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8" r:id="rId4"/>
    <p:sldId id="259" r:id="rId5"/>
    <p:sldId id="266" r:id="rId6"/>
    <p:sldId id="267" r:id="rId7"/>
    <p:sldId id="263" r:id="rId8"/>
    <p:sldId id="285" r:id="rId9"/>
    <p:sldId id="264" r:id="rId10"/>
    <p:sldId id="260" r:id="rId11"/>
    <p:sldId id="268" r:id="rId12"/>
    <p:sldId id="269" r:id="rId13"/>
    <p:sldId id="270" r:id="rId14"/>
    <p:sldId id="271" r:id="rId15"/>
    <p:sldId id="272" r:id="rId16"/>
    <p:sldId id="261" r:id="rId17"/>
    <p:sldId id="273" r:id="rId18"/>
    <p:sldId id="275" r:id="rId19"/>
    <p:sldId id="274" r:id="rId20"/>
    <p:sldId id="276" r:id="rId21"/>
    <p:sldId id="277" r:id="rId22"/>
    <p:sldId id="262" r:id="rId23"/>
    <p:sldId id="281" r:id="rId24"/>
    <p:sldId id="282" r:id="rId25"/>
    <p:sldId id="280" r:id="rId26"/>
    <p:sldId id="278" r:id="rId27"/>
    <p:sldId id="279" r:id="rId28"/>
    <p:sldId id="257" r:id="rId29"/>
    <p:sldId id="286" r:id="rId30"/>
    <p:sldId id="287" r:id="rId31"/>
    <p:sldId id="288" r:id="rId32"/>
    <p:sldId id="289"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576"/>
    <a:srgbClr val="C8785C"/>
    <a:srgbClr val="000000"/>
    <a:srgbClr val="AC2F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5" d="100"/>
          <a:sy n="115" d="100"/>
        </p:scale>
        <p:origin x="37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4884E86-7DAD-464E-9FD0-14DFCDA13D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 y="0"/>
            <a:ext cx="12190879" cy="6875656"/>
          </a:xfrm>
          <a:prstGeom prst="rect">
            <a:avLst/>
          </a:prstGeom>
        </p:spPr>
      </p:pic>
    </p:spTree>
    <p:extLst>
      <p:ext uri="{BB962C8B-B14F-4D97-AF65-F5344CB8AC3E}">
        <p14:creationId xmlns:p14="http://schemas.microsoft.com/office/powerpoint/2010/main" val="149185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55F94A-0402-4883-A95F-D19BCB9996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B744A79-1E73-4163-82DE-250F3E9A3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E22FDA-E717-49DB-909C-232C70AD6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7797381-C0A4-452D-8BC2-556B67794864}"/>
              </a:ext>
            </a:extLst>
          </p:cNvPr>
          <p:cNvSpPr>
            <a:spLocks noGrp="1"/>
          </p:cNvSpPr>
          <p:nvPr>
            <p:ph type="dt" sz="half" idx="10"/>
          </p:nvPr>
        </p:nvSpPr>
        <p:spPr/>
        <p:txBody>
          <a:bodyPr/>
          <a:lstStyle/>
          <a:p>
            <a:fld id="{D37ECFDE-47B5-468B-93A2-C567C7788EFA}" type="datetimeFigureOut">
              <a:rPr lang="zh-CN" altLang="en-US" smtClean="0"/>
              <a:t>2022/1/15 Saturday</a:t>
            </a:fld>
            <a:endParaRPr lang="zh-CN" altLang="en-US"/>
          </a:p>
        </p:txBody>
      </p:sp>
      <p:sp>
        <p:nvSpPr>
          <p:cNvPr id="6" name="页脚占位符 5">
            <a:extLst>
              <a:ext uri="{FF2B5EF4-FFF2-40B4-BE49-F238E27FC236}">
                <a16:creationId xmlns:a16="http://schemas.microsoft.com/office/drawing/2014/main" id="{1AC1B53F-68DD-4BA8-A1FE-E62462FC2E9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1D7E0B-DDE6-4D83-867C-BB942FE1C758}"/>
              </a:ext>
            </a:extLst>
          </p:cNvPr>
          <p:cNvSpPr>
            <a:spLocks noGrp="1"/>
          </p:cNvSpPr>
          <p:nvPr>
            <p:ph type="sldNum" sz="quarter" idx="12"/>
          </p:nvPr>
        </p:nvSpPr>
        <p:spPr/>
        <p:txBody>
          <a:bodyPr/>
          <a:lstStyle/>
          <a:p>
            <a:fld id="{058E8F9E-9C99-41A8-9C4D-9624FD97E978}" type="slidenum">
              <a:rPr lang="zh-CN" altLang="en-US" smtClean="0"/>
              <a:t>‹#›</a:t>
            </a:fld>
            <a:endParaRPr lang="zh-CN" altLang="en-US"/>
          </a:p>
        </p:txBody>
      </p:sp>
    </p:spTree>
    <p:extLst>
      <p:ext uri="{BB962C8B-B14F-4D97-AF65-F5344CB8AC3E}">
        <p14:creationId xmlns:p14="http://schemas.microsoft.com/office/powerpoint/2010/main" val="189499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06983-35A8-42AE-B002-27D9CF90C4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17407F-AB74-42D0-89BA-9BC8E95EEB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73A247-160F-4C3B-803A-74FE34079ADF}"/>
              </a:ext>
            </a:extLst>
          </p:cNvPr>
          <p:cNvSpPr>
            <a:spLocks noGrp="1"/>
          </p:cNvSpPr>
          <p:nvPr>
            <p:ph type="dt" sz="half" idx="10"/>
          </p:nvPr>
        </p:nvSpPr>
        <p:spPr/>
        <p:txBody>
          <a:bodyPr/>
          <a:lstStyle/>
          <a:p>
            <a:fld id="{D37ECFDE-47B5-468B-93A2-C567C7788EFA}" type="datetimeFigureOut">
              <a:rPr lang="zh-CN" altLang="en-US" smtClean="0"/>
              <a:t>2022/1/15 Saturday</a:t>
            </a:fld>
            <a:endParaRPr lang="zh-CN" altLang="en-US"/>
          </a:p>
        </p:txBody>
      </p:sp>
      <p:sp>
        <p:nvSpPr>
          <p:cNvPr id="5" name="页脚占位符 4">
            <a:extLst>
              <a:ext uri="{FF2B5EF4-FFF2-40B4-BE49-F238E27FC236}">
                <a16:creationId xmlns:a16="http://schemas.microsoft.com/office/drawing/2014/main" id="{AA314980-77B6-4893-98D3-E5A2FB74B7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D731BA-64E8-41D1-8E97-3B65B3B0ED57}"/>
              </a:ext>
            </a:extLst>
          </p:cNvPr>
          <p:cNvSpPr>
            <a:spLocks noGrp="1"/>
          </p:cNvSpPr>
          <p:nvPr>
            <p:ph type="sldNum" sz="quarter" idx="12"/>
          </p:nvPr>
        </p:nvSpPr>
        <p:spPr/>
        <p:txBody>
          <a:bodyPr/>
          <a:lstStyle/>
          <a:p>
            <a:fld id="{058E8F9E-9C99-41A8-9C4D-9624FD97E978}" type="slidenum">
              <a:rPr lang="zh-CN" altLang="en-US" smtClean="0"/>
              <a:t>‹#›</a:t>
            </a:fld>
            <a:endParaRPr lang="zh-CN" altLang="en-US"/>
          </a:p>
        </p:txBody>
      </p:sp>
    </p:spTree>
    <p:extLst>
      <p:ext uri="{BB962C8B-B14F-4D97-AF65-F5344CB8AC3E}">
        <p14:creationId xmlns:p14="http://schemas.microsoft.com/office/powerpoint/2010/main" val="58958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296F8C4-A206-4C44-9B6E-1AADC57C9E9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542C44F-6568-4A0D-BCD1-878DF2DAA6D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B4AA2A-056E-4584-91CB-E19AA4E27304}"/>
              </a:ext>
            </a:extLst>
          </p:cNvPr>
          <p:cNvSpPr>
            <a:spLocks noGrp="1"/>
          </p:cNvSpPr>
          <p:nvPr>
            <p:ph type="dt" sz="half" idx="10"/>
          </p:nvPr>
        </p:nvSpPr>
        <p:spPr/>
        <p:txBody>
          <a:bodyPr/>
          <a:lstStyle/>
          <a:p>
            <a:fld id="{D37ECFDE-47B5-468B-93A2-C567C7788EFA}" type="datetimeFigureOut">
              <a:rPr lang="zh-CN" altLang="en-US" smtClean="0"/>
              <a:t>2022/1/15 Saturday</a:t>
            </a:fld>
            <a:endParaRPr lang="zh-CN" altLang="en-US"/>
          </a:p>
        </p:txBody>
      </p:sp>
      <p:sp>
        <p:nvSpPr>
          <p:cNvPr id="5" name="页脚占位符 4">
            <a:extLst>
              <a:ext uri="{FF2B5EF4-FFF2-40B4-BE49-F238E27FC236}">
                <a16:creationId xmlns:a16="http://schemas.microsoft.com/office/drawing/2014/main" id="{F995391F-40CA-4D45-84B0-D00B7F7D20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AA89F1-9E43-4FFA-B107-C430670BE4FE}"/>
              </a:ext>
            </a:extLst>
          </p:cNvPr>
          <p:cNvSpPr>
            <a:spLocks noGrp="1"/>
          </p:cNvSpPr>
          <p:nvPr>
            <p:ph type="sldNum" sz="quarter" idx="12"/>
          </p:nvPr>
        </p:nvSpPr>
        <p:spPr/>
        <p:txBody>
          <a:bodyPr/>
          <a:lstStyle/>
          <a:p>
            <a:fld id="{058E8F9E-9C99-41A8-9C4D-9624FD97E978}" type="slidenum">
              <a:rPr lang="zh-CN" altLang="en-US" smtClean="0"/>
              <a:t>‹#›</a:t>
            </a:fld>
            <a:endParaRPr lang="zh-CN" altLang="en-US"/>
          </a:p>
        </p:txBody>
      </p:sp>
    </p:spTree>
    <p:extLst>
      <p:ext uri="{BB962C8B-B14F-4D97-AF65-F5344CB8AC3E}">
        <p14:creationId xmlns:p14="http://schemas.microsoft.com/office/powerpoint/2010/main" val="3676298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534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www.freeppt7.com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1803385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2022/1/15 Saturday</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5095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2022/1/15 Saturday</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3495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65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48747B6-90D0-4CDB-A724-6C247B8634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Tree>
    <p:extLst>
      <p:ext uri="{BB962C8B-B14F-4D97-AF65-F5344CB8AC3E}">
        <p14:creationId xmlns:p14="http://schemas.microsoft.com/office/powerpoint/2010/main" val="338898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E05FA1-2606-4914-948F-860304F724C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2084FCC-73BD-4612-87A7-0590A505F7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2F91842-C731-47A6-95C4-2781D5FEA54E}"/>
              </a:ext>
            </a:extLst>
          </p:cNvPr>
          <p:cNvSpPr>
            <a:spLocks noGrp="1"/>
          </p:cNvSpPr>
          <p:nvPr>
            <p:ph type="dt" sz="half" idx="10"/>
          </p:nvPr>
        </p:nvSpPr>
        <p:spPr/>
        <p:txBody>
          <a:bodyPr/>
          <a:lstStyle/>
          <a:p>
            <a:fld id="{D37ECFDE-47B5-468B-93A2-C567C7788EFA}" type="datetimeFigureOut">
              <a:rPr lang="zh-CN" altLang="en-US" smtClean="0"/>
              <a:t>2022/1/15 Saturday</a:t>
            </a:fld>
            <a:endParaRPr lang="zh-CN" altLang="en-US"/>
          </a:p>
        </p:txBody>
      </p:sp>
      <p:sp>
        <p:nvSpPr>
          <p:cNvPr id="5" name="页脚占位符 4">
            <a:extLst>
              <a:ext uri="{FF2B5EF4-FFF2-40B4-BE49-F238E27FC236}">
                <a16:creationId xmlns:a16="http://schemas.microsoft.com/office/drawing/2014/main" id="{688347C5-E2EE-4D0A-B2C3-13FC12F14C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8CB5CD-9ED8-4B20-BC6D-A56BB4EBEDF3}"/>
              </a:ext>
            </a:extLst>
          </p:cNvPr>
          <p:cNvSpPr>
            <a:spLocks noGrp="1"/>
          </p:cNvSpPr>
          <p:nvPr>
            <p:ph type="sldNum" sz="quarter" idx="12"/>
          </p:nvPr>
        </p:nvSpPr>
        <p:spPr/>
        <p:txBody>
          <a:bodyPr/>
          <a:lstStyle/>
          <a:p>
            <a:fld id="{058E8F9E-9C99-41A8-9C4D-9624FD97E978}" type="slidenum">
              <a:rPr lang="zh-CN" altLang="en-US" smtClean="0"/>
              <a:t>‹#›</a:t>
            </a:fld>
            <a:endParaRPr lang="zh-CN" altLang="en-US"/>
          </a:p>
        </p:txBody>
      </p:sp>
    </p:spTree>
    <p:extLst>
      <p:ext uri="{BB962C8B-B14F-4D97-AF65-F5344CB8AC3E}">
        <p14:creationId xmlns:p14="http://schemas.microsoft.com/office/powerpoint/2010/main" val="177088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9CED28-7ADF-4948-B88F-412DD04339D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9C2EC02-0402-4EF3-AE6C-870BC316C06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C53976A-23F2-4278-8DA6-C180A51B6C5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A27A350-1C54-40CA-9E8A-6393AC69956F}"/>
              </a:ext>
            </a:extLst>
          </p:cNvPr>
          <p:cNvSpPr>
            <a:spLocks noGrp="1"/>
          </p:cNvSpPr>
          <p:nvPr>
            <p:ph type="dt" sz="half" idx="10"/>
          </p:nvPr>
        </p:nvSpPr>
        <p:spPr/>
        <p:txBody>
          <a:bodyPr/>
          <a:lstStyle/>
          <a:p>
            <a:fld id="{D37ECFDE-47B5-468B-93A2-C567C7788EFA}" type="datetimeFigureOut">
              <a:rPr lang="zh-CN" altLang="en-US" smtClean="0"/>
              <a:t>2022/1/15 Saturday</a:t>
            </a:fld>
            <a:endParaRPr lang="zh-CN" altLang="en-US"/>
          </a:p>
        </p:txBody>
      </p:sp>
      <p:sp>
        <p:nvSpPr>
          <p:cNvPr id="6" name="页脚占位符 5">
            <a:extLst>
              <a:ext uri="{FF2B5EF4-FFF2-40B4-BE49-F238E27FC236}">
                <a16:creationId xmlns:a16="http://schemas.microsoft.com/office/drawing/2014/main" id="{73CDBABF-DA6D-442B-9AB1-9628B1CC61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EE0D17-AFA1-4BA7-A141-B81CAC842BDF}"/>
              </a:ext>
            </a:extLst>
          </p:cNvPr>
          <p:cNvSpPr>
            <a:spLocks noGrp="1"/>
          </p:cNvSpPr>
          <p:nvPr>
            <p:ph type="sldNum" sz="quarter" idx="12"/>
          </p:nvPr>
        </p:nvSpPr>
        <p:spPr/>
        <p:txBody>
          <a:bodyPr/>
          <a:lstStyle/>
          <a:p>
            <a:fld id="{058E8F9E-9C99-41A8-9C4D-9624FD97E978}" type="slidenum">
              <a:rPr lang="zh-CN" altLang="en-US" smtClean="0"/>
              <a:t>‹#›</a:t>
            </a:fld>
            <a:endParaRPr lang="zh-CN" altLang="en-US"/>
          </a:p>
        </p:txBody>
      </p:sp>
    </p:spTree>
    <p:extLst>
      <p:ext uri="{BB962C8B-B14F-4D97-AF65-F5344CB8AC3E}">
        <p14:creationId xmlns:p14="http://schemas.microsoft.com/office/powerpoint/2010/main" val="252297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340C8-7355-4CD0-A815-13067B7A7E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ECFD76-AB60-48D9-A607-6F14FAB99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76D8FBD-CF70-4167-9632-05EA8E4EDE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F899EC8-18FB-4922-ADA1-D09D61056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D535E99-FA0F-4313-B87D-8B9CCF4F0E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0AA0998-34FC-4810-B0FB-98B232CF9AC3}"/>
              </a:ext>
            </a:extLst>
          </p:cNvPr>
          <p:cNvSpPr>
            <a:spLocks noGrp="1"/>
          </p:cNvSpPr>
          <p:nvPr>
            <p:ph type="dt" sz="half" idx="10"/>
          </p:nvPr>
        </p:nvSpPr>
        <p:spPr/>
        <p:txBody>
          <a:bodyPr/>
          <a:lstStyle/>
          <a:p>
            <a:fld id="{D37ECFDE-47B5-468B-93A2-C567C7788EFA}" type="datetimeFigureOut">
              <a:rPr lang="zh-CN" altLang="en-US" smtClean="0"/>
              <a:t>2022/1/15 Saturday</a:t>
            </a:fld>
            <a:endParaRPr lang="zh-CN" altLang="en-US"/>
          </a:p>
        </p:txBody>
      </p:sp>
      <p:sp>
        <p:nvSpPr>
          <p:cNvPr id="8" name="页脚占位符 7">
            <a:extLst>
              <a:ext uri="{FF2B5EF4-FFF2-40B4-BE49-F238E27FC236}">
                <a16:creationId xmlns:a16="http://schemas.microsoft.com/office/drawing/2014/main" id="{E8CA42B4-9D3B-45F1-9816-2E2B738C45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0E97E-A1E7-4FAF-AC1D-5DCA9240C220}"/>
              </a:ext>
            </a:extLst>
          </p:cNvPr>
          <p:cNvSpPr>
            <a:spLocks noGrp="1"/>
          </p:cNvSpPr>
          <p:nvPr>
            <p:ph type="sldNum" sz="quarter" idx="12"/>
          </p:nvPr>
        </p:nvSpPr>
        <p:spPr/>
        <p:txBody>
          <a:bodyPr/>
          <a:lstStyle/>
          <a:p>
            <a:fld id="{058E8F9E-9C99-41A8-9C4D-9624FD97E978}" type="slidenum">
              <a:rPr lang="zh-CN" altLang="en-US" smtClean="0"/>
              <a:t>‹#›</a:t>
            </a:fld>
            <a:endParaRPr lang="zh-CN" altLang="en-US"/>
          </a:p>
        </p:txBody>
      </p:sp>
    </p:spTree>
    <p:extLst>
      <p:ext uri="{BB962C8B-B14F-4D97-AF65-F5344CB8AC3E}">
        <p14:creationId xmlns:p14="http://schemas.microsoft.com/office/powerpoint/2010/main" val="114716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340C8-7355-4CD0-A815-13067B7A7E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ECFD76-AB60-48D9-A607-6F14FAB99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76D8FBD-CF70-4167-9632-05EA8E4EDE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F899EC8-18FB-4922-ADA1-D09D61056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D535E99-FA0F-4313-B87D-8B9CCF4F0E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0AA0998-34FC-4810-B0FB-98B232CF9AC3}"/>
              </a:ext>
            </a:extLst>
          </p:cNvPr>
          <p:cNvSpPr>
            <a:spLocks noGrp="1"/>
          </p:cNvSpPr>
          <p:nvPr>
            <p:ph type="dt" sz="half" idx="10"/>
          </p:nvPr>
        </p:nvSpPr>
        <p:spPr/>
        <p:txBody>
          <a:bodyPr/>
          <a:lstStyle/>
          <a:p>
            <a:fld id="{D37ECFDE-47B5-468B-93A2-C567C7788EFA}" type="datetimeFigureOut">
              <a:rPr lang="zh-CN" altLang="en-US" smtClean="0"/>
              <a:t>2022/1/15 Saturday</a:t>
            </a:fld>
            <a:endParaRPr lang="zh-CN" altLang="en-US"/>
          </a:p>
        </p:txBody>
      </p:sp>
      <p:sp>
        <p:nvSpPr>
          <p:cNvPr id="8" name="页脚占位符 7">
            <a:extLst>
              <a:ext uri="{FF2B5EF4-FFF2-40B4-BE49-F238E27FC236}">
                <a16:creationId xmlns:a16="http://schemas.microsoft.com/office/drawing/2014/main" id="{E8CA42B4-9D3B-45F1-9816-2E2B738C45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0E97E-A1E7-4FAF-AC1D-5DCA9240C220}"/>
              </a:ext>
            </a:extLst>
          </p:cNvPr>
          <p:cNvSpPr>
            <a:spLocks noGrp="1"/>
          </p:cNvSpPr>
          <p:nvPr>
            <p:ph type="sldNum" sz="quarter" idx="12"/>
          </p:nvPr>
        </p:nvSpPr>
        <p:spPr/>
        <p:txBody>
          <a:bodyPr/>
          <a:lstStyle/>
          <a:p>
            <a:fld id="{058E8F9E-9C99-41A8-9C4D-9624FD97E978}" type="slidenum">
              <a:rPr lang="zh-CN" altLang="en-US" smtClean="0"/>
              <a:t>‹#›</a:t>
            </a:fld>
            <a:endParaRPr lang="zh-CN" altLang="en-US"/>
          </a:p>
        </p:txBody>
      </p:sp>
      <p:sp>
        <p:nvSpPr>
          <p:cNvPr id="11" name="TextBox 10"/>
          <p:cNvSpPr txBox="1"/>
          <p:nvPr userDrawn="1"/>
        </p:nvSpPr>
        <p:spPr>
          <a:xfrm>
            <a:off x="16283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9588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733DE-6342-480A-9074-5AE34C8ED24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D50150-3066-49BF-AF59-D6B0A6966073}"/>
              </a:ext>
            </a:extLst>
          </p:cNvPr>
          <p:cNvSpPr>
            <a:spLocks noGrp="1"/>
          </p:cNvSpPr>
          <p:nvPr>
            <p:ph type="dt" sz="half" idx="10"/>
          </p:nvPr>
        </p:nvSpPr>
        <p:spPr/>
        <p:txBody>
          <a:bodyPr/>
          <a:lstStyle/>
          <a:p>
            <a:fld id="{D37ECFDE-47B5-468B-93A2-C567C7788EFA}" type="datetimeFigureOut">
              <a:rPr lang="zh-CN" altLang="en-US" smtClean="0"/>
              <a:t>2022/1/15 Saturday</a:t>
            </a:fld>
            <a:endParaRPr lang="zh-CN" altLang="en-US"/>
          </a:p>
        </p:txBody>
      </p:sp>
      <p:sp>
        <p:nvSpPr>
          <p:cNvPr id="4" name="页脚占位符 3">
            <a:extLst>
              <a:ext uri="{FF2B5EF4-FFF2-40B4-BE49-F238E27FC236}">
                <a16:creationId xmlns:a16="http://schemas.microsoft.com/office/drawing/2014/main" id="{B07ADFC5-DC01-428E-B55F-F0B5F095563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0D28FAF-4C32-4444-A0D1-0A7046B5714F}"/>
              </a:ext>
            </a:extLst>
          </p:cNvPr>
          <p:cNvSpPr>
            <a:spLocks noGrp="1"/>
          </p:cNvSpPr>
          <p:nvPr>
            <p:ph type="sldNum" sz="quarter" idx="12"/>
          </p:nvPr>
        </p:nvSpPr>
        <p:spPr/>
        <p:txBody>
          <a:bodyPr/>
          <a:lstStyle/>
          <a:p>
            <a:fld id="{058E8F9E-9C99-41A8-9C4D-9624FD97E978}" type="slidenum">
              <a:rPr lang="zh-CN" altLang="en-US" smtClean="0"/>
              <a:t>‹#›</a:t>
            </a:fld>
            <a:endParaRPr lang="zh-CN" altLang="en-US"/>
          </a:p>
        </p:txBody>
      </p:sp>
    </p:spTree>
    <p:extLst>
      <p:ext uri="{BB962C8B-B14F-4D97-AF65-F5344CB8AC3E}">
        <p14:creationId xmlns:p14="http://schemas.microsoft.com/office/powerpoint/2010/main" val="27228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id="{B24EBF0D-F326-48AA-AD72-D120EE0B7F57}"/>
              </a:ext>
            </a:extLst>
          </p:cNvPr>
          <p:cNvGrpSpPr/>
          <p:nvPr userDrawn="1"/>
        </p:nvGrpSpPr>
        <p:grpSpPr>
          <a:xfrm>
            <a:off x="10836650" y="360791"/>
            <a:ext cx="909520" cy="197589"/>
            <a:chOff x="9475619" y="5793834"/>
            <a:chExt cx="648944" cy="140980"/>
          </a:xfrm>
          <a:solidFill>
            <a:schemeClr val="bg1">
              <a:lumMod val="85000"/>
            </a:schemeClr>
          </a:solidFill>
        </p:grpSpPr>
        <p:sp>
          <p:nvSpPr>
            <p:cNvPr id="7" name="Freeform 74">
              <a:extLst>
                <a:ext uri="{FF2B5EF4-FFF2-40B4-BE49-F238E27FC236}">
                  <a16:creationId xmlns:a16="http://schemas.microsoft.com/office/drawing/2014/main" id="{CE6930E2-B666-48F8-87E3-142350FD7B6E}"/>
                </a:ext>
              </a:extLst>
            </p:cNvPr>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8" name="Freeform 75">
              <a:extLst>
                <a:ext uri="{FF2B5EF4-FFF2-40B4-BE49-F238E27FC236}">
                  <a16:creationId xmlns:a16="http://schemas.microsoft.com/office/drawing/2014/main" id="{CB7C9A83-C7DC-42B6-8F82-063A550CCC10}"/>
                </a:ext>
              </a:extLst>
            </p:cNvPr>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9" name="Freeform 85">
              <a:extLst>
                <a:ext uri="{FF2B5EF4-FFF2-40B4-BE49-F238E27FC236}">
                  <a16:creationId xmlns:a16="http://schemas.microsoft.com/office/drawing/2014/main" id="{3E52416F-D52D-490F-A808-4113194F7EDC}"/>
                </a:ext>
              </a:extLst>
            </p:cNvPr>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grpSp>
    </p:spTree>
    <p:extLst>
      <p:ext uri="{BB962C8B-B14F-4D97-AF65-F5344CB8AC3E}">
        <p14:creationId xmlns:p14="http://schemas.microsoft.com/office/powerpoint/2010/main" val="6386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9EBA54-C208-4AFA-A14E-E742E6C5B08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1354BD9-8478-4B0C-985E-C4C1E501D5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06C5185-133C-4D5C-8437-7BA30DF93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2EDDB2B-177D-4F67-930B-7FECEB6FB448}"/>
              </a:ext>
            </a:extLst>
          </p:cNvPr>
          <p:cNvSpPr>
            <a:spLocks noGrp="1"/>
          </p:cNvSpPr>
          <p:nvPr>
            <p:ph type="dt" sz="half" idx="10"/>
          </p:nvPr>
        </p:nvSpPr>
        <p:spPr/>
        <p:txBody>
          <a:bodyPr/>
          <a:lstStyle/>
          <a:p>
            <a:fld id="{D37ECFDE-47B5-468B-93A2-C567C7788EFA}" type="datetimeFigureOut">
              <a:rPr lang="zh-CN" altLang="en-US" smtClean="0"/>
              <a:t>2022/1/15 Saturday</a:t>
            </a:fld>
            <a:endParaRPr lang="zh-CN" altLang="en-US"/>
          </a:p>
        </p:txBody>
      </p:sp>
      <p:sp>
        <p:nvSpPr>
          <p:cNvPr id="6" name="页脚占位符 5">
            <a:extLst>
              <a:ext uri="{FF2B5EF4-FFF2-40B4-BE49-F238E27FC236}">
                <a16:creationId xmlns:a16="http://schemas.microsoft.com/office/drawing/2014/main" id="{5FCBDF18-2536-49DE-AACA-A3889C29A9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209A6B-55D3-4138-B6D8-1D7DD1C697C2}"/>
              </a:ext>
            </a:extLst>
          </p:cNvPr>
          <p:cNvSpPr>
            <a:spLocks noGrp="1"/>
          </p:cNvSpPr>
          <p:nvPr>
            <p:ph type="sldNum" sz="quarter" idx="12"/>
          </p:nvPr>
        </p:nvSpPr>
        <p:spPr/>
        <p:txBody>
          <a:bodyPr/>
          <a:lstStyle/>
          <a:p>
            <a:fld id="{058E8F9E-9C99-41A8-9C4D-9624FD97E978}" type="slidenum">
              <a:rPr lang="zh-CN" altLang="en-US" smtClean="0"/>
              <a:t>‹#›</a:t>
            </a:fld>
            <a:endParaRPr lang="zh-CN" altLang="en-US"/>
          </a:p>
        </p:txBody>
      </p:sp>
    </p:spTree>
    <p:extLst>
      <p:ext uri="{BB962C8B-B14F-4D97-AF65-F5344CB8AC3E}">
        <p14:creationId xmlns:p14="http://schemas.microsoft.com/office/powerpoint/2010/main" val="219327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E4008F9-FBDE-4FE5-96FA-0B479FB7E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359E05A-7BBD-4628-8430-C5AD6657E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5B6011-7970-41D6-91EF-40E60E80AB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ECFDE-47B5-468B-93A2-C567C7788EFA}" type="datetimeFigureOut">
              <a:rPr lang="zh-CN" altLang="en-US" smtClean="0"/>
              <a:t>2022/1/15 Saturday</a:t>
            </a:fld>
            <a:endParaRPr lang="zh-CN" altLang="en-US"/>
          </a:p>
        </p:txBody>
      </p:sp>
      <p:sp>
        <p:nvSpPr>
          <p:cNvPr id="5" name="页脚占位符 4">
            <a:extLst>
              <a:ext uri="{FF2B5EF4-FFF2-40B4-BE49-F238E27FC236}">
                <a16:creationId xmlns:a16="http://schemas.microsoft.com/office/drawing/2014/main" id="{2337CB54-E835-4300-89FB-A893C99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DA6F2DA-FFE1-41B3-8392-664DBF048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E8F9E-9C99-41A8-9C4D-9624FD97E978}" type="slidenum">
              <a:rPr lang="zh-CN" altLang="en-US" smtClean="0"/>
              <a:t>‹#›</a:t>
            </a:fld>
            <a:endParaRPr lang="zh-CN" altLang="en-US"/>
          </a:p>
        </p:txBody>
      </p:sp>
    </p:spTree>
    <p:extLst>
      <p:ext uri="{BB962C8B-B14F-4D97-AF65-F5344CB8AC3E}">
        <p14:creationId xmlns:p14="http://schemas.microsoft.com/office/powerpoint/2010/main" val="3313779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871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hyperlink" Target="https://www.facebook.com/groups/best.PowerPoint.templates" TargetMode="External"/><Relationship Id="rId3" Type="http://schemas.openxmlformats.org/officeDocument/2006/relationships/hyperlink" Target="https://www.freeppt7.com/" TargetMode="External"/><Relationship Id="rId7" Type="http://schemas.openxmlformats.org/officeDocument/2006/relationships/hyperlink" Target="https://www.facebook.com/freeppt7/" TargetMode="External"/><Relationship Id="rId2" Type="http://schemas.openxmlformats.org/officeDocument/2006/relationships/hyperlink" Target="https://www.jpppt.com/" TargetMode="External"/><Relationship Id="rId1" Type="http://schemas.openxmlformats.org/officeDocument/2006/relationships/slideLayout" Target="../slideLayouts/slideLayout13.xml"/><Relationship Id="rId6" Type="http://schemas.openxmlformats.org/officeDocument/2006/relationships/hyperlink" Target="https://www.instagram.com/slidesfree/" TargetMode="External"/><Relationship Id="rId5" Type="http://schemas.openxmlformats.org/officeDocument/2006/relationships/hyperlink" Target="https://www.youtube.com/c/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8A0A2FA-3B4D-479B-A70F-164F95C7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525" y="363891"/>
            <a:ext cx="1145381" cy="526671"/>
          </a:xfrm>
          <a:prstGeom prst="rect">
            <a:avLst/>
          </a:prstGeom>
        </p:spPr>
      </p:pic>
      <p:pic>
        <p:nvPicPr>
          <p:cNvPr id="7" name="图片 6">
            <a:extLst>
              <a:ext uri="{FF2B5EF4-FFF2-40B4-BE49-F238E27FC236}">
                <a16:creationId xmlns:a16="http://schemas.microsoft.com/office/drawing/2014/main" id="{74F7DE43-BE97-466B-AAF1-206F9BC60F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160657"/>
            <a:ext cx="3074593" cy="3697344"/>
          </a:xfrm>
          <a:prstGeom prst="rect">
            <a:avLst/>
          </a:prstGeom>
        </p:spPr>
      </p:pic>
      <p:pic>
        <p:nvPicPr>
          <p:cNvPr id="8" name="图片 7">
            <a:extLst>
              <a:ext uri="{FF2B5EF4-FFF2-40B4-BE49-F238E27FC236}">
                <a16:creationId xmlns:a16="http://schemas.microsoft.com/office/drawing/2014/main" id="{BB5F6A45-C141-4557-B5E7-89806E454A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8419" y="3044874"/>
            <a:ext cx="1756514" cy="3389533"/>
          </a:xfrm>
          <a:prstGeom prst="rect">
            <a:avLst/>
          </a:prstGeom>
        </p:spPr>
      </p:pic>
      <p:sp>
        <p:nvSpPr>
          <p:cNvPr id="11" name="矩形 10">
            <a:extLst>
              <a:ext uri="{FF2B5EF4-FFF2-40B4-BE49-F238E27FC236}">
                <a16:creationId xmlns:a16="http://schemas.microsoft.com/office/drawing/2014/main" id="{B8F47804-39B3-4912-9235-82CB84D78E10}"/>
              </a:ext>
            </a:extLst>
          </p:cNvPr>
          <p:cNvSpPr/>
          <p:nvPr/>
        </p:nvSpPr>
        <p:spPr>
          <a:xfrm>
            <a:off x="521494" y="2371725"/>
            <a:ext cx="241295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12" name="矩形 11">
            <a:extLst>
              <a:ext uri="{FF2B5EF4-FFF2-40B4-BE49-F238E27FC236}">
                <a16:creationId xmlns:a16="http://schemas.microsoft.com/office/drawing/2014/main" id="{ACBF4967-6BC3-4BB4-B88B-8C7B64B2F182}"/>
              </a:ext>
            </a:extLst>
          </p:cNvPr>
          <p:cNvSpPr/>
          <p:nvPr/>
        </p:nvSpPr>
        <p:spPr>
          <a:xfrm>
            <a:off x="9549138" y="2371725"/>
            <a:ext cx="238092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15" name="文本框 14">
            <a:extLst>
              <a:ext uri="{FF2B5EF4-FFF2-40B4-BE49-F238E27FC236}">
                <a16:creationId xmlns:a16="http://schemas.microsoft.com/office/drawing/2014/main" id="{626CB8C8-0418-44CF-B6D6-011795BD1211}"/>
              </a:ext>
            </a:extLst>
          </p:cNvPr>
          <p:cNvSpPr txBox="1"/>
          <p:nvPr/>
        </p:nvSpPr>
        <p:spPr>
          <a:xfrm>
            <a:off x="3074593" y="4632391"/>
            <a:ext cx="6087990" cy="584775"/>
          </a:xfrm>
          <a:prstGeom prst="rect">
            <a:avLst/>
          </a:prstGeom>
          <a:noFill/>
        </p:spPr>
        <p:txBody>
          <a:bodyPr wrap="square" rtlCol="0">
            <a:spAutoFit/>
          </a:bodyPr>
          <a:lstStyle/>
          <a:p>
            <a:pPr algn="dist"/>
            <a:r>
              <a:rPr kumimoji="1" lang="en-US" altLang="zh-CN" sz="3200" b="1" smtClean="0">
                <a:solidFill>
                  <a:schemeClr val="bg1"/>
                </a:solidFill>
                <a:cs typeface="+mn-ea"/>
                <a:sym typeface="+mn-lt"/>
              </a:rPr>
              <a:t>Free PPT templates</a:t>
            </a:r>
            <a:endParaRPr kumimoji="1" lang="zh-CN" altLang="en-US" sz="3200" b="1" dirty="0">
              <a:solidFill>
                <a:schemeClr val="bg1"/>
              </a:solidFill>
              <a:cs typeface="+mn-ea"/>
              <a:sym typeface="+mn-lt"/>
            </a:endParaRPr>
          </a:p>
        </p:txBody>
      </p:sp>
      <p:sp>
        <p:nvSpPr>
          <p:cNvPr id="18" name="矩形 17">
            <a:extLst>
              <a:ext uri="{FF2B5EF4-FFF2-40B4-BE49-F238E27FC236}">
                <a16:creationId xmlns:a16="http://schemas.microsoft.com/office/drawing/2014/main" id="{9D58E129-2B52-4F52-B166-8B3C3CFD3E02}"/>
              </a:ext>
            </a:extLst>
          </p:cNvPr>
          <p:cNvSpPr/>
          <p:nvPr/>
        </p:nvSpPr>
        <p:spPr>
          <a:xfrm>
            <a:off x="3257550" y="5357778"/>
            <a:ext cx="5676900" cy="276999"/>
          </a:xfrm>
          <a:prstGeom prst="rect">
            <a:avLst/>
          </a:prstGeom>
        </p:spPr>
        <p:txBody>
          <a:bodyPr vert="horz" wrap="square">
            <a:spAutoFit/>
          </a:bodyPr>
          <a:lstStyle/>
          <a:p>
            <a:pPr algn="dist"/>
            <a:r>
              <a:rPr lang="en-US" altLang="zh-CN" sz="1200">
                <a:solidFill>
                  <a:srgbClr val="FA9576"/>
                </a:solidFill>
                <a:cs typeface="+mn-ea"/>
                <a:sym typeface="+mn-lt"/>
              </a:rPr>
              <a:t>Insert the Subtitle of Your Presentation</a:t>
            </a:r>
          </a:p>
        </p:txBody>
      </p:sp>
    </p:spTree>
    <p:extLst>
      <p:ext uri="{BB962C8B-B14F-4D97-AF65-F5344CB8AC3E}">
        <p14:creationId xmlns:p14="http://schemas.microsoft.com/office/powerpoint/2010/main" val="246137047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2"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6" decel="100000" fill="hold" nodeType="withEffect">
                                      <p:stCondLst>
                                        <p:cond delay="2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22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32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4200"/>
                                </p:stCondLst>
                                <p:childTnLst>
                                  <p:par>
                                    <p:cTn id="31" presetID="2" presetClass="entr" presetSubtype="4" fill="hold" grpId="0" nodeType="afterEffect" p14:presetBounceEnd="62000">
                                      <p:stCondLst>
                                        <p:cond delay="0"/>
                                      </p:stCondLst>
                                      <p:iterate type="lt">
                                        <p:tmPct val="5000"/>
                                      </p:iterate>
                                      <p:childTnLst>
                                        <p:set>
                                          <p:cBhvr>
                                            <p:cTn id="32" dur="1" fill="hold">
                                              <p:stCondLst>
                                                <p:cond delay="0"/>
                                              </p:stCondLst>
                                            </p:cTn>
                                            <p:tgtEl>
                                              <p:spTgt spid="15"/>
                                            </p:tgtEl>
                                            <p:attrNameLst>
                                              <p:attrName>style.visibility</p:attrName>
                                            </p:attrNameLst>
                                          </p:cBhvr>
                                          <p:to>
                                            <p:strVal val="visible"/>
                                          </p:to>
                                        </p:set>
                                        <p:anim calcmode="lin" valueType="num" p14:bounceEnd="62000">
                                          <p:cBhvr additive="base">
                                            <p:cTn id="33" dur="1500" fill="hold"/>
                                            <p:tgtEl>
                                              <p:spTgt spid="15"/>
                                            </p:tgtEl>
                                            <p:attrNameLst>
                                              <p:attrName>ppt_x</p:attrName>
                                            </p:attrNameLst>
                                          </p:cBhvr>
                                          <p:tavLst>
                                            <p:tav tm="0">
                                              <p:val>
                                                <p:strVal val="#ppt_x"/>
                                              </p:val>
                                            </p:tav>
                                            <p:tav tm="100000">
                                              <p:val>
                                                <p:strVal val="#ppt_x"/>
                                              </p:val>
                                            </p:tav>
                                          </p:tavLst>
                                        </p:anim>
                                        <p:anim calcmode="lin" valueType="num" p14:bounceEnd="62000">
                                          <p:cBhvr additive="base">
                                            <p:cTn id="34" dur="1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6825"/>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2"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6" decel="100000" fill="hold" nodeType="withEffect">
                                      <p:stCondLst>
                                        <p:cond delay="2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22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32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4200"/>
                                </p:stCondLst>
                                <p:childTnLst>
                                  <p:par>
                                    <p:cTn id="31" presetID="2" presetClass="entr" presetSubtype="4" fill="hold" grpId="0" nodeType="afterEffect">
                                      <p:stCondLst>
                                        <p:cond delay="0"/>
                                      </p:stCondLst>
                                      <p:iterate type="lt">
                                        <p:tmPct val="5000"/>
                                      </p:iterate>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500" fill="hold"/>
                                            <p:tgtEl>
                                              <p:spTgt spid="15"/>
                                            </p:tgtEl>
                                            <p:attrNameLst>
                                              <p:attrName>ppt_x</p:attrName>
                                            </p:attrNameLst>
                                          </p:cBhvr>
                                          <p:tavLst>
                                            <p:tav tm="0">
                                              <p:val>
                                                <p:strVal val="#ppt_x"/>
                                              </p:val>
                                            </p:tav>
                                            <p:tav tm="100000">
                                              <p:val>
                                                <p:strVal val="#ppt_x"/>
                                              </p:val>
                                            </p:tav>
                                          </p:tavLst>
                                        </p:anim>
                                        <p:anim calcmode="lin" valueType="num">
                                          <p:cBhvr additive="base">
                                            <p:cTn id="34" dur="1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6825"/>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pic>
        <p:nvPicPr>
          <p:cNvPr id="40" name="图片占位符 4"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EC7204BC-8DCC-49D6-916E-4046AA2552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0"/>
                </a:lnTo>
                <a:lnTo>
                  <a:pt x="6858000" y="6858000"/>
                </a:lnTo>
                <a:close/>
              </a:path>
            </a:pathLst>
          </a:custGeom>
        </p:spPr>
      </p:pic>
      <p:sp>
        <p:nvSpPr>
          <p:cNvPr id="41" name="Title 3"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DCC48870-FC44-4CE2-8372-2363252F565D}"/>
              </a:ext>
            </a:extLst>
          </p:cNvPr>
          <p:cNvSpPr txBox="1">
            <a:spLocks/>
          </p:cNvSpPr>
          <p:nvPr/>
        </p:nvSpPr>
        <p:spPr>
          <a:xfrm>
            <a:off x="978667" y="2201494"/>
            <a:ext cx="3360130" cy="1173808"/>
          </a:xfrm>
          <a:prstGeom prst="rect">
            <a:avLst/>
          </a:prstGeom>
        </p:spPr>
        <p:txBody>
          <a:bodyPr/>
          <a:lstStyle>
            <a:lvl1pPr algn="l" defTabSz="914400" rtl="0" eaLnBrk="1" latinLnBrk="0" hangingPunct="1">
              <a:lnSpc>
                <a:spcPct val="90000"/>
              </a:lnSpc>
              <a:spcBef>
                <a:spcPct val="0"/>
              </a:spcBef>
              <a:buNone/>
              <a:defRPr sz="4000" b="0" kern="1200" spc="-150">
                <a:solidFill>
                  <a:schemeClr val="tx1">
                    <a:lumMod val="75000"/>
                    <a:lumOff val="25000"/>
                  </a:schemeClr>
                </a:solidFill>
                <a:latin typeface="Montserrat" panose="00000500000000000000" pitchFamily="50" charset="0"/>
                <a:ea typeface="+mj-ea"/>
                <a:cs typeface="+mj-cs"/>
              </a:defRPr>
            </a:lvl1pPr>
          </a:lstStyle>
          <a:p>
            <a:pPr lvl="0">
              <a:defRPr/>
            </a:pPr>
            <a:r>
              <a:rPr kumimoji="0" lang="en-US" sz="4000" b="0" i="0" u="none" strike="noStrike" kern="1200" cap="none" spc="-150" normalizeH="0" baseline="0" noProof="0" dirty="0">
                <a:ln>
                  <a:noFill/>
                </a:ln>
                <a:solidFill>
                  <a:sysClr val="windowText" lastClr="000000">
                    <a:lumMod val="75000"/>
                    <a:lumOff val="25000"/>
                  </a:sysClr>
                </a:solidFill>
                <a:effectLst/>
                <a:uLnTx/>
                <a:uFillTx/>
                <a:latin typeface="+mn-lt"/>
                <a:ea typeface="+mn-ea"/>
                <a:cs typeface="+mn-ea"/>
                <a:sym typeface="+mn-lt"/>
              </a:rPr>
              <a:t>2022</a:t>
            </a:r>
            <a:r>
              <a:rPr kumimoji="0" lang="en-US" sz="4000" b="0" i="0" u="none" strike="noStrike" kern="1200" cap="none" spc="-150" normalizeH="0" baseline="0" noProof="0">
                <a:ln>
                  <a:noFill/>
                </a:ln>
                <a:solidFill>
                  <a:sysClr val="windowText" lastClr="000000">
                    <a:lumMod val="75000"/>
                    <a:lumOff val="25000"/>
                  </a:sysClr>
                </a:solidFill>
                <a:effectLst/>
                <a:uLnTx/>
                <a:uFillTx/>
                <a:latin typeface="+mn-lt"/>
                <a:ea typeface="+mn-ea"/>
                <a:cs typeface="+mn-ea"/>
                <a:sym typeface="+mn-lt"/>
              </a:rPr>
              <a:t/>
            </a:r>
            <a:br>
              <a:rPr kumimoji="0" lang="en-US" sz="4000" b="0" i="0" u="none" strike="noStrike" kern="1200" cap="none" spc="-150" normalizeH="0" baseline="0" noProof="0">
                <a:ln>
                  <a:noFill/>
                </a:ln>
                <a:solidFill>
                  <a:sysClr val="windowText" lastClr="000000">
                    <a:lumMod val="75000"/>
                    <a:lumOff val="25000"/>
                  </a:sysClr>
                </a:solidFill>
                <a:effectLst/>
                <a:uLnTx/>
                <a:uFillTx/>
                <a:latin typeface="+mn-lt"/>
                <a:ea typeface="+mn-ea"/>
                <a:cs typeface="+mn-ea"/>
                <a:sym typeface="+mn-lt"/>
              </a:rPr>
            </a:br>
            <a:r>
              <a:rPr lang="en-US" altLang="zh-CN" smtClean="0">
                <a:solidFill>
                  <a:sysClr val="windowText" lastClr="000000">
                    <a:lumMod val="75000"/>
                    <a:lumOff val="25000"/>
                  </a:sysClr>
                </a:solidFill>
                <a:latin typeface="+mn-lt"/>
                <a:ea typeface="+mn-ea"/>
                <a:cs typeface="+mn-ea"/>
                <a:sym typeface="+mn-lt"/>
              </a:rPr>
              <a:t>Add title text</a:t>
            </a:r>
            <a:endParaRPr lang="zh-CN" altLang="en-US" dirty="0">
              <a:solidFill>
                <a:sysClr val="windowText" lastClr="000000">
                  <a:lumMod val="75000"/>
                  <a:lumOff val="25000"/>
                </a:sysClr>
              </a:solidFill>
              <a:latin typeface="+mn-lt"/>
              <a:ea typeface="+mn-ea"/>
              <a:cs typeface="+mn-ea"/>
              <a:sym typeface="+mn-lt"/>
            </a:endParaRPr>
          </a:p>
        </p:txBody>
      </p:sp>
      <p:sp>
        <p:nvSpPr>
          <p:cNvPr id="42" name="Diamond 10"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CF889E0E-FD30-4436-85BC-EF67902D2FBF}"/>
              </a:ext>
            </a:extLst>
          </p:cNvPr>
          <p:cNvSpPr/>
          <p:nvPr/>
        </p:nvSpPr>
        <p:spPr>
          <a:xfrm>
            <a:off x="8516221" y="3187700"/>
            <a:ext cx="1917700" cy="1917700"/>
          </a:xfrm>
          <a:prstGeom prst="diamond">
            <a:avLst/>
          </a:prstGeom>
          <a:solidFill>
            <a:srgbClr val="BFBFBF"/>
          </a:solidFill>
          <a:ln w="12700" cap="flat" cmpd="sng" algn="ctr">
            <a:noFill/>
            <a:prstDash val="solid"/>
            <a:miter lim="800000"/>
          </a:ln>
          <a:effectLst>
            <a:outerShdw blurRad="495300" dist="609600" dir="2700000" sx="76000" sy="76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43" name="Group 1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B988B3BB-529F-41B4-9043-8D4C186415B2}"/>
              </a:ext>
            </a:extLst>
          </p:cNvPr>
          <p:cNvGrpSpPr/>
          <p:nvPr/>
        </p:nvGrpSpPr>
        <p:grpSpPr>
          <a:xfrm>
            <a:off x="9245677" y="3879850"/>
            <a:ext cx="464344" cy="464344"/>
            <a:chOff x="8204317" y="2115665"/>
            <a:chExt cx="464344" cy="464344"/>
          </a:xfrm>
          <a:solidFill>
            <a:sysClr val="window" lastClr="FFFFFF"/>
          </a:solidFill>
        </p:grpSpPr>
        <p:sp>
          <p:nvSpPr>
            <p:cNvPr id="44" name="AutoShape 81">
              <a:extLst>
                <a:ext uri="{FF2B5EF4-FFF2-40B4-BE49-F238E27FC236}">
                  <a16:creationId xmlns:a16="http://schemas.microsoft.com/office/drawing/2014/main" id="{467A5F8B-36F4-4B44-8304-69F3CE532A3F}"/>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45" name="AutoShape 82">
              <a:extLst>
                <a:ext uri="{FF2B5EF4-FFF2-40B4-BE49-F238E27FC236}">
                  <a16:creationId xmlns:a16="http://schemas.microsoft.com/office/drawing/2014/main" id="{C441B23D-5508-4325-B360-411673C40360}"/>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46" name="Diamond 9"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75B3CCC-F694-49CD-919A-A5391746F421}"/>
              </a:ext>
            </a:extLst>
          </p:cNvPr>
          <p:cNvSpPr/>
          <p:nvPr/>
        </p:nvSpPr>
        <p:spPr>
          <a:xfrm>
            <a:off x="7327977" y="2012950"/>
            <a:ext cx="1917700" cy="1917700"/>
          </a:xfrm>
          <a:prstGeom prst="diamond">
            <a:avLst/>
          </a:prstGeom>
          <a:solidFill>
            <a:srgbClr val="D8D8D8"/>
          </a:solidFill>
          <a:ln w="12700" cap="flat" cmpd="sng" algn="ctr">
            <a:noFill/>
            <a:prstDash val="solid"/>
            <a:miter lim="800000"/>
          </a:ln>
          <a:effectLst>
            <a:outerShdw blurRad="495300" dist="609600" dir="2700000" sx="76000" sy="76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47" name="Group 14"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69E8A0D-E9DB-4F0F-858D-3D0E39E46EEE}"/>
              </a:ext>
            </a:extLst>
          </p:cNvPr>
          <p:cNvGrpSpPr/>
          <p:nvPr/>
        </p:nvGrpSpPr>
        <p:grpSpPr>
          <a:xfrm>
            <a:off x="8127283" y="2736056"/>
            <a:ext cx="319088" cy="465138"/>
            <a:chOff x="3582988" y="3510757"/>
            <a:chExt cx="319088" cy="465138"/>
          </a:xfrm>
          <a:solidFill>
            <a:sysClr val="window" lastClr="FFFFFF"/>
          </a:solidFill>
        </p:grpSpPr>
        <p:sp>
          <p:nvSpPr>
            <p:cNvPr id="48" name="AutoShape 113">
              <a:extLst>
                <a:ext uri="{FF2B5EF4-FFF2-40B4-BE49-F238E27FC236}">
                  <a16:creationId xmlns:a16="http://schemas.microsoft.com/office/drawing/2014/main" id="{00C38487-823B-4153-B9D2-F893C420C441}"/>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49" name="AutoShape 114">
              <a:extLst>
                <a:ext uri="{FF2B5EF4-FFF2-40B4-BE49-F238E27FC236}">
                  <a16:creationId xmlns:a16="http://schemas.microsoft.com/office/drawing/2014/main" id="{22596A9A-0D0E-4611-8A1E-2362BAF5DE27}"/>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50" name="Diamond 8"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80AEFFAB-ED04-4364-A69D-A4844AF71167}"/>
              </a:ext>
            </a:extLst>
          </p:cNvPr>
          <p:cNvSpPr/>
          <p:nvPr/>
        </p:nvSpPr>
        <p:spPr>
          <a:xfrm>
            <a:off x="6139733" y="838200"/>
            <a:ext cx="1917700" cy="1917700"/>
          </a:xfrm>
          <a:prstGeom prst="diamond">
            <a:avLst/>
          </a:prstGeom>
          <a:solidFill>
            <a:srgbClr val="DB1D1D"/>
          </a:solidFill>
          <a:ln w="12700" cap="flat" cmpd="sng" algn="ctr">
            <a:noFill/>
            <a:prstDash val="solid"/>
            <a:miter lim="800000"/>
          </a:ln>
          <a:effectLst>
            <a:outerShdw blurRad="495300" dist="609600" dir="2700000" sx="76000" sy="76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1" name="AutoShape 139"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061A6C9-71EE-40B6-82FC-22CB9CE819F6}"/>
              </a:ext>
            </a:extLst>
          </p:cNvPr>
          <p:cNvSpPr>
            <a:spLocks/>
          </p:cNvSpPr>
          <p:nvPr/>
        </p:nvSpPr>
        <p:spPr bwMode="auto">
          <a:xfrm>
            <a:off x="6863633" y="1550076"/>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ysClr val="window" lastClr="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2" name="Rectangle 2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06C296A7-C9DA-4D84-AC27-6E34FE2BCBA3}"/>
              </a:ext>
            </a:extLst>
          </p:cNvPr>
          <p:cNvSpPr/>
          <p:nvPr/>
        </p:nvSpPr>
        <p:spPr>
          <a:xfrm>
            <a:off x="1111119" y="3587424"/>
            <a:ext cx="514350" cy="57150"/>
          </a:xfrm>
          <a:prstGeom prst="rect">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3" name="Rectangle 7"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E342937-3D8C-4FB1-A316-828846AD7DDD}"/>
              </a:ext>
            </a:extLst>
          </p:cNvPr>
          <p:cNvSpPr/>
          <p:nvPr/>
        </p:nvSpPr>
        <p:spPr>
          <a:xfrm>
            <a:off x="1368294" y="4647947"/>
            <a:ext cx="2034987" cy="1061829"/>
          </a:xfrm>
          <a:prstGeom prst="rect">
            <a:avLst/>
          </a:prstGeom>
        </p:spPr>
        <p:txBody>
          <a:bodyPr wrap="square">
            <a:spAutoFit/>
          </a:bodyPr>
          <a:lstStyle/>
          <a:p>
            <a:pPr>
              <a:lnSpc>
                <a:spcPct val="120000"/>
              </a:lnSpc>
            </a:pPr>
            <a:r>
              <a:rPr lang="en-US" altLang="zh-CN" sz="1050" smtClean="0">
                <a:solidFill>
                  <a:schemeClr val="bg1">
                    <a:lumMod val="50000"/>
                  </a:schemeClr>
                </a:solidFill>
                <a:cs typeface="+mn-ea"/>
                <a:sym typeface="+mn-lt"/>
              </a:rPr>
              <a:t>Click here to add content, content to match the title, you can copy and paste directly, to select useful keyword entry.</a:t>
            </a:r>
            <a:endParaRPr lang="en-US" sz="1050" dirty="0">
              <a:solidFill>
                <a:schemeClr val="bg1">
                  <a:lumMod val="50000"/>
                </a:schemeClr>
              </a:solidFill>
              <a:cs typeface="+mn-ea"/>
              <a:sym typeface="+mn-lt"/>
            </a:endParaRPr>
          </a:p>
        </p:txBody>
      </p:sp>
      <p:sp>
        <p:nvSpPr>
          <p:cNvPr id="54" name="Right Triangle 2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F961BE6E-5833-4D28-9400-692153468CB2}"/>
              </a:ext>
            </a:extLst>
          </p:cNvPr>
          <p:cNvSpPr/>
          <p:nvPr/>
        </p:nvSpPr>
        <p:spPr>
          <a:xfrm rot="5400000">
            <a:off x="1111119" y="4263725"/>
            <a:ext cx="384222" cy="384222"/>
          </a:xfrm>
          <a:prstGeom prst="rtTriangle">
            <a:avLst/>
          </a:prstGeom>
          <a:solidFill>
            <a:srgbClr val="DB1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5" name="Rectangle 23"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63878318-595C-4CC9-A8B2-B4BB67A118D0}"/>
              </a:ext>
            </a:extLst>
          </p:cNvPr>
          <p:cNvSpPr/>
          <p:nvPr/>
        </p:nvSpPr>
        <p:spPr>
          <a:xfrm>
            <a:off x="1363067" y="4311269"/>
            <a:ext cx="2208429" cy="362792"/>
          </a:xfrm>
          <a:prstGeom prst="rect">
            <a:avLst/>
          </a:prstGeom>
        </p:spPr>
        <p:txBody>
          <a:bodyPr wrap="square">
            <a:spAutoFit/>
          </a:bodyPr>
          <a:lstStyle/>
          <a:p>
            <a:pPr>
              <a:lnSpc>
                <a:spcPct val="120000"/>
              </a:lnSpc>
            </a:pPr>
            <a:r>
              <a:rPr lang="en-US" altLang="zh-CN" sz="1600" b="1" smtClean="0">
                <a:cs typeface="+mn-ea"/>
                <a:sym typeface="+mn-lt"/>
              </a:rPr>
              <a:t>Add title text</a:t>
            </a:r>
            <a:endParaRPr lang="zh-CN" altLang="en-US" sz="1600" b="1" dirty="0">
              <a:cs typeface="+mn-ea"/>
              <a:sym typeface="+mn-lt"/>
            </a:endParaRPr>
          </a:p>
        </p:txBody>
      </p:sp>
      <p:sp>
        <p:nvSpPr>
          <p:cNvPr id="56" name="Rectangle 24"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C85DE0AF-8803-467E-87E6-2E672C6C21BC}"/>
              </a:ext>
            </a:extLst>
          </p:cNvPr>
          <p:cNvSpPr/>
          <p:nvPr/>
        </p:nvSpPr>
        <p:spPr>
          <a:xfrm>
            <a:off x="3885333" y="4647947"/>
            <a:ext cx="2034987" cy="1061829"/>
          </a:xfrm>
          <a:prstGeom prst="rect">
            <a:avLst/>
          </a:prstGeom>
        </p:spPr>
        <p:txBody>
          <a:bodyPr wrap="square">
            <a:spAutoFit/>
          </a:bodyPr>
          <a:lstStyle/>
          <a:p>
            <a:pPr>
              <a:lnSpc>
                <a:spcPct val="120000"/>
              </a:lnSpc>
            </a:pPr>
            <a:r>
              <a:rPr lang="en-US" altLang="zh-CN" sz="1050" smtClean="0">
                <a:solidFill>
                  <a:schemeClr val="bg1">
                    <a:lumMod val="50000"/>
                  </a:schemeClr>
                </a:solidFill>
                <a:cs typeface="+mn-ea"/>
                <a:sym typeface="+mn-lt"/>
              </a:rPr>
              <a:t>Click here to add content, content to match the title, you can copy and paste directly, to select useful keyword entry.</a:t>
            </a:r>
            <a:endParaRPr lang="en-US" sz="1050" dirty="0">
              <a:solidFill>
                <a:schemeClr val="bg1">
                  <a:lumMod val="50000"/>
                </a:schemeClr>
              </a:solidFill>
              <a:cs typeface="+mn-ea"/>
              <a:sym typeface="+mn-lt"/>
            </a:endParaRPr>
          </a:p>
        </p:txBody>
      </p:sp>
      <p:sp>
        <p:nvSpPr>
          <p:cNvPr id="57" name="Right Triangle 25"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FDF0DDA-E610-4CD5-A262-F4C38547A7E9}"/>
              </a:ext>
            </a:extLst>
          </p:cNvPr>
          <p:cNvSpPr/>
          <p:nvPr/>
        </p:nvSpPr>
        <p:spPr>
          <a:xfrm rot="5400000">
            <a:off x="3628158" y="4263725"/>
            <a:ext cx="384222" cy="384222"/>
          </a:xfrm>
          <a:prstGeom prst="rtTriangle">
            <a:avLst/>
          </a:prstGeom>
          <a:solidFill>
            <a:srgbClr val="D8D8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8" name="Rectangle 26"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14CA793D-751C-42DE-90F2-998EC5650DF2}"/>
              </a:ext>
            </a:extLst>
          </p:cNvPr>
          <p:cNvSpPr/>
          <p:nvPr/>
        </p:nvSpPr>
        <p:spPr>
          <a:xfrm>
            <a:off x="3880106" y="4311269"/>
            <a:ext cx="2208429" cy="362792"/>
          </a:xfrm>
          <a:prstGeom prst="rect">
            <a:avLst/>
          </a:prstGeom>
        </p:spPr>
        <p:txBody>
          <a:bodyPr wrap="square">
            <a:spAutoFit/>
          </a:bodyPr>
          <a:lstStyle/>
          <a:p>
            <a:pPr>
              <a:lnSpc>
                <a:spcPct val="120000"/>
              </a:lnSpc>
            </a:pPr>
            <a:r>
              <a:rPr lang="en-US" altLang="zh-CN" sz="1600" b="1" smtClean="0">
                <a:cs typeface="+mn-ea"/>
                <a:sym typeface="+mn-lt"/>
              </a:rPr>
              <a:t>Add title text</a:t>
            </a:r>
            <a:endParaRPr lang="zh-CN" altLang="en-US" sz="1600" b="1" dirty="0">
              <a:cs typeface="+mn-ea"/>
              <a:sym typeface="+mn-lt"/>
            </a:endParaRPr>
          </a:p>
        </p:txBody>
      </p:sp>
      <p:sp>
        <p:nvSpPr>
          <p:cNvPr id="59" name="Rectangle 27"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CE0DC10-B13C-4AB5-BF16-AF854932E5CC}"/>
              </a:ext>
            </a:extLst>
          </p:cNvPr>
          <p:cNvSpPr/>
          <p:nvPr/>
        </p:nvSpPr>
        <p:spPr>
          <a:xfrm>
            <a:off x="6332726" y="4647947"/>
            <a:ext cx="2034987" cy="1061829"/>
          </a:xfrm>
          <a:prstGeom prst="rect">
            <a:avLst/>
          </a:prstGeom>
        </p:spPr>
        <p:txBody>
          <a:bodyPr wrap="square">
            <a:spAutoFit/>
          </a:bodyPr>
          <a:lstStyle/>
          <a:p>
            <a:pPr>
              <a:lnSpc>
                <a:spcPct val="120000"/>
              </a:lnSpc>
            </a:pPr>
            <a:r>
              <a:rPr lang="en-US" altLang="zh-CN" sz="1050" smtClean="0">
                <a:solidFill>
                  <a:schemeClr val="bg1">
                    <a:lumMod val="50000"/>
                  </a:schemeClr>
                </a:solidFill>
                <a:cs typeface="+mn-ea"/>
                <a:sym typeface="+mn-lt"/>
              </a:rPr>
              <a:t>Click here to add content, content to match the title, you can copy and paste directly, to select useful keyword entry.</a:t>
            </a:r>
            <a:endParaRPr lang="en-US" sz="1050" dirty="0">
              <a:solidFill>
                <a:schemeClr val="bg1">
                  <a:lumMod val="50000"/>
                </a:schemeClr>
              </a:solidFill>
              <a:cs typeface="+mn-ea"/>
              <a:sym typeface="+mn-lt"/>
            </a:endParaRPr>
          </a:p>
        </p:txBody>
      </p:sp>
      <p:sp>
        <p:nvSpPr>
          <p:cNvPr id="60" name="Right Triangle 28"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3866BF0-3F32-48DA-91CA-A14730D1A7DB}"/>
              </a:ext>
            </a:extLst>
          </p:cNvPr>
          <p:cNvSpPr/>
          <p:nvPr/>
        </p:nvSpPr>
        <p:spPr>
          <a:xfrm rot="5400000">
            <a:off x="6075551" y="4263725"/>
            <a:ext cx="384222" cy="384222"/>
          </a:xfrm>
          <a:prstGeom prst="rtTriangle">
            <a:avLst/>
          </a:prstGeom>
          <a:solidFill>
            <a:srgbClr val="BFBFB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1" name="Rectangle 29"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5605E10E-E536-4284-828E-09837A0EEC02}"/>
              </a:ext>
            </a:extLst>
          </p:cNvPr>
          <p:cNvSpPr/>
          <p:nvPr/>
        </p:nvSpPr>
        <p:spPr>
          <a:xfrm>
            <a:off x="6327499" y="4311269"/>
            <a:ext cx="2208429" cy="362792"/>
          </a:xfrm>
          <a:prstGeom prst="rect">
            <a:avLst/>
          </a:prstGeom>
        </p:spPr>
        <p:txBody>
          <a:bodyPr wrap="square">
            <a:spAutoFit/>
          </a:bodyPr>
          <a:lstStyle/>
          <a:p>
            <a:pPr>
              <a:lnSpc>
                <a:spcPct val="120000"/>
              </a:lnSpc>
            </a:pPr>
            <a:r>
              <a:rPr lang="en-US" altLang="zh-CN" sz="1600" b="1" smtClean="0">
                <a:cs typeface="+mn-ea"/>
                <a:sym typeface="+mn-lt"/>
              </a:rPr>
              <a:t>Add title text</a:t>
            </a:r>
            <a:endParaRPr lang="zh-CN" altLang="en-US" sz="1600" b="1" dirty="0">
              <a:cs typeface="+mn-ea"/>
              <a:sym typeface="+mn-lt"/>
            </a:endParaRPr>
          </a:p>
        </p:txBody>
      </p:sp>
    </p:spTree>
    <p:extLst>
      <p:ext uri="{BB962C8B-B14F-4D97-AF65-F5344CB8AC3E}">
        <p14:creationId xmlns:p14="http://schemas.microsoft.com/office/powerpoint/2010/main" val="2672726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 presetClass="entr" presetSubtype="3" decel="10000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750" fill="hold"/>
                                        <p:tgtEl>
                                          <p:spTgt spid="40"/>
                                        </p:tgtEl>
                                        <p:attrNameLst>
                                          <p:attrName>ppt_x</p:attrName>
                                        </p:attrNameLst>
                                      </p:cBhvr>
                                      <p:tavLst>
                                        <p:tav tm="0">
                                          <p:val>
                                            <p:strVal val="1+#ppt_w/2"/>
                                          </p:val>
                                        </p:tav>
                                        <p:tav tm="100000">
                                          <p:val>
                                            <p:strVal val="#ppt_x"/>
                                          </p:val>
                                        </p:tav>
                                      </p:tavLst>
                                    </p:anim>
                                    <p:anim calcmode="lin" valueType="num">
                                      <p:cBhvr additive="base">
                                        <p:cTn id="18" dur="750" fill="hold"/>
                                        <p:tgtEl>
                                          <p:spTgt spid="40"/>
                                        </p:tgtEl>
                                        <p:attrNameLst>
                                          <p:attrName>ppt_y</p:attrName>
                                        </p:attrNameLst>
                                      </p:cBhvr>
                                      <p:tavLst>
                                        <p:tav tm="0">
                                          <p:val>
                                            <p:strVal val="0-#ppt_h/2"/>
                                          </p:val>
                                        </p:tav>
                                        <p:tav tm="100000">
                                          <p:val>
                                            <p:strVal val="#ppt_y"/>
                                          </p:val>
                                        </p:tav>
                                      </p:tavLst>
                                    </p:anim>
                                  </p:childTnLst>
                                </p:cTn>
                              </p:par>
                              <p:par>
                                <p:cTn id="19" presetID="2" presetClass="entr" presetSubtype="2" decel="100000" fill="hold" grpId="0" nodeType="withEffect">
                                  <p:stCondLst>
                                    <p:cond delay="50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750" fill="hold"/>
                                        <p:tgtEl>
                                          <p:spTgt spid="50"/>
                                        </p:tgtEl>
                                        <p:attrNameLst>
                                          <p:attrName>ppt_x</p:attrName>
                                        </p:attrNameLst>
                                      </p:cBhvr>
                                      <p:tavLst>
                                        <p:tav tm="0">
                                          <p:val>
                                            <p:strVal val="1+#ppt_w/2"/>
                                          </p:val>
                                        </p:tav>
                                        <p:tav tm="100000">
                                          <p:val>
                                            <p:strVal val="#ppt_x"/>
                                          </p:val>
                                        </p:tav>
                                      </p:tavLst>
                                    </p:anim>
                                    <p:anim calcmode="lin" valueType="num">
                                      <p:cBhvr additive="base">
                                        <p:cTn id="22" dur="750" fill="hold"/>
                                        <p:tgtEl>
                                          <p:spTgt spid="50"/>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50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750" fill="hold"/>
                                        <p:tgtEl>
                                          <p:spTgt spid="46"/>
                                        </p:tgtEl>
                                        <p:attrNameLst>
                                          <p:attrName>ppt_x</p:attrName>
                                        </p:attrNameLst>
                                      </p:cBhvr>
                                      <p:tavLst>
                                        <p:tav tm="0">
                                          <p:val>
                                            <p:strVal val="1+#ppt_w/2"/>
                                          </p:val>
                                        </p:tav>
                                        <p:tav tm="100000">
                                          <p:val>
                                            <p:strVal val="#ppt_x"/>
                                          </p:val>
                                        </p:tav>
                                      </p:tavLst>
                                    </p:anim>
                                    <p:anim calcmode="lin" valueType="num">
                                      <p:cBhvr additive="base">
                                        <p:cTn id="26" dur="75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50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750" fill="hold"/>
                                        <p:tgtEl>
                                          <p:spTgt spid="42"/>
                                        </p:tgtEl>
                                        <p:attrNameLst>
                                          <p:attrName>ppt_x</p:attrName>
                                        </p:attrNameLst>
                                      </p:cBhvr>
                                      <p:tavLst>
                                        <p:tav tm="0">
                                          <p:val>
                                            <p:strVal val="1+#ppt_w/2"/>
                                          </p:val>
                                        </p:tav>
                                        <p:tav tm="100000">
                                          <p:val>
                                            <p:strVal val="#ppt_x"/>
                                          </p:val>
                                        </p:tav>
                                      </p:tavLst>
                                    </p:anim>
                                    <p:anim calcmode="lin" valueType="num">
                                      <p:cBhvr additive="base">
                                        <p:cTn id="30" dur="75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2800"/>
                            </p:stCondLst>
                            <p:childTnLst>
                              <p:par>
                                <p:cTn id="32" presetID="53" presetClass="entr" presetSubtype="16"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fltVal val="0"/>
                                          </p:val>
                                        </p:tav>
                                        <p:tav tm="100000">
                                          <p:val>
                                            <p:strVal val="#ppt_h"/>
                                          </p:val>
                                        </p:tav>
                                      </p:tavLst>
                                    </p:anim>
                                    <p:animEffect transition="in" filter="fade">
                                      <p:cBhvr>
                                        <p:cTn id="36" dur="500"/>
                                        <p:tgtEl>
                                          <p:spTgt spid="51"/>
                                        </p:tgtEl>
                                      </p:cBhvr>
                                    </p:animEffect>
                                  </p:childTnLst>
                                </p:cTn>
                              </p:par>
                            </p:childTnLst>
                          </p:cTn>
                        </p:par>
                        <p:par>
                          <p:cTn id="37" fill="hold">
                            <p:stCondLst>
                              <p:cond delay="3300"/>
                            </p:stCondLst>
                            <p:childTnLst>
                              <p:par>
                                <p:cTn id="38" presetID="53" presetClass="entr" presetSubtype="16"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childTnLst>
                          </p:cTn>
                        </p:par>
                        <p:par>
                          <p:cTn id="43" fill="hold">
                            <p:stCondLst>
                              <p:cond delay="38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par>
                          <p:cTn id="49" fill="hold">
                            <p:stCondLst>
                              <p:cond delay="430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par>
                          <p:cTn id="55" fill="hold">
                            <p:stCondLst>
                              <p:cond delay="5550"/>
                            </p:stCondLst>
                            <p:childTnLst>
                              <p:par>
                                <p:cTn id="56" presetID="22" presetClass="entr" presetSubtype="8"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left)">
                                      <p:cBhvr>
                                        <p:cTn id="58" dur="500"/>
                                        <p:tgtEl>
                                          <p:spTgt spid="52"/>
                                        </p:tgtEl>
                                      </p:cBhvr>
                                    </p:animEffect>
                                  </p:childTnLst>
                                </p:cTn>
                              </p:par>
                            </p:childTnLst>
                          </p:cTn>
                        </p:par>
                        <p:par>
                          <p:cTn id="59" fill="hold">
                            <p:stCondLst>
                              <p:cond delay="6050"/>
                            </p:stCondLst>
                            <p:childTnLst>
                              <p:par>
                                <p:cTn id="60" presetID="2" presetClass="entr" presetSubtype="4" decel="10000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750" fill="hold"/>
                                        <p:tgtEl>
                                          <p:spTgt spid="54"/>
                                        </p:tgtEl>
                                        <p:attrNameLst>
                                          <p:attrName>ppt_x</p:attrName>
                                        </p:attrNameLst>
                                      </p:cBhvr>
                                      <p:tavLst>
                                        <p:tav tm="0">
                                          <p:val>
                                            <p:strVal val="#ppt_x"/>
                                          </p:val>
                                        </p:tav>
                                        <p:tav tm="100000">
                                          <p:val>
                                            <p:strVal val="#ppt_x"/>
                                          </p:val>
                                        </p:tav>
                                      </p:tavLst>
                                    </p:anim>
                                    <p:anim calcmode="lin" valueType="num">
                                      <p:cBhvr additive="base">
                                        <p:cTn id="63" dur="750" fill="hold"/>
                                        <p:tgtEl>
                                          <p:spTgt spid="54"/>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750" fill="hold"/>
                                        <p:tgtEl>
                                          <p:spTgt spid="55"/>
                                        </p:tgtEl>
                                        <p:attrNameLst>
                                          <p:attrName>ppt_x</p:attrName>
                                        </p:attrNameLst>
                                      </p:cBhvr>
                                      <p:tavLst>
                                        <p:tav tm="0">
                                          <p:val>
                                            <p:strVal val="#ppt_x"/>
                                          </p:val>
                                        </p:tav>
                                        <p:tav tm="100000">
                                          <p:val>
                                            <p:strVal val="#ppt_x"/>
                                          </p:val>
                                        </p:tav>
                                      </p:tavLst>
                                    </p:anim>
                                    <p:anim calcmode="lin" valueType="num">
                                      <p:cBhvr additive="base">
                                        <p:cTn id="67" dur="750" fill="hold"/>
                                        <p:tgtEl>
                                          <p:spTgt spid="55"/>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50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750" fill="hold"/>
                                        <p:tgtEl>
                                          <p:spTgt spid="53"/>
                                        </p:tgtEl>
                                        <p:attrNameLst>
                                          <p:attrName>ppt_x</p:attrName>
                                        </p:attrNameLst>
                                      </p:cBhvr>
                                      <p:tavLst>
                                        <p:tav tm="0">
                                          <p:val>
                                            <p:strVal val="#ppt_x"/>
                                          </p:val>
                                        </p:tav>
                                        <p:tav tm="100000">
                                          <p:val>
                                            <p:strVal val="#ppt_x"/>
                                          </p:val>
                                        </p:tav>
                                      </p:tavLst>
                                    </p:anim>
                                    <p:anim calcmode="lin" valueType="num">
                                      <p:cBhvr additive="base">
                                        <p:cTn id="71" dur="750" fill="hold"/>
                                        <p:tgtEl>
                                          <p:spTgt spid="53"/>
                                        </p:tgtEl>
                                        <p:attrNameLst>
                                          <p:attrName>ppt_y</p:attrName>
                                        </p:attrNameLst>
                                      </p:cBhvr>
                                      <p:tavLst>
                                        <p:tav tm="0">
                                          <p:val>
                                            <p:strVal val="1+#ppt_h/2"/>
                                          </p:val>
                                        </p:tav>
                                        <p:tav tm="100000">
                                          <p:val>
                                            <p:strVal val="#ppt_y"/>
                                          </p:val>
                                        </p:tav>
                                      </p:tavLst>
                                    </p:anim>
                                  </p:childTnLst>
                                </p:cTn>
                              </p:par>
                            </p:childTnLst>
                          </p:cTn>
                        </p:par>
                        <p:par>
                          <p:cTn id="72" fill="hold">
                            <p:stCondLst>
                              <p:cond delay="7300"/>
                            </p:stCondLst>
                            <p:childTnLst>
                              <p:par>
                                <p:cTn id="73" presetID="2" presetClass="entr" presetSubtype="4" decel="100000"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750" fill="hold"/>
                                        <p:tgtEl>
                                          <p:spTgt spid="57"/>
                                        </p:tgtEl>
                                        <p:attrNameLst>
                                          <p:attrName>ppt_x</p:attrName>
                                        </p:attrNameLst>
                                      </p:cBhvr>
                                      <p:tavLst>
                                        <p:tav tm="0">
                                          <p:val>
                                            <p:strVal val="#ppt_x"/>
                                          </p:val>
                                        </p:tav>
                                        <p:tav tm="100000">
                                          <p:val>
                                            <p:strVal val="#ppt_x"/>
                                          </p:val>
                                        </p:tav>
                                      </p:tavLst>
                                    </p:anim>
                                    <p:anim calcmode="lin" valueType="num">
                                      <p:cBhvr additive="base">
                                        <p:cTn id="76" dur="75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25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750" fill="hold"/>
                                        <p:tgtEl>
                                          <p:spTgt spid="58"/>
                                        </p:tgtEl>
                                        <p:attrNameLst>
                                          <p:attrName>ppt_x</p:attrName>
                                        </p:attrNameLst>
                                      </p:cBhvr>
                                      <p:tavLst>
                                        <p:tav tm="0">
                                          <p:val>
                                            <p:strVal val="#ppt_x"/>
                                          </p:val>
                                        </p:tav>
                                        <p:tav tm="100000">
                                          <p:val>
                                            <p:strVal val="#ppt_x"/>
                                          </p:val>
                                        </p:tav>
                                      </p:tavLst>
                                    </p:anim>
                                    <p:anim calcmode="lin" valueType="num">
                                      <p:cBhvr additive="base">
                                        <p:cTn id="80" dur="750" fill="hold"/>
                                        <p:tgtEl>
                                          <p:spTgt spid="58"/>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50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750" fill="hold"/>
                                        <p:tgtEl>
                                          <p:spTgt spid="56"/>
                                        </p:tgtEl>
                                        <p:attrNameLst>
                                          <p:attrName>ppt_x</p:attrName>
                                        </p:attrNameLst>
                                      </p:cBhvr>
                                      <p:tavLst>
                                        <p:tav tm="0">
                                          <p:val>
                                            <p:strVal val="#ppt_x"/>
                                          </p:val>
                                        </p:tav>
                                        <p:tav tm="100000">
                                          <p:val>
                                            <p:strVal val="#ppt_x"/>
                                          </p:val>
                                        </p:tav>
                                      </p:tavLst>
                                    </p:anim>
                                    <p:anim calcmode="lin" valueType="num">
                                      <p:cBhvr additive="base">
                                        <p:cTn id="84" dur="750" fill="hold"/>
                                        <p:tgtEl>
                                          <p:spTgt spid="56"/>
                                        </p:tgtEl>
                                        <p:attrNameLst>
                                          <p:attrName>ppt_y</p:attrName>
                                        </p:attrNameLst>
                                      </p:cBhvr>
                                      <p:tavLst>
                                        <p:tav tm="0">
                                          <p:val>
                                            <p:strVal val="1+#ppt_h/2"/>
                                          </p:val>
                                        </p:tav>
                                        <p:tav tm="100000">
                                          <p:val>
                                            <p:strVal val="#ppt_y"/>
                                          </p:val>
                                        </p:tav>
                                      </p:tavLst>
                                    </p:anim>
                                  </p:childTnLst>
                                </p:cTn>
                              </p:par>
                            </p:childTnLst>
                          </p:cTn>
                        </p:par>
                        <p:par>
                          <p:cTn id="85" fill="hold">
                            <p:stCondLst>
                              <p:cond delay="8550"/>
                            </p:stCondLst>
                            <p:childTnLst>
                              <p:par>
                                <p:cTn id="86" presetID="2" presetClass="entr" presetSubtype="4" decel="100000"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750" fill="hold"/>
                                        <p:tgtEl>
                                          <p:spTgt spid="60"/>
                                        </p:tgtEl>
                                        <p:attrNameLst>
                                          <p:attrName>ppt_x</p:attrName>
                                        </p:attrNameLst>
                                      </p:cBhvr>
                                      <p:tavLst>
                                        <p:tav tm="0">
                                          <p:val>
                                            <p:strVal val="#ppt_x"/>
                                          </p:val>
                                        </p:tav>
                                        <p:tav tm="100000">
                                          <p:val>
                                            <p:strVal val="#ppt_x"/>
                                          </p:val>
                                        </p:tav>
                                      </p:tavLst>
                                    </p:anim>
                                    <p:anim calcmode="lin" valueType="num">
                                      <p:cBhvr additive="base">
                                        <p:cTn id="89" dur="750" fill="hold"/>
                                        <p:tgtEl>
                                          <p:spTgt spid="60"/>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250"/>
                                  </p:stCondLst>
                                  <p:childTnLst>
                                    <p:set>
                                      <p:cBhvr>
                                        <p:cTn id="91" dur="1" fill="hold">
                                          <p:stCondLst>
                                            <p:cond delay="0"/>
                                          </p:stCondLst>
                                        </p:cTn>
                                        <p:tgtEl>
                                          <p:spTgt spid="61"/>
                                        </p:tgtEl>
                                        <p:attrNameLst>
                                          <p:attrName>style.visibility</p:attrName>
                                        </p:attrNameLst>
                                      </p:cBhvr>
                                      <p:to>
                                        <p:strVal val="visible"/>
                                      </p:to>
                                    </p:set>
                                    <p:anim calcmode="lin" valueType="num">
                                      <p:cBhvr additive="base">
                                        <p:cTn id="92" dur="750" fill="hold"/>
                                        <p:tgtEl>
                                          <p:spTgt spid="61"/>
                                        </p:tgtEl>
                                        <p:attrNameLst>
                                          <p:attrName>ppt_x</p:attrName>
                                        </p:attrNameLst>
                                      </p:cBhvr>
                                      <p:tavLst>
                                        <p:tav tm="0">
                                          <p:val>
                                            <p:strVal val="#ppt_x"/>
                                          </p:val>
                                        </p:tav>
                                        <p:tav tm="100000">
                                          <p:val>
                                            <p:strVal val="#ppt_x"/>
                                          </p:val>
                                        </p:tav>
                                      </p:tavLst>
                                    </p:anim>
                                    <p:anim calcmode="lin" valueType="num">
                                      <p:cBhvr additive="base">
                                        <p:cTn id="93" dur="750" fill="hold"/>
                                        <p:tgtEl>
                                          <p:spTgt spid="61"/>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750" fill="hold"/>
                                        <p:tgtEl>
                                          <p:spTgt spid="59"/>
                                        </p:tgtEl>
                                        <p:attrNameLst>
                                          <p:attrName>ppt_x</p:attrName>
                                        </p:attrNameLst>
                                      </p:cBhvr>
                                      <p:tavLst>
                                        <p:tav tm="0">
                                          <p:val>
                                            <p:strVal val="#ppt_x"/>
                                          </p:val>
                                        </p:tav>
                                        <p:tav tm="100000">
                                          <p:val>
                                            <p:strVal val="#ppt_x"/>
                                          </p:val>
                                        </p:tav>
                                      </p:tavLst>
                                    </p:anim>
                                    <p:anim calcmode="lin" valueType="num">
                                      <p:cBhvr additive="base">
                                        <p:cTn id="97" dur="75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1" grpId="0"/>
      <p:bldP spid="42" grpId="0" animBg="1"/>
      <p:bldP spid="46" grpId="0" animBg="1"/>
      <p:bldP spid="50" grpId="0" animBg="1"/>
      <p:bldP spid="51" grpId="0" animBg="1"/>
      <p:bldP spid="52" grpId="0" animBg="1"/>
      <p:bldP spid="53" grpId="0"/>
      <p:bldP spid="54" grpId="0" animBg="1"/>
      <p:bldP spid="55" grpId="0"/>
      <p:bldP spid="56" grpId="0"/>
      <p:bldP spid="57" grpId="0" animBg="1"/>
      <p:bldP spid="58" grpId="0"/>
      <p:bldP spid="59" grpId="0"/>
      <p:bldP spid="60" grpId="0" animBg="1"/>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pic>
        <p:nvPicPr>
          <p:cNvPr id="79" name="图片占位符 4"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CC155445-61B5-4455-AEA5-E762962EE8B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041265" y="2637986"/>
            <a:ext cx="2057160" cy="2053978"/>
          </a:xfrm>
          <a:custGeom>
            <a:avLst/>
            <a:gdLst>
              <a:gd name="connsiteX0" fmla="*/ 1643183 w 3286366"/>
              <a:gd name="connsiteY0" fmla="*/ 0 h 3286364"/>
              <a:gd name="connsiteX1" fmla="*/ 3286366 w 3286366"/>
              <a:gd name="connsiteY1" fmla="*/ 1643182 h 3286364"/>
              <a:gd name="connsiteX2" fmla="*/ 1643183 w 3286366"/>
              <a:gd name="connsiteY2" fmla="*/ 3286364 h 3286364"/>
              <a:gd name="connsiteX3" fmla="*/ 0 w 3286366"/>
              <a:gd name="connsiteY3" fmla="*/ 1643182 h 3286364"/>
              <a:gd name="connsiteX4" fmla="*/ 1643183 w 3286366"/>
              <a:gd name="connsiteY4" fmla="*/ 0 h 328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366" h="3286364">
                <a:moveTo>
                  <a:pt x="1643183" y="0"/>
                </a:moveTo>
                <a:cubicBezTo>
                  <a:pt x="2550688" y="0"/>
                  <a:pt x="3286366" y="735678"/>
                  <a:pt x="3286366" y="1643182"/>
                </a:cubicBezTo>
                <a:cubicBezTo>
                  <a:pt x="3286366" y="2550686"/>
                  <a:pt x="2550688" y="3286364"/>
                  <a:pt x="1643183" y="3286364"/>
                </a:cubicBezTo>
                <a:cubicBezTo>
                  <a:pt x="735678" y="3286364"/>
                  <a:pt x="0" y="2550686"/>
                  <a:pt x="0" y="1643182"/>
                </a:cubicBezTo>
                <a:cubicBezTo>
                  <a:pt x="0" y="735678"/>
                  <a:pt x="735678" y="0"/>
                  <a:pt x="1643183" y="0"/>
                </a:cubicBezTo>
                <a:close/>
              </a:path>
            </a:pathLst>
          </a:custGeom>
        </p:spPr>
      </p:pic>
      <p:grpSp>
        <p:nvGrpSpPr>
          <p:cNvPr id="80"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A2CDE69E-05D7-4931-ADB0-625C41B45EF9}"/>
              </a:ext>
            </a:extLst>
          </p:cNvPr>
          <p:cNvGrpSpPr/>
          <p:nvPr/>
        </p:nvGrpSpPr>
        <p:grpSpPr>
          <a:xfrm>
            <a:off x="4139566" y="1729613"/>
            <a:ext cx="3860556" cy="3870723"/>
            <a:chOff x="6650074" y="2389822"/>
            <a:chExt cx="6176890" cy="6193157"/>
          </a:xfrm>
        </p:grpSpPr>
        <p:grpSp>
          <p:nvGrpSpPr>
            <p:cNvPr id="81" name="Group 83">
              <a:extLst>
                <a:ext uri="{FF2B5EF4-FFF2-40B4-BE49-F238E27FC236}">
                  <a16:creationId xmlns:a16="http://schemas.microsoft.com/office/drawing/2014/main" id="{B9A338AA-666D-45C1-9321-C9EE5D7AD8A6}"/>
                </a:ext>
              </a:extLst>
            </p:cNvPr>
            <p:cNvGrpSpPr/>
            <p:nvPr/>
          </p:nvGrpSpPr>
          <p:grpSpPr>
            <a:xfrm>
              <a:off x="7598417" y="3346297"/>
              <a:ext cx="4280205" cy="4280207"/>
              <a:chOff x="12655311" y="3346297"/>
              <a:chExt cx="4280205" cy="4280207"/>
            </a:xfrm>
          </p:grpSpPr>
          <p:sp>
            <p:nvSpPr>
              <p:cNvPr id="130" name="Freeform: Shape 84">
                <a:extLst>
                  <a:ext uri="{FF2B5EF4-FFF2-40B4-BE49-F238E27FC236}">
                    <a16:creationId xmlns:a16="http://schemas.microsoft.com/office/drawing/2014/main" id="{057125A4-C9D5-45E9-8C1E-8E82650049BB}"/>
                  </a:ext>
                </a:extLst>
              </p:cNvPr>
              <p:cNvSpPr/>
              <p:nvPr/>
            </p:nvSpPr>
            <p:spPr>
              <a:xfrm>
                <a:off x="14083204" y="3346297"/>
                <a:ext cx="2683269" cy="1308472"/>
              </a:xfrm>
              <a:custGeom>
                <a:avLst/>
                <a:gdLst>
                  <a:gd name="connsiteX0" fmla="*/ 712209 w 2683269"/>
                  <a:gd name="connsiteY0" fmla="*/ 0 h 1308472"/>
                  <a:gd name="connsiteX1" fmla="*/ 2594013 w 2683269"/>
                  <a:gd name="connsiteY1" fmla="*/ 1120003 h 1308472"/>
                  <a:gd name="connsiteX2" fmla="*/ 2683269 w 2683269"/>
                  <a:gd name="connsiteY2" fmla="*/ 1305286 h 1308472"/>
                  <a:gd name="connsiteX3" fmla="*/ 2620165 w 2683269"/>
                  <a:gd name="connsiteY3" fmla="*/ 1308472 h 1308472"/>
                  <a:gd name="connsiteX4" fmla="*/ 2397109 w 2683269"/>
                  <a:gd name="connsiteY4" fmla="*/ 1285986 h 1308472"/>
                  <a:gd name="connsiteX5" fmla="*/ 2316129 w 2683269"/>
                  <a:gd name="connsiteY5" fmla="*/ 1265165 h 1308472"/>
                  <a:gd name="connsiteX6" fmla="*/ 2227122 w 2683269"/>
                  <a:gd name="connsiteY6" fmla="*/ 1118654 h 1308472"/>
                  <a:gd name="connsiteX7" fmla="*/ 712209 w 2683269"/>
                  <a:gd name="connsiteY7" fmla="*/ 313181 h 1308472"/>
                  <a:gd name="connsiteX8" fmla="*/ 1089 w 2683269"/>
                  <a:gd name="connsiteY8" fmla="*/ 456750 h 1308472"/>
                  <a:gd name="connsiteX9" fmla="*/ 0 w 2683269"/>
                  <a:gd name="connsiteY9" fmla="*/ 457275 h 1308472"/>
                  <a:gd name="connsiteX10" fmla="*/ 11343 w 2683269"/>
                  <a:gd name="connsiteY10" fmla="*/ 406668 h 1308472"/>
                  <a:gd name="connsiteX11" fmla="*/ 31593 w 2683269"/>
                  <a:gd name="connsiteY11" fmla="*/ 177164 h 1308472"/>
                  <a:gd name="connsiteX12" fmla="*/ 28776 w 2683269"/>
                  <a:gd name="connsiteY12" fmla="*/ 113429 h 1308472"/>
                  <a:gd name="connsiteX13" fmla="*/ 75808 w 2683269"/>
                  <a:gd name="connsiteY13" fmla="*/ 96215 h 1308472"/>
                  <a:gd name="connsiteX14" fmla="*/ 712209 w 2683269"/>
                  <a:gd name="connsiteY14" fmla="*/ 0 h 1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269" h="1308472">
                    <a:moveTo>
                      <a:pt x="712209" y="0"/>
                    </a:moveTo>
                    <a:cubicBezTo>
                      <a:pt x="1524797" y="0"/>
                      <a:pt x="2231609" y="452879"/>
                      <a:pt x="2594013" y="1120003"/>
                    </a:cubicBezTo>
                    <a:lnTo>
                      <a:pt x="2683269" y="1305286"/>
                    </a:lnTo>
                    <a:lnTo>
                      <a:pt x="2620165" y="1308472"/>
                    </a:lnTo>
                    <a:cubicBezTo>
                      <a:pt x="2543757" y="1308472"/>
                      <a:pt x="2469158" y="1300730"/>
                      <a:pt x="2397109" y="1285986"/>
                    </a:cubicBezTo>
                    <a:lnTo>
                      <a:pt x="2316129" y="1265165"/>
                    </a:lnTo>
                    <a:lnTo>
                      <a:pt x="2227122" y="1118654"/>
                    </a:lnTo>
                    <a:cubicBezTo>
                      <a:pt x="1898811" y="632689"/>
                      <a:pt x="1342823" y="313181"/>
                      <a:pt x="712209" y="313181"/>
                    </a:cubicBezTo>
                    <a:cubicBezTo>
                      <a:pt x="459964" y="313181"/>
                      <a:pt x="219659" y="364302"/>
                      <a:pt x="1089" y="456750"/>
                    </a:cubicBezTo>
                    <a:lnTo>
                      <a:pt x="0" y="457275"/>
                    </a:lnTo>
                    <a:lnTo>
                      <a:pt x="11343" y="406668"/>
                    </a:lnTo>
                    <a:cubicBezTo>
                      <a:pt x="24649" y="332177"/>
                      <a:pt x="31593" y="255481"/>
                      <a:pt x="31593" y="177164"/>
                    </a:cubicBezTo>
                    <a:lnTo>
                      <a:pt x="28776" y="113429"/>
                    </a:lnTo>
                    <a:lnTo>
                      <a:pt x="75808" y="96215"/>
                    </a:lnTo>
                    <a:cubicBezTo>
                      <a:pt x="276847" y="33685"/>
                      <a:pt x="490594" y="0"/>
                      <a:pt x="712209" y="0"/>
                    </a:cubicBezTo>
                    <a:close/>
                  </a:path>
                </a:pathLst>
              </a:custGeom>
              <a:solidFill>
                <a:srgbClr val="C62828"/>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31" name="Freeform: Shape 85">
                <a:extLst>
                  <a:ext uri="{FF2B5EF4-FFF2-40B4-BE49-F238E27FC236}">
                    <a16:creationId xmlns:a16="http://schemas.microsoft.com/office/drawing/2014/main" id="{3453D82E-F327-46E7-B644-D1D5D890B57C}"/>
                  </a:ext>
                </a:extLst>
              </p:cNvPr>
              <p:cNvSpPr/>
              <p:nvPr/>
            </p:nvSpPr>
            <p:spPr>
              <a:xfrm>
                <a:off x="12655311" y="3532682"/>
                <a:ext cx="1269289" cy="2612669"/>
              </a:xfrm>
              <a:custGeom>
                <a:avLst/>
                <a:gdLst>
                  <a:gd name="connsiteX0" fmla="*/ 1269289 w 1269289"/>
                  <a:gd name="connsiteY0" fmla="*/ 0 h 2612669"/>
                  <a:gd name="connsiteX1" fmla="*/ 1264041 w 1269289"/>
                  <a:gd name="connsiteY1" fmla="*/ 103942 h 2612669"/>
                  <a:gd name="connsiteX2" fmla="*/ 1219997 w 1269289"/>
                  <a:gd name="connsiteY2" fmla="*/ 319903 h 2612669"/>
                  <a:gd name="connsiteX3" fmla="*/ 1193011 w 1269289"/>
                  <a:gd name="connsiteY3" fmla="*/ 393633 h 2612669"/>
                  <a:gd name="connsiteX4" fmla="*/ 1118653 w 1269289"/>
                  <a:gd name="connsiteY4" fmla="*/ 438807 h 2612669"/>
                  <a:gd name="connsiteX5" fmla="*/ 313181 w 1269289"/>
                  <a:gd name="connsiteY5" fmla="*/ 1953719 h 2612669"/>
                  <a:gd name="connsiteX6" fmla="*/ 395316 w 1269289"/>
                  <a:gd name="connsiteY6" fmla="*/ 2496990 h 2612669"/>
                  <a:gd name="connsiteX7" fmla="*/ 437655 w 1269289"/>
                  <a:gd name="connsiteY7" fmla="*/ 2612669 h 2612669"/>
                  <a:gd name="connsiteX8" fmla="*/ 348334 w 1269289"/>
                  <a:gd name="connsiteY8" fmla="*/ 2600755 h 2612669"/>
                  <a:gd name="connsiteX9" fmla="*/ 232147 w 1269289"/>
                  <a:gd name="connsiteY9" fmla="*/ 2595620 h 2612669"/>
                  <a:gd name="connsiteX10" fmla="*/ 115960 w 1269289"/>
                  <a:gd name="connsiteY10" fmla="*/ 2600755 h 2612669"/>
                  <a:gd name="connsiteX11" fmla="*/ 100846 w 1269289"/>
                  <a:gd name="connsiteY11" fmla="*/ 2602771 h 2612669"/>
                  <a:gd name="connsiteX12" fmla="*/ 96215 w 1269289"/>
                  <a:gd name="connsiteY12" fmla="*/ 2590120 h 2612669"/>
                  <a:gd name="connsiteX13" fmla="*/ 0 w 1269289"/>
                  <a:gd name="connsiteY13" fmla="*/ 1953719 h 2612669"/>
                  <a:gd name="connsiteX14" fmla="*/ 1120003 w 1269289"/>
                  <a:gd name="connsiteY14" fmla="*/ 71915 h 2612669"/>
                  <a:gd name="connsiteX15" fmla="*/ 1269289 w 1269289"/>
                  <a:gd name="connsiteY15" fmla="*/ 0 h 261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9289" h="2612669">
                    <a:moveTo>
                      <a:pt x="1269289" y="0"/>
                    </a:moveTo>
                    <a:lnTo>
                      <a:pt x="1264041" y="103942"/>
                    </a:lnTo>
                    <a:cubicBezTo>
                      <a:pt x="1256484" y="178356"/>
                      <a:pt x="1241555" y="250590"/>
                      <a:pt x="1219997" y="319903"/>
                    </a:cubicBezTo>
                    <a:lnTo>
                      <a:pt x="1193011" y="393633"/>
                    </a:lnTo>
                    <a:lnTo>
                      <a:pt x="1118653" y="438807"/>
                    </a:lnTo>
                    <a:cubicBezTo>
                      <a:pt x="632689" y="767118"/>
                      <a:pt x="313181" y="1323106"/>
                      <a:pt x="313181" y="1953719"/>
                    </a:cubicBezTo>
                    <a:cubicBezTo>
                      <a:pt x="313181" y="2142903"/>
                      <a:pt x="341937" y="2325371"/>
                      <a:pt x="395316" y="2496990"/>
                    </a:cubicBezTo>
                    <a:lnTo>
                      <a:pt x="437655" y="2612669"/>
                    </a:lnTo>
                    <a:lnTo>
                      <a:pt x="348334" y="2600755"/>
                    </a:lnTo>
                    <a:cubicBezTo>
                      <a:pt x="310059" y="2597356"/>
                      <a:pt x="271306" y="2595620"/>
                      <a:pt x="232147" y="2595620"/>
                    </a:cubicBezTo>
                    <a:cubicBezTo>
                      <a:pt x="192989" y="2595620"/>
                      <a:pt x="154235" y="2597356"/>
                      <a:pt x="115960" y="2600755"/>
                    </a:cubicBezTo>
                    <a:lnTo>
                      <a:pt x="100846" y="2602771"/>
                    </a:lnTo>
                    <a:lnTo>
                      <a:pt x="96215" y="2590120"/>
                    </a:lnTo>
                    <a:cubicBezTo>
                      <a:pt x="33685" y="2389081"/>
                      <a:pt x="0" y="2175334"/>
                      <a:pt x="0" y="1953719"/>
                    </a:cubicBezTo>
                    <a:cubicBezTo>
                      <a:pt x="0" y="1141131"/>
                      <a:pt x="452879" y="434319"/>
                      <a:pt x="1120003" y="71915"/>
                    </a:cubicBezTo>
                    <a:lnTo>
                      <a:pt x="1269289" y="0"/>
                    </a:lnTo>
                    <a:close/>
                  </a:path>
                </a:pathLst>
              </a:custGeom>
              <a:solidFill>
                <a:srgbClr val="D32F2F"/>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32" name="Freeform: Shape 86">
                <a:extLst>
                  <a:ext uri="{FF2B5EF4-FFF2-40B4-BE49-F238E27FC236}">
                    <a16:creationId xmlns:a16="http://schemas.microsoft.com/office/drawing/2014/main" id="{99AD5F5B-61B6-44CD-B3DE-E6CDBE23CA76}"/>
                  </a:ext>
                </a:extLst>
              </p:cNvPr>
              <p:cNvSpPr/>
              <p:nvPr/>
            </p:nvSpPr>
            <p:spPr>
              <a:xfrm>
                <a:off x="15665761" y="4827452"/>
                <a:ext cx="1269755" cy="2610881"/>
              </a:xfrm>
              <a:custGeom>
                <a:avLst/>
                <a:gdLst>
                  <a:gd name="connsiteX0" fmla="*/ 832101 w 1269755"/>
                  <a:gd name="connsiteY0" fmla="*/ 0 h 2610881"/>
                  <a:gd name="connsiteX1" fmla="*/ 921421 w 1269755"/>
                  <a:gd name="connsiteY1" fmla="*/ 11914 h 2610881"/>
                  <a:gd name="connsiteX2" fmla="*/ 1037608 w 1269755"/>
                  <a:gd name="connsiteY2" fmla="*/ 17049 h 2610881"/>
                  <a:gd name="connsiteX3" fmla="*/ 1153795 w 1269755"/>
                  <a:gd name="connsiteY3" fmla="*/ 11914 h 2610881"/>
                  <a:gd name="connsiteX4" fmla="*/ 1168910 w 1269755"/>
                  <a:gd name="connsiteY4" fmla="*/ 9898 h 2610881"/>
                  <a:gd name="connsiteX5" fmla="*/ 1173540 w 1269755"/>
                  <a:gd name="connsiteY5" fmla="*/ 22548 h 2610881"/>
                  <a:gd name="connsiteX6" fmla="*/ 1269755 w 1269755"/>
                  <a:gd name="connsiteY6" fmla="*/ 658949 h 2610881"/>
                  <a:gd name="connsiteX7" fmla="*/ 149752 w 1269755"/>
                  <a:gd name="connsiteY7" fmla="*/ 2540753 h 2610881"/>
                  <a:gd name="connsiteX8" fmla="*/ 4176 w 1269755"/>
                  <a:gd name="connsiteY8" fmla="*/ 2610881 h 2610881"/>
                  <a:gd name="connsiteX9" fmla="*/ 0 w 1269755"/>
                  <a:gd name="connsiteY9" fmla="*/ 2528187 h 2610881"/>
                  <a:gd name="connsiteX10" fmla="*/ 22486 w 1269755"/>
                  <a:gd name="connsiteY10" fmla="*/ 2305132 h 2610881"/>
                  <a:gd name="connsiteX11" fmla="*/ 38677 w 1269755"/>
                  <a:gd name="connsiteY11" fmla="*/ 2242161 h 2610881"/>
                  <a:gd name="connsiteX12" fmla="*/ 151102 w 1269755"/>
                  <a:gd name="connsiteY12" fmla="*/ 2173861 h 2610881"/>
                  <a:gd name="connsiteX13" fmla="*/ 956574 w 1269755"/>
                  <a:gd name="connsiteY13" fmla="*/ 658949 h 2610881"/>
                  <a:gd name="connsiteX14" fmla="*/ 874439 w 1269755"/>
                  <a:gd name="connsiteY14" fmla="*/ 115678 h 2610881"/>
                  <a:gd name="connsiteX15" fmla="*/ 832101 w 1269755"/>
                  <a:gd name="connsiteY15" fmla="*/ 0 h 261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9755" h="2610881">
                    <a:moveTo>
                      <a:pt x="832101" y="0"/>
                    </a:moveTo>
                    <a:lnTo>
                      <a:pt x="921421" y="11914"/>
                    </a:lnTo>
                    <a:cubicBezTo>
                      <a:pt x="959696" y="15313"/>
                      <a:pt x="998449" y="17049"/>
                      <a:pt x="1037608" y="17049"/>
                    </a:cubicBezTo>
                    <a:cubicBezTo>
                      <a:pt x="1076767" y="17049"/>
                      <a:pt x="1115520" y="15313"/>
                      <a:pt x="1153795" y="11914"/>
                    </a:cubicBezTo>
                    <a:lnTo>
                      <a:pt x="1168910" y="9898"/>
                    </a:lnTo>
                    <a:lnTo>
                      <a:pt x="1173540" y="22548"/>
                    </a:lnTo>
                    <a:cubicBezTo>
                      <a:pt x="1236070" y="223587"/>
                      <a:pt x="1269755" y="437334"/>
                      <a:pt x="1269755" y="658949"/>
                    </a:cubicBezTo>
                    <a:cubicBezTo>
                      <a:pt x="1269755" y="1471537"/>
                      <a:pt x="816876" y="2178350"/>
                      <a:pt x="149752" y="2540753"/>
                    </a:cubicBezTo>
                    <a:lnTo>
                      <a:pt x="4176" y="2610881"/>
                    </a:lnTo>
                    <a:lnTo>
                      <a:pt x="0" y="2528187"/>
                    </a:lnTo>
                    <a:cubicBezTo>
                      <a:pt x="0" y="2451780"/>
                      <a:pt x="7742" y="2377181"/>
                      <a:pt x="22486" y="2305132"/>
                    </a:cubicBezTo>
                    <a:lnTo>
                      <a:pt x="38677" y="2242161"/>
                    </a:lnTo>
                    <a:lnTo>
                      <a:pt x="151102" y="2173861"/>
                    </a:lnTo>
                    <a:cubicBezTo>
                      <a:pt x="637066" y="1845550"/>
                      <a:pt x="956574" y="1289562"/>
                      <a:pt x="956574" y="658949"/>
                    </a:cubicBezTo>
                    <a:cubicBezTo>
                      <a:pt x="956574" y="469765"/>
                      <a:pt x="927818" y="287298"/>
                      <a:pt x="874439" y="115678"/>
                    </a:cubicBezTo>
                    <a:lnTo>
                      <a:pt x="832101" y="0"/>
                    </a:lnTo>
                    <a:close/>
                  </a:path>
                </a:pathLst>
              </a:custGeom>
              <a:solidFill>
                <a:srgbClr val="D32F2F"/>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33" name="Freeform: Shape 87">
                <a:extLst>
                  <a:ext uri="{FF2B5EF4-FFF2-40B4-BE49-F238E27FC236}">
                    <a16:creationId xmlns:a16="http://schemas.microsoft.com/office/drawing/2014/main" id="{6D78503B-A3A0-4479-9DC0-E4B6F12AE704}"/>
                  </a:ext>
                </a:extLst>
              </p:cNvPr>
              <p:cNvSpPr/>
              <p:nvPr/>
            </p:nvSpPr>
            <p:spPr>
              <a:xfrm>
                <a:off x="12824355" y="6318033"/>
                <a:ext cx="2665282" cy="1308471"/>
              </a:xfrm>
              <a:custGeom>
                <a:avLst/>
                <a:gdLst>
                  <a:gd name="connsiteX0" fmla="*/ 63103 w 2665282"/>
                  <a:gd name="connsiteY0" fmla="*/ 0 h 1308471"/>
                  <a:gd name="connsiteX1" fmla="*/ 286159 w 2665282"/>
                  <a:gd name="connsiteY1" fmla="*/ 22486 h 1308471"/>
                  <a:gd name="connsiteX2" fmla="*/ 367140 w 2665282"/>
                  <a:gd name="connsiteY2" fmla="*/ 43308 h 1308471"/>
                  <a:gd name="connsiteX3" fmla="*/ 456146 w 2665282"/>
                  <a:gd name="connsiteY3" fmla="*/ 189817 h 1308471"/>
                  <a:gd name="connsiteX4" fmla="*/ 1971058 w 2665282"/>
                  <a:gd name="connsiteY4" fmla="*/ 995290 h 1308471"/>
                  <a:gd name="connsiteX5" fmla="*/ 2514329 w 2665282"/>
                  <a:gd name="connsiteY5" fmla="*/ 913155 h 1308471"/>
                  <a:gd name="connsiteX6" fmla="*/ 2665282 w 2665282"/>
                  <a:gd name="connsiteY6" fmla="*/ 857906 h 1308471"/>
                  <a:gd name="connsiteX7" fmla="*/ 2656810 w 2665282"/>
                  <a:gd name="connsiteY7" fmla="*/ 921419 h 1308471"/>
                  <a:gd name="connsiteX8" fmla="*/ 2651675 w 2665282"/>
                  <a:gd name="connsiteY8" fmla="*/ 1037606 h 1308471"/>
                  <a:gd name="connsiteX9" fmla="*/ 2656810 w 2665282"/>
                  <a:gd name="connsiteY9" fmla="*/ 1153793 h 1308471"/>
                  <a:gd name="connsiteX10" fmla="*/ 2661948 w 2665282"/>
                  <a:gd name="connsiteY10" fmla="*/ 1192313 h 1308471"/>
                  <a:gd name="connsiteX11" fmla="*/ 2607459 w 2665282"/>
                  <a:gd name="connsiteY11" fmla="*/ 1212256 h 1308471"/>
                  <a:gd name="connsiteX12" fmla="*/ 1971058 w 2665282"/>
                  <a:gd name="connsiteY12" fmla="*/ 1308471 h 1308471"/>
                  <a:gd name="connsiteX13" fmla="*/ 89255 w 2665282"/>
                  <a:gd name="connsiteY13" fmla="*/ 188468 h 1308471"/>
                  <a:gd name="connsiteX14" fmla="*/ 0 w 2665282"/>
                  <a:gd name="connsiteY14" fmla="*/ 3187 h 1308471"/>
                  <a:gd name="connsiteX15" fmla="*/ 63103 w 2665282"/>
                  <a:gd name="connsiteY15" fmla="*/ 0 h 13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5282" h="1308471">
                    <a:moveTo>
                      <a:pt x="63103" y="0"/>
                    </a:moveTo>
                    <a:cubicBezTo>
                      <a:pt x="139511" y="0"/>
                      <a:pt x="214110" y="7743"/>
                      <a:pt x="286159" y="22486"/>
                    </a:cubicBezTo>
                    <a:lnTo>
                      <a:pt x="367140" y="43308"/>
                    </a:lnTo>
                    <a:lnTo>
                      <a:pt x="456146" y="189817"/>
                    </a:lnTo>
                    <a:cubicBezTo>
                      <a:pt x="784457" y="675782"/>
                      <a:pt x="1340445" y="995290"/>
                      <a:pt x="1971058" y="995290"/>
                    </a:cubicBezTo>
                    <a:cubicBezTo>
                      <a:pt x="2160242" y="995290"/>
                      <a:pt x="2342710" y="966535"/>
                      <a:pt x="2514329" y="913155"/>
                    </a:cubicBezTo>
                    <a:lnTo>
                      <a:pt x="2665282" y="857906"/>
                    </a:lnTo>
                    <a:lnTo>
                      <a:pt x="2656810" y="921419"/>
                    </a:lnTo>
                    <a:cubicBezTo>
                      <a:pt x="2653411" y="959694"/>
                      <a:pt x="2651675" y="998448"/>
                      <a:pt x="2651675" y="1037606"/>
                    </a:cubicBezTo>
                    <a:cubicBezTo>
                      <a:pt x="2651675" y="1076765"/>
                      <a:pt x="2653411" y="1115518"/>
                      <a:pt x="2656810" y="1153793"/>
                    </a:cubicBezTo>
                    <a:lnTo>
                      <a:pt x="2661948" y="1192313"/>
                    </a:lnTo>
                    <a:lnTo>
                      <a:pt x="2607459" y="1212256"/>
                    </a:lnTo>
                    <a:cubicBezTo>
                      <a:pt x="2406420" y="1274786"/>
                      <a:pt x="2192673" y="1308471"/>
                      <a:pt x="1971058" y="1308471"/>
                    </a:cubicBezTo>
                    <a:cubicBezTo>
                      <a:pt x="1158471" y="1308471"/>
                      <a:pt x="451659" y="855592"/>
                      <a:pt x="89255" y="188468"/>
                    </a:cubicBezTo>
                    <a:lnTo>
                      <a:pt x="0" y="3187"/>
                    </a:lnTo>
                    <a:lnTo>
                      <a:pt x="63103" y="0"/>
                    </a:lnTo>
                    <a:close/>
                  </a:path>
                </a:pathLst>
              </a:custGeom>
              <a:solidFill>
                <a:srgbClr val="E53935"/>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grpSp>
        <p:grpSp>
          <p:nvGrpSpPr>
            <p:cNvPr id="82" name="Group 88">
              <a:extLst>
                <a:ext uri="{FF2B5EF4-FFF2-40B4-BE49-F238E27FC236}">
                  <a16:creationId xmlns:a16="http://schemas.microsoft.com/office/drawing/2014/main" id="{ED0B9B24-CA6A-4D91-BC63-93636E295618}"/>
                </a:ext>
              </a:extLst>
            </p:cNvPr>
            <p:cNvGrpSpPr/>
            <p:nvPr/>
          </p:nvGrpSpPr>
          <p:grpSpPr>
            <a:xfrm>
              <a:off x="6650074" y="6315700"/>
              <a:ext cx="2267281" cy="2267279"/>
              <a:chOff x="6696923" y="6315701"/>
              <a:chExt cx="2267281" cy="2267279"/>
            </a:xfrm>
          </p:grpSpPr>
          <p:grpSp>
            <p:nvGrpSpPr>
              <p:cNvPr id="118" name="Group 89">
                <a:extLst>
                  <a:ext uri="{FF2B5EF4-FFF2-40B4-BE49-F238E27FC236}">
                    <a16:creationId xmlns:a16="http://schemas.microsoft.com/office/drawing/2014/main" id="{7784061B-23A7-4908-AD62-67054C0118C4}"/>
                  </a:ext>
                </a:extLst>
              </p:cNvPr>
              <p:cNvGrpSpPr/>
              <p:nvPr/>
            </p:nvGrpSpPr>
            <p:grpSpPr>
              <a:xfrm rot="18900000">
                <a:off x="6696923" y="6315701"/>
                <a:ext cx="2267281" cy="2267279"/>
                <a:chOff x="8381399" y="7194551"/>
                <a:chExt cx="1327750" cy="1327748"/>
              </a:xfrm>
            </p:grpSpPr>
            <p:sp>
              <p:nvSpPr>
                <p:cNvPr id="128" name="Oval 99">
                  <a:extLst>
                    <a:ext uri="{FF2B5EF4-FFF2-40B4-BE49-F238E27FC236}">
                      <a16:creationId xmlns:a16="http://schemas.microsoft.com/office/drawing/2014/main" id="{DF70C39A-39E2-4FA9-8509-22F29367EFE9}"/>
                    </a:ext>
                  </a:extLst>
                </p:cNvPr>
                <p:cNvSpPr/>
                <p:nvPr/>
              </p:nvSpPr>
              <p:spPr>
                <a:xfrm>
                  <a:off x="8381399" y="7194551"/>
                  <a:ext cx="1327750" cy="1327748"/>
                </a:xfrm>
                <a:prstGeom prst="ellipse">
                  <a:avLst/>
                </a:prstGeom>
                <a:solidFill>
                  <a:srgbClr val="E53935"/>
                </a:solidFill>
                <a:ln w="12700" cap="flat" cmpd="sng" algn="ctr">
                  <a:noFill/>
                  <a:prstDash val="solid"/>
                  <a:miter lim="800000"/>
                </a:ln>
                <a:effectLst>
                  <a:outerShdw blurRad="381000" dist="635000" dir="18900000" sx="80000" sy="80000" algn="b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29" name="Oval 100">
                  <a:extLst>
                    <a:ext uri="{FF2B5EF4-FFF2-40B4-BE49-F238E27FC236}">
                      <a16:creationId xmlns:a16="http://schemas.microsoft.com/office/drawing/2014/main" id="{A30B8670-2935-4F92-9651-D3FD29C48275}"/>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119" name="Group 90">
                <a:extLst>
                  <a:ext uri="{FF2B5EF4-FFF2-40B4-BE49-F238E27FC236}">
                    <a16:creationId xmlns:a16="http://schemas.microsoft.com/office/drawing/2014/main" id="{798916EE-7959-4F84-84C9-C3860683FAF6}"/>
                  </a:ext>
                </a:extLst>
              </p:cNvPr>
              <p:cNvGrpSpPr/>
              <p:nvPr/>
            </p:nvGrpSpPr>
            <p:grpSpPr>
              <a:xfrm>
                <a:off x="7038056" y="6987317"/>
                <a:ext cx="1585014" cy="979442"/>
                <a:chOff x="7038056" y="6987317"/>
                <a:chExt cx="1585014" cy="979442"/>
              </a:xfrm>
            </p:grpSpPr>
            <p:grpSp>
              <p:nvGrpSpPr>
                <p:cNvPr id="120" name="Group 91">
                  <a:extLst>
                    <a:ext uri="{FF2B5EF4-FFF2-40B4-BE49-F238E27FC236}">
                      <a16:creationId xmlns:a16="http://schemas.microsoft.com/office/drawing/2014/main" id="{E88F00A5-1861-4783-828D-F4EBDAA586E2}"/>
                    </a:ext>
                  </a:extLst>
                </p:cNvPr>
                <p:cNvGrpSpPr/>
                <p:nvPr/>
              </p:nvGrpSpPr>
              <p:grpSpPr>
                <a:xfrm>
                  <a:off x="7660479" y="6987317"/>
                  <a:ext cx="388669" cy="389333"/>
                  <a:chOff x="7275629" y="3973834"/>
                  <a:chExt cx="464344" cy="465138"/>
                </a:xfrm>
                <a:solidFill>
                  <a:sysClr val="windowText" lastClr="000000">
                    <a:lumMod val="75000"/>
                    <a:lumOff val="25000"/>
                  </a:sysClr>
                </a:solidFill>
              </p:grpSpPr>
              <p:sp>
                <p:nvSpPr>
                  <p:cNvPr id="122" name="AutoShape 37">
                    <a:extLst>
                      <a:ext uri="{FF2B5EF4-FFF2-40B4-BE49-F238E27FC236}">
                        <a16:creationId xmlns:a16="http://schemas.microsoft.com/office/drawing/2014/main" id="{FBECDC4E-8F60-4A78-95A6-0EE7B1572F31}"/>
                      </a:ext>
                    </a:extLst>
                  </p:cNvPr>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23" name="AutoShape 38">
                    <a:extLst>
                      <a:ext uri="{FF2B5EF4-FFF2-40B4-BE49-F238E27FC236}">
                        <a16:creationId xmlns:a16="http://schemas.microsoft.com/office/drawing/2014/main" id="{46729D11-CD16-4898-A928-184D100163E6}"/>
                      </a:ext>
                    </a:extLst>
                  </p:cNvPr>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24" name="AutoShape 39">
                    <a:extLst>
                      <a:ext uri="{FF2B5EF4-FFF2-40B4-BE49-F238E27FC236}">
                        <a16:creationId xmlns:a16="http://schemas.microsoft.com/office/drawing/2014/main" id="{6F7F883F-3C59-469B-830E-8FCD2105C8B5}"/>
                      </a:ext>
                    </a:extLst>
                  </p:cNvPr>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25" name="AutoShape 40">
                    <a:extLst>
                      <a:ext uri="{FF2B5EF4-FFF2-40B4-BE49-F238E27FC236}">
                        <a16:creationId xmlns:a16="http://schemas.microsoft.com/office/drawing/2014/main" id="{CDB641A1-6517-4504-AD77-8D7779441DB9}"/>
                      </a:ext>
                    </a:extLst>
                  </p:cNvPr>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26" name="AutoShape 41">
                    <a:extLst>
                      <a:ext uri="{FF2B5EF4-FFF2-40B4-BE49-F238E27FC236}">
                        <a16:creationId xmlns:a16="http://schemas.microsoft.com/office/drawing/2014/main" id="{FD601449-5A7D-41BD-99F6-CF0E581E145A}"/>
                      </a:ext>
                    </a:extLst>
                  </p:cNvPr>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27" name="AutoShape 42">
                    <a:extLst>
                      <a:ext uri="{FF2B5EF4-FFF2-40B4-BE49-F238E27FC236}">
                        <a16:creationId xmlns:a16="http://schemas.microsoft.com/office/drawing/2014/main" id="{D4D06514-B260-4EEB-A30B-7D2AF0216B77}"/>
                      </a:ext>
                    </a:extLst>
                  </p:cNvPr>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121" name="Rectangle 92">
                  <a:extLst>
                    <a:ext uri="{FF2B5EF4-FFF2-40B4-BE49-F238E27FC236}">
                      <a16:creationId xmlns:a16="http://schemas.microsoft.com/office/drawing/2014/main" id="{E2CCF053-F8D7-4E6F-BD16-3B65C418E401}"/>
                    </a:ext>
                  </a:extLst>
                </p:cNvPr>
                <p:cNvSpPr/>
                <p:nvPr/>
              </p:nvSpPr>
              <p:spPr>
                <a:xfrm>
                  <a:off x="7038056" y="7572805"/>
                  <a:ext cx="1585014" cy="393954"/>
                </a:xfrm>
                <a:prstGeom prst="rect">
                  <a:avLst/>
                </a:prstGeom>
                <a:effectLst/>
              </p:spPr>
              <p:txBody>
                <a:bodyPr wrap="square">
                  <a:spAutoFit/>
                </a:bodyPr>
                <a:lstStyle/>
                <a:p>
                  <a:pPr marL="0" marR="0" lvl="0" indent="0" algn="ctr" defTabSz="28575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65000"/>
                          <a:lumOff val="35000"/>
                        </a:prstClr>
                      </a:solidFill>
                      <a:effectLst/>
                      <a:uLnTx/>
                      <a:uFillTx/>
                      <a:cs typeface="+mn-ea"/>
                      <a:sym typeface="+mn-lt"/>
                    </a:rPr>
                    <a:t>Option 4</a:t>
                  </a:r>
                </a:p>
              </p:txBody>
            </p:sp>
          </p:grpSp>
        </p:grpSp>
        <p:grpSp>
          <p:nvGrpSpPr>
            <p:cNvPr id="83" name="Group 101">
              <a:extLst>
                <a:ext uri="{FF2B5EF4-FFF2-40B4-BE49-F238E27FC236}">
                  <a16:creationId xmlns:a16="http://schemas.microsoft.com/office/drawing/2014/main" id="{DB1389D4-803F-4C72-B840-DB831A149305}"/>
                </a:ext>
              </a:extLst>
            </p:cNvPr>
            <p:cNvGrpSpPr/>
            <p:nvPr/>
          </p:nvGrpSpPr>
          <p:grpSpPr>
            <a:xfrm>
              <a:off x="10559683" y="6222000"/>
              <a:ext cx="2267281" cy="2267279"/>
              <a:chOff x="10606532" y="6222001"/>
              <a:chExt cx="2267281" cy="2267279"/>
            </a:xfrm>
          </p:grpSpPr>
          <p:grpSp>
            <p:nvGrpSpPr>
              <p:cNvPr id="109" name="Group 102">
                <a:extLst>
                  <a:ext uri="{FF2B5EF4-FFF2-40B4-BE49-F238E27FC236}">
                    <a16:creationId xmlns:a16="http://schemas.microsoft.com/office/drawing/2014/main" id="{E321C8BF-CBA9-4425-BB65-E8FE9A0A3A40}"/>
                  </a:ext>
                </a:extLst>
              </p:cNvPr>
              <p:cNvGrpSpPr/>
              <p:nvPr/>
            </p:nvGrpSpPr>
            <p:grpSpPr>
              <a:xfrm rot="8100000" flipV="1">
                <a:off x="10606532" y="6222001"/>
                <a:ext cx="2267281" cy="2267279"/>
                <a:chOff x="8381400" y="7194550"/>
                <a:chExt cx="1327750" cy="1327748"/>
              </a:xfrm>
            </p:grpSpPr>
            <p:sp>
              <p:nvSpPr>
                <p:cNvPr id="116" name="Oval 109">
                  <a:extLst>
                    <a:ext uri="{FF2B5EF4-FFF2-40B4-BE49-F238E27FC236}">
                      <a16:creationId xmlns:a16="http://schemas.microsoft.com/office/drawing/2014/main" id="{CAF23B19-EABD-4854-A792-7E69887CF423}"/>
                    </a:ext>
                  </a:extLst>
                </p:cNvPr>
                <p:cNvSpPr/>
                <p:nvPr/>
              </p:nvSpPr>
              <p:spPr>
                <a:xfrm>
                  <a:off x="8381400" y="7194550"/>
                  <a:ext cx="1327750" cy="1327748"/>
                </a:xfrm>
                <a:prstGeom prst="ellipse">
                  <a:avLst/>
                </a:prstGeom>
                <a:solidFill>
                  <a:srgbClr val="D32F2F"/>
                </a:solidFill>
                <a:ln w="12700" cap="flat" cmpd="sng" algn="ctr">
                  <a:noFill/>
                  <a:prstDash val="solid"/>
                  <a:miter lim="800000"/>
                </a:ln>
                <a:effectLst>
                  <a:outerShdw blurRad="381000" dist="635000" dir="13500000" sx="80000" sy="80000" algn="b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17" name="Oval 110">
                  <a:extLst>
                    <a:ext uri="{FF2B5EF4-FFF2-40B4-BE49-F238E27FC236}">
                      <a16:creationId xmlns:a16="http://schemas.microsoft.com/office/drawing/2014/main" id="{F9755191-687B-47F5-A3AB-BF52D6B88D0C}"/>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110" name="Group 103">
                <a:extLst>
                  <a:ext uri="{FF2B5EF4-FFF2-40B4-BE49-F238E27FC236}">
                    <a16:creationId xmlns:a16="http://schemas.microsoft.com/office/drawing/2014/main" id="{74AE99CF-4CD4-472C-8A1E-A1088B93523E}"/>
                  </a:ext>
                </a:extLst>
              </p:cNvPr>
              <p:cNvGrpSpPr/>
              <p:nvPr/>
            </p:nvGrpSpPr>
            <p:grpSpPr>
              <a:xfrm>
                <a:off x="10947665" y="6888150"/>
                <a:ext cx="1585014" cy="990381"/>
                <a:chOff x="10947665" y="6976378"/>
                <a:chExt cx="1585014" cy="990381"/>
              </a:xfrm>
            </p:grpSpPr>
            <p:grpSp>
              <p:nvGrpSpPr>
                <p:cNvPr id="111" name="Group 104">
                  <a:extLst>
                    <a:ext uri="{FF2B5EF4-FFF2-40B4-BE49-F238E27FC236}">
                      <a16:creationId xmlns:a16="http://schemas.microsoft.com/office/drawing/2014/main" id="{91B541DE-D672-4EEC-B88D-5AC0287DD783}"/>
                    </a:ext>
                  </a:extLst>
                </p:cNvPr>
                <p:cNvGrpSpPr/>
                <p:nvPr/>
              </p:nvGrpSpPr>
              <p:grpSpPr>
                <a:xfrm>
                  <a:off x="11606630" y="6976378"/>
                  <a:ext cx="267085" cy="389333"/>
                  <a:chOff x="5429367" y="4908078"/>
                  <a:chExt cx="319088" cy="465138"/>
                </a:xfrm>
                <a:solidFill>
                  <a:sysClr val="windowText" lastClr="000000">
                    <a:lumMod val="75000"/>
                    <a:lumOff val="25000"/>
                  </a:sysClr>
                </a:solidFill>
              </p:grpSpPr>
              <p:sp>
                <p:nvSpPr>
                  <p:cNvPr id="113" name="AutoShape 97">
                    <a:extLst>
                      <a:ext uri="{FF2B5EF4-FFF2-40B4-BE49-F238E27FC236}">
                        <a16:creationId xmlns:a16="http://schemas.microsoft.com/office/drawing/2014/main" id="{0D5B79D2-5490-4F14-B539-5B152B585E60}"/>
                      </a:ext>
                    </a:extLst>
                  </p:cNvPr>
                  <p:cNvSpPr>
                    <a:spLocks/>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14" name="AutoShape 98">
                    <a:extLst>
                      <a:ext uri="{FF2B5EF4-FFF2-40B4-BE49-F238E27FC236}">
                        <a16:creationId xmlns:a16="http://schemas.microsoft.com/office/drawing/2014/main" id="{43C6EA93-6221-4FAE-8A2C-B1354D5C4AE8}"/>
                      </a:ext>
                    </a:extLst>
                  </p:cNvPr>
                  <p:cNvSpPr>
                    <a:spLocks/>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15" name="AutoShape 99">
                    <a:extLst>
                      <a:ext uri="{FF2B5EF4-FFF2-40B4-BE49-F238E27FC236}">
                        <a16:creationId xmlns:a16="http://schemas.microsoft.com/office/drawing/2014/main" id="{D8BAD91A-D16A-410C-BE95-EBDA9DA406A8}"/>
                      </a:ext>
                    </a:extLst>
                  </p:cNvPr>
                  <p:cNvSpPr>
                    <a:spLocks/>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112" name="Rectangle 105">
                  <a:extLst>
                    <a:ext uri="{FF2B5EF4-FFF2-40B4-BE49-F238E27FC236}">
                      <a16:creationId xmlns:a16="http://schemas.microsoft.com/office/drawing/2014/main" id="{5277F1EC-ADA9-4F02-8F5B-3770640AF21E}"/>
                    </a:ext>
                  </a:extLst>
                </p:cNvPr>
                <p:cNvSpPr/>
                <p:nvPr/>
              </p:nvSpPr>
              <p:spPr>
                <a:xfrm>
                  <a:off x="10947665" y="7572805"/>
                  <a:ext cx="1585014" cy="393954"/>
                </a:xfrm>
                <a:prstGeom prst="rect">
                  <a:avLst/>
                </a:prstGeom>
                <a:effectLst/>
              </p:spPr>
              <p:txBody>
                <a:bodyPr wrap="square">
                  <a:spAutoFit/>
                </a:bodyPr>
                <a:lstStyle/>
                <a:p>
                  <a:pPr marL="0" marR="0" lvl="0" indent="0" algn="ctr" defTabSz="28575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65000"/>
                          <a:lumOff val="35000"/>
                        </a:prstClr>
                      </a:solidFill>
                      <a:effectLst/>
                      <a:uLnTx/>
                      <a:uFillTx/>
                      <a:cs typeface="+mn-ea"/>
                      <a:sym typeface="+mn-lt"/>
                    </a:rPr>
                    <a:t>Option 3</a:t>
                  </a:r>
                </a:p>
              </p:txBody>
            </p:sp>
          </p:grpSp>
        </p:grpSp>
        <p:grpSp>
          <p:nvGrpSpPr>
            <p:cNvPr id="84" name="Group 111">
              <a:extLst>
                <a:ext uri="{FF2B5EF4-FFF2-40B4-BE49-F238E27FC236}">
                  <a16:creationId xmlns:a16="http://schemas.microsoft.com/office/drawing/2014/main" id="{EE2AC823-0324-4CCC-8486-C400FCB36E4A}"/>
                </a:ext>
              </a:extLst>
            </p:cNvPr>
            <p:cNvGrpSpPr/>
            <p:nvPr/>
          </p:nvGrpSpPr>
          <p:grpSpPr>
            <a:xfrm>
              <a:off x="10559684" y="2389823"/>
              <a:ext cx="2267279" cy="2267281"/>
              <a:chOff x="10512835" y="2389824"/>
              <a:chExt cx="2267279" cy="2267281"/>
            </a:xfrm>
          </p:grpSpPr>
          <p:grpSp>
            <p:nvGrpSpPr>
              <p:cNvPr id="94" name="Group 112">
                <a:extLst>
                  <a:ext uri="{FF2B5EF4-FFF2-40B4-BE49-F238E27FC236}">
                    <a16:creationId xmlns:a16="http://schemas.microsoft.com/office/drawing/2014/main" id="{3617835E-DFED-425C-89C0-5A10E737E27E}"/>
                  </a:ext>
                </a:extLst>
              </p:cNvPr>
              <p:cNvGrpSpPr/>
              <p:nvPr/>
            </p:nvGrpSpPr>
            <p:grpSpPr>
              <a:xfrm rot="2700000" flipV="1">
                <a:off x="10512834" y="2389825"/>
                <a:ext cx="2267281" cy="2267279"/>
                <a:chOff x="8381400" y="7194550"/>
                <a:chExt cx="1327750" cy="1327748"/>
              </a:xfrm>
            </p:grpSpPr>
            <p:sp>
              <p:nvSpPr>
                <p:cNvPr id="107" name="Oval 125">
                  <a:extLst>
                    <a:ext uri="{FF2B5EF4-FFF2-40B4-BE49-F238E27FC236}">
                      <a16:creationId xmlns:a16="http://schemas.microsoft.com/office/drawing/2014/main" id="{0CA2934D-1AA0-4008-9772-5A1F8F6BB9B3}"/>
                    </a:ext>
                  </a:extLst>
                </p:cNvPr>
                <p:cNvSpPr/>
                <p:nvPr/>
              </p:nvSpPr>
              <p:spPr>
                <a:xfrm>
                  <a:off x="8381400" y="7194550"/>
                  <a:ext cx="1327750" cy="1327748"/>
                </a:xfrm>
                <a:prstGeom prst="ellipse">
                  <a:avLst/>
                </a:prstGeom>
                <a:solidFill>
                  <a:srgbClr val="C62828"/>
                </a:solidFill>
                <a:ln w="12700" cap="flat" cmpd="sng" algn="ctr">
                  <a:noFill/>
                  <a:prstDash val="solid"/>
                  <a:miter lim="800000"/>
                </a:ln>
                <a:effectLst>
                  <a:outerShdw blurRad="381000" dist="635000" dir="8100000" sx="80000" sy="80000" algn="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108" name="Oval 126">
                  <a:extLst>
                    <a:ext uri="{FF2B5EF4-FFF2-40B4-BE49-F238E27FC236}">
                      <a16:creationId xmlns:a16="http://schemas.microsoft.com/office/drawing/2014/main" id="{FBD29446-3D27-451F-9D5D-84DC20EBE841}"/>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95" name="Group 113">
                <a:extLst>
                  <a:ext uri="{FF2B5EF4-FFF2-40B4-BE49-F238E27FC236}">
                    <a16:creationId xmlns:a16="http://schemas.microsoft.com/office/drawing/2014/main" id="{1F0CA082-C2AC-43AA-B0B4-40CE98CEB516}"/>
                  </a:ext>
                </a:extLst>
              </p:cNvPr>
              <p:cNvGrpSpPr/>
              <p:nvPr/>
            </p:nvGrpSpPr>
            <p:grpSpPr>
              <a:xfrm>
                <a:off x="10853967" y="3106974"/>
                <a:ext cx="1585014" cy="888381"/>
                <a:chOff x="10853967" y="3048640"/>
                <a:chExt cx="1585014" cy="888381"/>
              </a:xfrm>
            </p:grpSpPr>
            <p:grpSp>
              <p:nvGrpSpPr>
                <p:cNvPr id="96" name="Group 114">
                  <a:extLst>
                    <a:ext uri="{FF2B5EF4-FFF2-40B4-BE49-F238E27FC236}">
                      <a16:creationId xmlns:a16="http://schemas.microsoft.com/office/drawing/2014/main" id="{831B1509-5CAE-4377-A124-33D01CE348AD}"/>
                    </a:ext>
                  </a:extLst>
                </p:cNvPr>
                <p:cNvGrpSpPr/>
                <p:nvPr/>
              </p:nvGrpSpPr>
              <p:grpSpPr>
                <a:xfrm>
                  <a:off x="11452140" y="3048640"/>
                  <a:ext cx="388669" cy="389333"/>
                  <a:chOff x="9145588" y="4435475"/>
                  <a:chExt cx="464344" cy="465138"/>
                </a:xfrm>
                <a:solidFill>
                  <a:sysClr val="windowText" lastClr="000000">
                    <a:lumMod val="75000"/>
                    <a:lumOff val="25000"/>
                  </a:sysClr>
                </a:solidFill>
              </p:grpSpPr>
              <p:sp>
                <p:nvSpPr>
                  <p:cNvPr id="98" name="AutoShape 7">
                    <a:extLst>
                      <a:ext uri="{FF2B5EF4-FFF2-40B4-BE49-F238E27FC236}">
                        <a16:creationId xmlns:a16="http://schemas.microsoft.com/office/drawing/2014/main" id="{399EF879-4112-4471-ABB8-B84F3F51CF59}"/>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9" name="AutoShape 8">
                    <a:extLst>
                      <a:ext uri="{FF2B5EF4-FFF2-40B4-BE49-F238E27FC236}">
                        <a16:creationId xmlns:a16="http://schemas.microsoft.com/office/drawing/2014/main" id="{7322D0E4-D939-4661-8F9C-C89B48E4AC2D}"/>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00" name="AutoShape 9">
                    <a:extLst>
                      <a:ext uri="{FF2B5EF4-FFF2-40B4-BE49-F238E27FC236}">
                        <a16:creationId xmlns:a16="http://schemas.microsoft.com/office/drawing/2014/main" id="{12518817-2EDA-4FC9-B070-C5B09A1F88EE}"/>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01" name="AutoShape 10">
                    <a:extLst>
                      <a:ext uri="{FF2B5EF4-FFF2-40B4-BE49-F238E27FC236}">
                        <a16:creationId xmlns:a16="http://schemas.microsoft.com/office/drawing/2014/main" id="{7BD5FF71-31EE-4375-B274-21863F59675E}"/>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02" name="AutoShape 11">
                    <a:extLst>
                      <a:ext uri="{FF2B5EF4-FFF2-40B4-BE49-F238E27FC236}">
                        <a16:creationId xmlns:a16="http://schemas.microsoft.com/office/drawing/2014/main" id="{C0E0A15B-F9DD-4038-92E2-FFB566A16598}"/>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03" name="AutoShape 12">
                    <a:extLst>
                      <a:ext uri="{FF2B5EF4-FFF2-40B4-BE49-F238E27FC236}">
                        <a16:creationId xmlns:a16="http://schemas.microsoft.com/office/drawing/2014/main" id="{0B54C840-4FA7-4F10-98D4-986DE212240D}"/>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04" name="AutoShape 13">
                    <a:extLst>
                      <a:ext uri="{FF2B5EF4-FFF2-40B4-BE49-F238E27FC236}">
                        <a16:creationId xmlns:a16="http://schemas.microsoft.com/office/drawing/2014/main" id="{115421F4-2D48-454D-96AE-9FD79C87CF0B}"/>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05" name="AutoShape 14">
                    <a:extLst>
                      <a:ext uri="{FF2B5EF4-FFF2-40B4-BE49-F238E27FC236}">
                        <a16:creationId xmlns:a16="http://schemas.microsoft.com/office/drawing/2014/main" id="{EAAA5520-E706-4676-A35B-34554E2DB26A}"/>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06" name="AutoShape 15">
                    <a:extLst>
                      <a:ext uri="{FF2B5EF4-FFF2-40B4-BE49-F238E27FC236}">
                        <a16:creationId xmlns:a16="http://schemas.microsoft.com/office/drawing/2014/main" id="{82087CF1-DB1C-4B71-808F-B8A0BD60A74D}"/>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97" name="Rectangle 115">
                  <a:extLst>
                    <a:ext uri="{FF2B5EF4-FFF2-40B4-BE49-F238E27FC236}">
                      <a16:creationId xmlns:a16="http://schemas.microsoft.com/office/drawing/2014/main" id="{2672EC3F-7E1E-416A-83AB-6581485C63ED}"/>
                    </a:ext>
                  </a:extLst>
                </p:cNvPr>
                <p:cNvSpPr/>
                <p:nvPr/>
              </p:nvSpPr>
              <p:spPr>
                <a:xfrm>
                  <a:off x="10853967" y="3543067"/>
                  <a:ext cx="1585014" cy="393954"/>
                </a:xfrm>
                <a:prstGeom prst="rect">
                  <a:avLst/>
                </a:prstGeom>
                <a:effectLst/>
              </p:spPr>
              <p:txBody>
                <a:bodyPr wrap="square">
                  <a:spAutoFit/>
                </a:bodyPr>
                <a:lstStyle/>
                <a:p>
                  <a:pPr marL="0" marR="0" lvl="0" indent="0" algn="ctr" defTabSz="28575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65000"/>
                          <a:lumOff val="35000"/>
                        </a:prstClr>
                      </a:solidFill>
                      <a:effectLst/>
                      <a:uLnTx/>
                      <a:uFillTx/>
                      <a:cs typeface="+mn-ea"/>
                      <a:sym typeface="+mn-lt"/>
                    </a:rPr>
                    <a:t>Option 2</a:t>
                  </a:r>
                </a:p>
              </p:txBody>
            </p:sp>
          </p:grpSp>
        </p:grpSp>
        <p:grpSp>
          <p:nvGrpSpPr>
            <p:cNvPr id="85" name="Group 127">
              <a:extLst>
                <a:ext uri="{FF2B5EF4-FFF2-40B4-BE49-F238E27FC236}">
                  <a16:creationId xmlns:a16="http://schemas.microsoft.com/office/drawing/2014/main" id="{18014694-3298-4CCD-908C-71ACDF4FD57A}"/>
                </a:ext>
              </a:extLst>
            </p:cNvPr>
            <p:cNvGrpSpPr/>
            <p:nvPr/>
          </p:nvGrpSpPr>
          <p:grpSpPr>
            <a:xfrm>
              <a:off x="6650074" y="2389822"/>
              <a:ext cx="2267281" cy="2267279"/>
              <a:chOff x="6603226" y="2389823"/>
              <a:chExt cx="2267281" cy="2267279"/>
            </a:xfrm>
          </p:grpSpPr>
          <p:grpSp>
            <p:nvGrpSpPr>
              <p:cNvPr id="86" name="Group 128">
                <a:extLst>
                  <a:ext uri="{FF2B5EF4-FFF2-40B4-BE49-F238E27FC236}">
                    <a16:creationId xmlns:a16="http://schemas.microsoft.com/office/drawing/2014/main" id="{881A4D2C-0B89-48C0-86CB-AC56289EC798}"/>
                  </a:ext>
                </a:extLst>
              </p:cNvPr>
              <p:cNvGrpSpPr/>
              <p:nvPr/>
            </p:nvGrpSpPr>
            <p:grpSpPr>
              <a:xfrm rot="18900000" flipV="1">
                <a:off x="6603226" y="2389823"/>
                <a:ext cx="2267281" cy="2267279"/>
                <a:chOff x="8381400" y="7194550"/>
                <a:chExt cx="1327750" cy="1327748"/>
              </a:xfrm>
            </p:grpSpPr>
            <p:sp>
              <p:nvSpPr>
                <p:cNvPr id="92" name="Oval 134">
                  <a:extLst>
                    <a:ext uri="{FF2B5EF4-FFF2-40B4-BE49-F238E27FC236}">
                      <a16:creationId xmlns:a16="http://schemas.microsoft.com/office/drawing/2014/main" id="{801FC305-65FC-4540-A5BD-A26C6B7BDE62}"/>
                    </a:ext>
                  </a:extLst>
                </p:cNvPr>
                <p:cNvSpPr/>
                <p:nvPr/>
              </p:nvSpPr>
              <p:spPr>
                <a:xfrm>
                  <a:off x="8381400" y="7194550"/>
                  <a:ext cx="1327750" cy="1327748"/>
                </a:xfrm>
                <a:prstGeom prst="ellipse">
                  <a:avLst/>
                </a:prstGeom>
                <a:solidFill>
                  <a:srgbClr val="D32F2F"/>
                </a:solidFill>
                <a:ln w="12700" cap="flat" cmpd="sng" algn="ctr">
                  <a:noFill/>
                  <a:prstDash val="solid"/>
                  <a:miter lim="800000"/>
                </a:ln>
                <a:effectLst>
                  <a:outerShdw blurRad="381000" dist="635000" dir="2700000" sx="80000" sy="8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93" name="Oval 135">
                  <a:extLst>
                    <a:ext uri="{FF2B5EF4-FFF2-40B4-BE49-F238E27FC236}">
                      <a16:creationId xmlns:a16="http://schemas.microsoft.com/office/drawing/2014/main" id="{4FF8646A-261B-4C4B-A39E-829499A761D5}"/>
                    </a:ext>
                  </a:extLst>
                </p:cNvPr>
                <p:cNvSpPr/>
                <p:nvPr/>
              </p:nvSpPr>
              <p:spPr>
                <a:xfrm>
                  <a:off x="8534163" y="7347314"/>
                  <a:ext cx="1022226" cy="1022221"/>
                </a:xfrm>
                <a:prstGeom prst="ellipse">
                  <a:avLst/>
                </a:prstGeom>
                <a:solidFill>
                  <a:sysClr val="window" lastClr="FFFFFF"/>
                </a:solidFill>
                <a:ln w="12700" cap="flat" cmpd="sng" algn="ctr">
                  <a:noFill/>
                  <a:prstDash val="solid"/>
                  <a:miter lim="800000"/>
                </a:ln>
                <a:effectLst>
                  <a:outerShdw blurRad="4445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grpSp>
          <p:grpSp>
            <p:nvGrpSpPr>
              <p:cNvPr id="87" name="Group 129">
                <a:extLst>
                  <a:ext uri="{FF2B5EF4-FFF2-40B4-BE49-F238E27FC236}">
                    <a16:creationId xmlns:a16="http://schemas.microsoft.com/office/drawing/2014/main" id="{B77316DB-7921-4A89-A0DB-7EA09867E918}"/>
                  </a:ext>
                </a:extLst>
              </p:cNvPr>
              <p:cNvGrpSpPr/>
              <p:nvPr/>
            </p:nvGrpSpPr>
            <p:grpSpPr>
              <a:xfrm>
                <a:off x="6944359" y="3015584"/>
                <a:ext cx="1585014" cy="1071156"/>
                <a:chOff x="6944359" y="2990910"/>
                <a:chExt cx="1585014" cy="1071156"/>
              </a:xfrm>
            </p:grpSpPr>
            <p:grpSp>
              <p:nvGrpSpPr>
                <p:cNvPr id="88" name="Group 130">
                  <a:extLst>
                    <a:ext uri="{FF2B5EF4-FFF2-40B4-BE49-F238E27FC236}">
                      <a16:creationId xmlns:a16="http://schemas.microsoft.com/office/drawing/2014/main" id="{27B9B338-0E90-479D-94DC-6C7A86639FC2}"/>
                    </a:ext>
                  </a:extLst>
                </p:cNvPr>
                <p:cNvGrpSpPr/>
                <p:nvPr/>
              </p:nvGrpSpPr>
              <p:grpSpPr>
                <a:xfrm>
                  <a:off x="7566286" y="2990910"/>
                  <a:ext cx="341161" cy="496081"/>
                  <a:chOff x="10146507" y="3505994"/>
                  <a:chExt cx="319881" cy="465138"/>
                </a:xfrm>
                <a:solidFill>
                  <a:sysClr val="windowText" lastClr="000000">
                    <a:lumMod val="75000"/>
                    <a:lumOff val="25000"/>
                  </a:sysClr>
                </a:solidFill>
              </p:grpSpPr>
              <p:sp>
                <p:nvSpPr>
                  <p:cNvPr id="90" name="AutoShape 30">
                    <a:extLst>
                      <a:ext uri="{FF2B5EF4-FFF2-40B4-BE49-F238E27FC236}">
                        <a16:creationId xmlns:a16="http://schemas.microsoft.com/office/drawing/2014/main" id="{9B002AF2-EF55-437C-BF8D-074D9D580961}"/>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1" name="AutoShape 31">
                    <a:extLst>
                      <a:ext uri="{FF2B5EF4-FFF2-40B4-BE49-F238E27FC236}">
                        <a16:creationId xmlns:a16="http://schemas.microsoft.com/office/drawing/2014/main" id="{2038904B-9C0C-4922-AF8E-9F902C753400}"/>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89" name="Rectangle 131">
                  <a:extLst>
                    <a:ext uri="{FF2B5EF4-FFF2-40B4-BE49-F238E27FC236}">
                      <a16:creationId xmlns:a16="http://schemas.microsoft.com/office/drawing/2014/main" id="{699AE408-9924-4699-8AC0-1904C935DAA2}"/>
                    </a:ext>
                  </a:extLst>
                </p:cNvPr>
                <p:cNvSpPr/>
                <p:nvPr/>
              </p:nvSpPr>
              <p:spPr>
                <a:xfrm>
                  <a:off x="6944359" y="3668112"/>
                  <a:ext cx="1585014" cy="393954"/>
                </a:xfrm>
                <a:prstGeom prst="rect">
                  <a:avLst/>
                </a:prstGeom>
                <a:effectLst/>
              </p:spPr>
              <p:txBody>
                <a:bodyPr wrap="square">
                  <a:spAutoFit/>
                </a:bodyPr>
                <a:lstStyle/>
                <a:p>
                  <a:pPr marL="0" marR="0" lvl="0" indent="0" algn="ctr" defTabSz="28575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65000"/>
                          <a:lumOff val="35000"/>
                        </a:prstClr>
                      </a:solidFill>
                      <a:effectLst/>
                      <a:uLnTx/>
                      <a:uFillTx/>
                      <a:cs typeface="+mn-ea"/>
                      <a:sym typeface="+mn-lt"/>
                    </a:rPr>
                    <a:t>Option 1</a:t>
                  </a:r>
                </a:p>
              </p:txBody>
            </p:sp>
          </p:grpSp>
        </p:grpSp>
      </p:grpSp>
      <p:sp>
        <p:nvSpPr>
          <p:cNvPr id="134" name="Rectangle 136"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C8A0270A-0A71-48E5-9216-E2DF2CD92C37}"/>
              </a:ext>
            </a:extLst>
          </p:cNvPr>
          <p:cNvSpPr/>
          <p:nvPr/>
        </p:nvSpPr>
        <p:spPr>
          <a:xfrm>
            <a:off x="5105357" y="3366816"/>
            <a:ext cx="1928975" cy="630942"/>
          </a:xfrm>
          <a:prstGeom prst="rect">
            <a:avLst/>
          </a:prstGeom>
        </p:spPr>
        <p:txBody>
          <a:bodyPr wrap="square">
            <a:spAutoFit/>
          </a:bodyPr>
          <a:lstStyle/>
          <a:p>
            <a:pPr algn="ctr" defTabSz="285750"/>
            <a:r>
              <a:rPr lang="en-US" sz="1750" b="1" dirty="0">
                <a:solidFill>
                  <a:prstClr val="white"/>
                </a:solidFill>
                <a:effectLst>
                  <a:outerShdw blurRad="1270000" sx="102000" sy="102000" algn="ctr" rotWithShape="0">
                    <a:prstClr val="black">
                      <a:alpha val="40000"/>
                    </a:prstClr>
                  </a:outerShdw>
                </a:effectLst>
                <a:cs typeface="+mn-ea"/>
                <a:sym typeface="+mn-lt"/>
              </a:rPr>
              <a:t>CIRCLE INFOGRAPHIC</a:t>
            </a:r>
          </a:p>
        </p:txBody>
      </p:sp>
      <p:sp>
        <p:nvSpPr>
          <p:cNvPr id="135" name="Text Placeholder 32">
            <a:extLst>
              <a:ext uri="{FF2B5EF4-FFF2-40B4-BE49-F238E27FC236}">
                <a16:creationId xmlns:a16="http://schemas.microsoft.com/office/drawing/2014/main" id="{F277877C-FC4B-4A00-AFBF-AFB728E3BF16}"/>
              </a:ext>
            </a:extLst>
          </p:cNvPr>
          <p:cNvSpPr txBox="1">
            <a:spLocks/>
          </p:cNvSpPr>
          <p:nvPr/>
        </p:nvSpPr>
        <p:spPr>
          <a:xfrm>
            <a:off x="979352" y="2189914"/>
            <a:ext cx="2434913" cy="6924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en-US" altLang="zh-CN" sz="1000" smtClean="0">
                <a:solidFill>
                  <a:schemeClr val="bg1">
                    <a:lumMod val="50000"/>
                  </a:schemeClr>
                </a:solidFill>
                <a:latin typeface="+mn-lt"/>
                <a:cs typeface="+mn-ea"/>
                <a:sym typeface="+mn-lt"/>
              </a:rPr>
              <a:t>Click here to add content, content to match the title, you can copy and paste directly, to select useful keyword entry.</a:t>
            </a:r>
            <a:endParaRPr lang="en-US" altLang="zh-CN" sz="1000" dirty="0">
              <a:solidFill>
                <a:schemeClr val="bg1">
                  <a:lumMod val="50000"/>
                </a:schemeClr>
              </a:solidFill>
              <a:latin typeface="+mn-lt"/>
              <a:cs typeface="+mn-ea"/>
              <a:sym typeface="+mn-lt"/>
            </a:endParaRPr>
          </a:p>
        </p:txBody>
      </p:sp>
      <p:sp>
        <p:nvSpPr>
          <p:cNvPr id="136" name="Text Placeholder 33">
            <a:extLst>
              <a:ext uri="{FF2B5EF4-FFF2-40B4-BE49-F238E27FC236}">
                <a16:creationId xmlns:a16="http://schemas.microsoft.com/office/drawing/2014/main" id="{8CB5071D-EDCA-4126-BCD0-798DCF3BA840}"/>
              </a:ext>
            </a:extLst>
          </p:cNvPr>
          <p:cNvSpPr txBox="1">
            <a:spLocks/>
          </p:cNvSpPr>
          <p:nvPr/>
        </p:nvSpPr>
        <p:spPr>
          <a:xfrm>
            <a:off x="979352" y="1889165"/>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US" altLang="zh-CN" sz="1400" b="1" smtClean="0">
                <a:solidFill>
                  <a:schemeClr val="tx1">
                    <a:lumMod val="85000"/>
                    <a:lumOff val="15000"/>
                  </a:schemeClr>
                </a:solidFill>
                <a:latin typeface="+mn-lt"/>
                <a:cs typeface="+mn-ea"/>
                <a:sym typeface="+mn-lt"/>
              </a:rPr>
              <a:t>Add title text</a:t>
            </a:r>
            <a:endParaRPr lang="en-AU" sz="1400" b="1" dirty="0">
              <a:solidFill>
                <a:schemeClr val="tx1">
                  <a:lumMod val="85000"/>
                  <a:lumOff val="15000"/>
                </a:schemeClr>
              </a:solidFill>
              <a:latin typeface="+mn-lt"/>
              <a:cs typeface="+mn-ea"/>
              <a:sym typeface="+mn-lt"/>
            </a:endParaRPr>
          </a:p>
        </p:txBody>
      </p:sp>
      <p:sp>
        <p:nvSpPr>
          <p:cNvPr id="137" name="Text Placeholder 32">
            <a:extLst>
              <a:ext uri="{FF2B5EF4-FFF2-40B4-BE49-F238E27FC236}">
                <a16:creationId xmlns:a16="http://schemas.microsoft.com/office/drawing/2014/main" id="{F48534BE-E1F4-499D-9CCA-38A387DEF65D}"/>
              </a:ext>
            </a:extLst>
          </p:cNvPr>
          <p:cNvSpPr txBox="1">
            <a:spLocks/>
          </p:cNvSpPr>
          <p:nvPr/>
        </p:nvSpPr>
        <p:spPr>
          <a:xfrm>
            <a:off x="8813392" y="2189914"/>
            <a:ext cx="2445206" cy="6924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en-US" altLang="zh-CN" sz="1000" smtClean="0">
                <a:solidFill>
                  <a:schemeClr val="bg1">
                    <a:lumMod val="50000"/>
                  </a:schemeClr>
                </a:solidFill>
                <a:latin typeface="+mn-lt"/>
                <a:cs typeface="+mn-ea"/>
                <a:sym typeface="+mn-lt"/>
              </a:rPr>
              <a:t>Click here to add content, content to match the title, you can copy and paste directly, to select useful keyword entry.</a:t>
            </a:r>
            <a:endParaRPr lang="en-US" altLang="zh-CN" sz="1000" dirty="0">
              <a:solidFill>
                <a:schemeClr val="bg1">
                  <a:lumMod val="50000"/>
                </a:schemeClr>
              </a:solidFill>
              <a:latin typeface="+mn-lt"/>
              <a:cs typeface="+mn-ea"/>
              <a:sym typeface="+mn-lt"/>
            </a:endParaRPr>
          </a:p>
        </p:txBody>
      </p:sp>
      <p:sp>
        <p:nvSpPr>
          <p:cNvPr id="138" name="Text Placeholder 33">
            <a:extLst>
              <a:ext uri="{FF2B5EF4-FFF2-40B4-BE49-F238E27FC236}">
                <a16:creationId xmlns:a16="http://schemas.microsoft.com/office/drawing/2014/main" id="{ACA2976C-3A4F-434F-B933-76BE9BA3B598}"/>
              </a:ext>
            </a:extLst>
          </p:cNvPr>
          <p:cNvSpPr txBox="1">
            <a:spLocks/>
          </p:cNvSpPr>
          <p:nvPr/>
        </p:nvSpPr>
        <p:spPr>
          <a:xfrm>
            <a:off x="9054681" y="1889165"/>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altLang="zh-CN" sz="1400" b="1" smtClean="0">
                <a:solidFill>
                  <a:schemeClr val="tx1">
                    <a:lumMod val="85000"/>
                    <a:lumOff val="15000"/>
                  </a:schemeClr>
                </a:solidFill>
                <a:latin typeface="+mn-lt"/>
                <a:cs typeface="+mn-ea"/>
                <a:sym typeface="+mn-lt"/>
              </a:rPr>
              <a:t>Add title text</a:t>
            </a:r>
            <a:endParaRPr lang="en-AU" sz="1400" b="1" dirty="0">
              <a:solidFill>
                <a:schemeClr val="tx1">
                  <a:lumMod val="85000"/>
                  <a:lumOff val="15000"/>
                </a:schemeClr>
              </a:solidFill>
              <a:latin typeface="+mn-lt"/>
              <a:cs typeface="+mn-ea"/>
              <a:sym typeface="+mn-lt"/>
            </a:endParaRPr>
          </a:p>
        </p:txBody>
      </p:sp>
      <p:sp>
        <p:nvSpPr>
          <p:cNvPr id="139" name="Text Placeholder 32">
            <a:extLst>
              <a:ext uri="{FF2B5EF4-FFF2-40B4-BE49-F238E27FC236}">
                <a16:creationId xmlns:a16="http://schemas.microsoft.com/office/drawing/2014/main" id="{740730D4-DE5B-47F1-938E-BD6B76EB16C9}"/>
              </a:ext>
            </a:extLst>
          </p:cNvPr>
          <p:cNvSpPr txBox="1">
            <a:spLocks/>
          </p:cNvSpPr>
          <p:nvPr/>
        </p:nvSpPr>
        <p:spPr>
          <a:xfrm>
            <a:off x="979352" y="4757283"/>
            <a:ext cx="2434913" cy="6924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en-US" altLang="zh-CN" sz="1000" smtClean="0">
                <a:solidFill>
                  <a:schemeClr val="bg1">
                    <a:lumMod val="50000"/>
                  </a:schemeClr>
                </a:solidFill>
                <a:latin typeface="+mn-lt"/>
                <a:cs typeface="+mn-ea"/>
                <a:sym typeface="+mn-lt"/>
              </a:rPr>
              <a:t>Click here to add content, content to match the title, you can copy and paste directly, to select useful keyword entry.</a:t>
            </a:r>
            <a:endParaRPr lang="en-US" altLang="zh-CN" sz="1000" dirty="0">
              <a:solidFill>
                <a:schemeClr val="bg1">
                  <a:lumMod val="50000"/>
                </a:schemeClr>
              </a:solidFill>
              <a:latin typeface="+mn-lt"/>
              <a:cs typeface="+mn-ea"/>
              <a:sym typeface="+mn-lt"/>
            </a:endParaRPr>
          </a:p>
        </p:txBody>
      </p:sp>
      <p:sp>
        <p:nvSpPr>
          <p:cNvPr id="140" name="Text Placeholder 33">
            <a:extLst>
              <a:ext uri="{FF2B5EF4-FFF2-40B4-BE49-F238E27FC236}">
                <a16:creationId xmlns:a16="http://schemas.microsoft.com/office/drawing/2014/main" id="{754FB8C2-F74E-4418-B05D-118373323D46}"/>
              </a:ext>
            </a:extLst>
          </p:cNvPr>
          <p:cNvSpPr txBox="1">
            <a:spLocks/>
          </p:cNvSpPr>
          <p:nvPr/>
        </p:nvSpPr>
        <p:spPr>
          <a:xfrm>
            <a:off x="979352" y="4444869"/>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US" altLang="zh-CN" sz="1400" b="1" smtClean="0">
                <a:solidFill>
                  <a:schemeClr val="tx1">
                    <a:lumMod val="85000"/>
                    <a:lumOff val="15000"/>
                  </a:schemeClr>
                </a:solidFill>
                <a:latin typeface="+mn-lt"/>
                <a:cs typeface="+mn-ea"/>
                <a:sym typeface="+mn-lt"/>
              </a:rPr>
              <a:t>Add title text</a:t>
            </a:r>
            <a:endParaRPr lang="en-AU" sz="1400" b="1" dirty="0">
              <a:solidFill>
                <a:schemeClr val="tx1">
                  <a:lumMod val="85000"/>
                  <a:lumOff val="15000"/>
                </a:schemeClr>
              </a:solidFill>
              <a:latin typeface="+mn-lt"/>
              <a:cs typeface="+mn-ea"/>
              <a:sym typeface="+mn-lt"/>
            </a:endParaRPr>
          </a:p>
        </p:txBody>
      </p:sp>
      <p:sp>
        <p:nvSpPr>
          <p:cNvPr id="141" name="Text Placeholder 32">
            <a:extLst>
              <a:ext uri="{FF2B5EF4-FFF2-40B4-BE49-F238E27FC236}">
                <a16:creationId xmlns:a16="http://schemas.microsoft.com/office/drawing/2014/main" id="{466F5573-A5C8-4DE2-A1FA-1F6AA5627258}"/>
              </a:ext>
            </a:extLst>
          </p:cNvPr>
          <p:cNvSpPr txBox="1">
            <a:spLocks/>
          </p:cNvSpPr>
          <p:nvPr/>
        </p:nvSpPr>
        <p:spPr>
          <a:xfrm>
            <a:off x="8813392" y="4757283"/>
            <a:ext cx="2445206" cy="6924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en-US" altLang="zh-CN" sz="1000" smtClean="0">
                <a:solidFill>
                  <a:schemeClr val="bg1">
                    <a:lumMod val="50000"/>
                  </a:schemeClr>
                </a:solidFill>
                <a:latin typeface="+mn-lt"/>
                <a:cs typeface="+mn-ea"/>
                <a:sym typeface="+mn-lt"/>
              </a:rPr>
              <a:t>Click here to add content, content to match the title, you can copy and paste directly, to select useful keyword entry.</a:t>
            </a:r>
            <a:r>
              <a:rPr lang="zh-CN" altLang="en-US" sz="1000" smtClean="0">
                <a:solidFill>
                  <a:schemeClr val="bg1">
                    <a:lumMod val="50000"/>
                  </a:schemeClr>
                </a:solidFill>
                <a:latin typeface="+mn-lt"/>
                <a:cs typeface="+mn-ea"/>
                <a:sym typeface="+mn-lt"/>
              </a:rPr>
              <a:t>。</a:t>
            </a:r>
            <a:endParaRPr lang="en-US" altLang="zh-CN" sz="1000" dirty="0">
              <a:solidFill>
                <a:schemeClr val="bg1">
                  <a:lumMod val="50000"/>
                </a:schemeClr>
              </a:solidFill>
              <a:latin typeface="+mn-lt"/>
              <a:cs typeface="+mn-ea"/>
              <a:sym typeface="+mn-lt"/>
            </a:endParaRPr>
          </a:p>
        </p:txBody>
      </p:sp>
      <p:sp>
        <p:nvSpPr>
          <p:cNvPr id="142" name="Text Placeholder 33">
            <a:extLst>
              <a:ext uri="{FF2B5EF4-FFF2-40B4-BE49-F238E27FC236}">
                <a16:creationId xmlns:a16="http://schemas.microsoft.com/office/drawing/2014/main" id="{989E4540-7A4E-49D9-8C1F-8A0430F4A5F7}"/>
              </a:ext>
            </a:extLst>
          </p:cNvPr>
          <p:cNvSpPr txBox="1">
            <a:spLocks/>
          </p:cNvSpPr>
          <p:nvPr/>
        </p:nvSpPr>
        <p:spPr>
          <a:xfrm>
            <a:off x="9054681" y="4444869"/>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altLang="zh-CN" sz="1400" b="1" smtClean="0">
                <a:solidFill>
                  <a:schemeClr val="tx1">
                    <a:lumMod val="85000"/>
                    <a:lumOff val="15000"/>
                  </a:schemeClr>
                </a:solidFill>
                <a:latin typeface="+mn-lt"/>
                <a:cs typeface="+mn-ea"/>
                <a:sym typeface="+mn-lt"/>
              </a:rPr>
              <a:t>Add title text</a:t>
            </a:r>
            <a:endParaRPr lang="en-AU" sz="1400" b="1" dirty="0">
              <a:solidFill>
                <a:schemeClr val="tx1">
                  <a:lumMod val="85000"/>
                  <a:lumOff val="15000"/>
                </a:schemeClr>
              </a:solidFill>
              <a:latin typeface="+mn-lt"/>
              <a:cs typeface="+mn-ea"/>
              <a:sym typeface="+mn-lt"/>
            </a:endParaRPr>
          </a:p>
        </p:txBody>
      </p:sp>
    </p:spTree>
    <p:extLst>
      <p:ext uri="{BB962C8B-B14F-4D97-AF65-F5344CB8AC3E}">
        <p14:creationId xmlns:p14="http://schemas.microsoft.com/office/powerpoint/2010/main" val="85374901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2" presetClass="entr" presetSubtype="4" decel="100000" fill="hold" nodeType="withEffect">
                                  <p:stCondLst>
                                    <p:cond delay="50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750" fill="hold"/>
                                        <p:tgtEl>
                                          <p:spTgt spid="80"/>
                                        </p:tgtEl>
                                        <p:attrNameLst>
                                          <p:attrName>ppt_x</p:attrName>
                                        </p:attrNameLst>
                                      </p:cBhvr>
                                      <p:tavLst>
                                        <p:tav tm="0">
                                          <p:val>
                                            <p:strVal val="#ppt_x"/>
                                          </p:val>
                                        </p:tav>
                                        <p:tav tm="100000">
                                          <p:val>
                                            <p:strVal val="#ppt_x"/>
                                          </p:val>
                                        </p:tav>
                                      </p:tavLst>
                                    </p:anim>
                                    <p:anim calcmode="lin" valueType="num">
                                      <p:cBhvr additive="base">
                                        <p:cTn id="17" dur="750" fill="hold"/>
                                        <p:tgtEl>
                                          <p:spTgt spid="80"/>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500"/>
                                  </p:stCondLst>
                                  <p:childTnLst>
                                    <p:set>
                                      <p:cBhvr>
                                        <p:cTn id="19" dur="1" fill="hold">
                                          <p:stCondLst>
                                            <p:cond delay="0"/>
                                          </p:stCondLst>
                                        </p:cTn>
                                        <p:tgtEl>
                                          <p:spTgt spid="79"/>
                                        </p:tgtEl>
                                        <p:attrNameLst>
                                          <p:attrName>style.visibility</p:attrName>
                                        </p:attrNameLst>
                                      </p:cBhvr>
                                      <p:to>
                                        <p:strVal val="visible"/>
                                      </p:to>
                                    </p:set>
                                    <p:anim calcmode="lin" valueType="num">
                                      <p:cBhvr additive="base">
                                        <p:cTn id="20" dur="750" fill="hold"/>
                                        <p:tgtEl>
                                          <p:spTgt spid="79"/>
                                        </p:tgtEl>
                                        <p:attrNameLst>
                                          <p:attrName>ppt_x</p:attrName>
                                        </p:attrNameLst>
                                      </p:cBhvr>
                                      <p:tavLst>
                                        <p:tav tm="0">
                                          <p:val>
                                            <p:strVal val="#ppt_x"/>
                                          </p:val>
                                        </p:tav>
                                        <p:tav tm="100000">
                                          <p:val>
                                            <p:strVal val="#ppt_x"/>
                                          </p:val>
                                        </p:tav>
                                      </p:tavLst>
                                    </p:anim>
                                    <p:anim calcmode="lin" valueType="num">
                                      <p:cBhvr additive="base">
                                        <p:cTn id="21" dur="750" fill="hold"/>
                                        <p:tgtEl>
                                          <p:spTgt spid="79"/>
                                        </p:tgtEl>
                                        <p:attrNameLst>
                                          <p:attrName>ppt_y</p:attrName>
                                        </p:attrNameLst>
                                      </p:cBhvr>
                                      <p:tavLst>
                                        <p:tav tm="0">
                                          <p:val>
                                            <p:strVal val="1+#ppt_h/2"/>
                                          </p:val>
                                        </p:tav>
                                        <p:tav tm="100000">
                                          <p:val>
                                            <p:strVal val="#ppt_y"/>
                                          </p:val>
                                        </p:tav>
                                      </p:tavLst>
                                    </p:anim>
                                  </p:childTnLst>
                                </p:cTn>
                              </p:par>
                            </p:childTnLst>
                          </p:cTn>
                        </p:par>
                        <p:par>
                          <p:cTn id="22" fill="hold">
                            <p:stCondLst>
                              <p:cond delay="1550"/>
                            </p:stCondLst>
                            <p:childTnLst>
                              <p:par>
                                <p:cTn id="23" presetID="53" presetClass="entr" presetSubtype="16" fill="hold" grpId="0" nodeType="afterEffect">
                                  <p:stCondLst>
                                    <p:cond delay="0"/>
                                  </p:stCondLst>
                                  <p:childTnLst>
                                    <p:set>
                                      <p:cBhvr>
                                        <p:cTn id="24" dur="1" fill="hold">
                                          <p:stCondLst>
                                            <p:cond delay="0"/>
                                          </p:stCondLst>
                                        </p:cTn>
                                        <p:tgtEl>
                                          <p:spTgt spid="134"/>
                                        </p:tgtEl>
                                        <p:attrNameLst>
                                          <p:attrName>style.visibility</p:attrName>
                                        </p:attrNameLst>
                                      </p:cBhvr>
                                      <p:to>
                                        <p:strVal val="visible"/>
                                      </p:to>
                                    </p:set>
                                    <p:anim calcmode="lin" valueType="num">
                                      <p:cBhvr>
                                        <p:cTn id="25" dur="500" fill="hold"/>
                                        <p:tgtEl>
                                          <p:spTgt spid="134"/>
                                        </p:tgtEl>
                                        <p:attrNameLst>
                                          <p:attrName>ppt_w</p:attrName>
                                        </p:attrNameLst>
                                      </p:cBhvr>
                                      <p:tavLst>
                                        <p:tav tm="0">
                                          <p:val>
                                            <p:fltVal val="0"/>
                                          </p:val>
                                        </p:tav>
                                        <p:tav tm="100000">
                                          <p:val>
                                            <p:strVal val="#ppt_w"/>
                                          </p:val>
                                        </p:tav>
                                      </p:tavLst>
                                    </p:anim>
                                    <p:anim calcmode="lin" valueType="num">
                                      <p:cBhvr>
                                        <p:cTn id="26" dur="500" fill="hold"/>
                                        <p:tgtEl>
                                          <p:spTgt spid="134"/>
                                        </p:tgtEl>
                                        <p:attrNameLst>
                                          <p:attrName>ppt_h</p:attrName>
                                        </p:attrNameLst>
                                      </p:cBhvr>
                                      <p:tavLst>
                                        <p:tav tm="0">
                                          <p:val>
                                            <p:fltVal val="0"/>
                                          </p:val>
                                        </p:tav>
                                        <p:tav tm="100000">
                                          <p:val>
                                            <p:strVal val="#ppt_h"/>
                                          </p:val>
                                        </p:tav>
                                      </p:tavLst>
                                    </p:anim>
                                    <p:animEffect transition="in" filter="fade">
                                      <p:cBhvr>
                                        <p:cTn id="27" dur="500"/>
                                        <p:tgtEl>
                                          <p:spTgt spid="134"/>
                                        </p:tgtEl>
                                      </p:cBhvr>
                                    </p:animEffect>
                                  </p:childTnLst>
                                </p:cTn>
                              </p:par>
                            </p:childTnLst>
                          </p:cTn>
                        </p:par>
                        <p:par>
                          <p:cTn id="28" fill="hold">
                            <p:stCondLst>
                              <p:cond delay="2050"/>
                            </p:stCondLst>
                            <p:childTnLst>
                              <p:par>
                                <p:cTn id="29" presetID="22" presetClass="entr" presetSubtype="4"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wipe(down)">
                                      <p:cBhvr>
                                        <p:cTn id="31" dur="500"/>
                                        <p:tgtEl>
                                          <p:spTgt spid="1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wipe(down)">
                                      <p:cBhvr>
                                        <p:cTn id="34" dur="500"/>
                                        <p:tgtEl>
                                          <p:spTgt spid="136"/>
                                        </p:tgtEl>
                                      </p:cBhvr>
                                    </p:animEffect>
                                  </p:childTnLst>
                                </p:cTn>
                              </p:par>
                            </p:childTnLst>
                          </p:cTn>
                        </p:par>
                        <p:par>
                          <p:cTn id="35" fill="hold">
                            <p:stCondLst>
                              <p:cond delay="2550"/>
                            </p:stCondLst>
                            <p:childTnLst>
                              <p:par>
                                <p:cTn id="36" presetID="22" presetClass="entr" presetSubtype="4" fill="hold" grpId="0" nodeType="afterEffect">
                                  <p:stCondLst>
                                    <p:cond delay="0"/>
                                  </p:stCondLst>
                                  <p:childTnLst>
                                    <p:set>
                                      <p:cBhvr>
                                        <p:cTn id="37" dur="1" fill="hold">
                                          <p:stCondLst>
                                            <p:cond delay="0"/>
                                          </p:stCondLst>
                                        </p:cTn>
                                        <p:tgtEl>
                                          <p:spTgt spid="137"/>
                                        </p:tgtEl>
                                        <p:attrNameLst>
                                          <p:attrName>style.visibility</p:attrName>
                                        </p:attrNameLst>
                                      </p:cBhvr>
                                      <p:to>
                                        <p:strVal val="visible"/>
                                      </p:to>
                                    </p:set>
                                    <p:animEffect transition="in" filter="wipe(down)">
                                      <p:cBhvr>
                                        <p:cTn id="38" dur="500"/>
                                        <p:tgtEl>
                                          <p:spTgt spid="13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wipe(down)">
                                      <p:cBhvr>
                                        <p:cTn id="41" dur="500"/>
                                        <p:tgtEl>
                                          <p:spTgt spid="138"/>
                                        </p:tgtEl>
                                      </p:cBhvr>
                                    </p:animEffect>
                                  </p:childTnLst>
                                </p:cTn>
                              </p:par>
                            </p:childTnLst>
                          </p:cTn>
                        </p:par>
                        <p:par>
                          <p:cTn id="42" fill="hold">
                            <p:stCondLst>
                              <p:cond delay="3050"/>
                            </p:stCondLst>
                            <p:childTnLst>
                              <p:par>
                                <p:cTn id="43" presetID="22" presetClass="entr" presetSubtype="4" fill="hold" grpId="0" nodeType="after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wipe(down)">
                                      <p:cBhvr>
                                        <p:cTn id="45" dur="500"/>
                                        <p:tgtEl>
                                          <p:spTgt spid="13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wipe(down)">
                                      <p:cBhvr>
                                        <p:cTn id="48" dur="500"/>
                                        <p:tgtEl>
                                          <p:spTgt spid="140"/>
                                        </p:tgtEl>
                                      </p:cBhvr>
                                    </p:animEffect>
                                  </p:childTnLst>
                                </p:cTn>
                              </p:par>
                            </p:childTnLst>
                          </p:cTn>
                        </p:par>
                        <p:par>
                          <p:cTn id="49" fill="hold">
                            <p:stCondLst>
                              <p:cond delay="3550"/>
                            </p:stCondLst>
                            <p:childTnLst>
                              <p:par>
                                <p:cTn id="50" presetID="22" presetClass="entr" presetSubtype="4" fill="hold" grpId="0" nodeType="after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wipe(down)">
                                      <p:cBhvr>
                                        <p:cTn id="52" dur="500"/>
                                        <p:tgtEl>
                                          <p:spTgt spid="14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wipe(down)">
                                      <p:cBhvr>
                                        <p:cTn id="55"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4" grpId="0"/>
      <p:bldP spid="135" grpId="0"/>
      <p:bldP spid="136" grpId="0"/>
      <p:bldP spid="137" grpId="0"/>
      <p:bldP spid="138" grpId="0"/>
      <p:bldP spid="139" grpId="0"/>
      <p:bldP spid="140" grpId="0"/>
      <p:bldP spid="141" grpId="0"/>
      <p:bldP spid="1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sp>
        <p:nvSpPr>
          <p:cNvPr id="4" name="Rectangle: Rounded Corners 26">
            <a:extLst>
              <a:ext uri="{FF2B5EF4-FFF2-40B4-BE49-F238E27FC236}">
                <a16:creationId xmlns:a16="http://schemas.microsoft.com/office/drawing/2014/main" id="{8D861B15-978E-40C7-81F0-82A39A1AFD68}"/>
              </a:ext>
            </a:extLst>
          </p:cNvPr>
          <p:cNvSpPr/>
          <p:nvPr/>
        </p:nvSpPr>
        <p:spPr>
          <a:xfrm>
            <a:off x="1039933" y="2813423"/>
            <a:ext cx="225000" cy="1575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sp>
        <p:nvSpPr>
          <p:cNvPr id="5" name="矩形 4">
            <a:extLst>
              <a:ext uri="{FF2B5EF4-FFF2-40B4-BE49-F238E27FC236}">
                <a16:creationId xmlns:a16="http://schemas.microsoft.com/office/drawing/2014/main" id="{4FE103FE-2C30-43D1-B290-93C02B1169C9}"/>
              </a:ext>
            </a:extLst>
          </p:cNvPr>
          <p:cNvSpPr/>
          <p:nvPr/>
        </p:nvSpPr>
        <p:spPr>
          <a:xfrm>
            <a:off x="998457" y="2984216"/>
            <a:ext cx="3217703" cy="2169825"/>
          </a:xfrm>
          <a:prstGeom prst="rect">
            <a:avLst/>
          </a:prstGeom>
        </p:spPr>
        <p:txBody>
          <a:bodyPr wrap="square">
            <a:spAutoFit/>
          </a:bodyPr>
          <a:lstStyle/>
          <a:p>
            <a:pPr>
              <a:lnSpc>
                <a:spcPct val="150000"/>
              </a:lnSpc>
            </a:pPr>
            <a:r>
              <a:rPr lang="en-US" altLang="zh-CN" sz="1000" smtClean="0">
                <a:solidFill>
                  <a:schemeClr val="bg1">
                    <a:lumMod val="50000"/>
                  </a:schemeClr>
                </a:solidFill>
                <a:cs typeface="+mn-ea"/>
                <a:sym typeface="+mn-lt"/>
              </a:rPr>
              <a:t>Click here to add content, content to match the title, you can copy and paste directly, to select useful keyword entry.Click here to add content, content to match the title, you can copy and paste directly, to select useful keyword entry.Click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a:p>
            <a:pPr>
              <a:lnSpc>
                <a:spcPct val="150000"/>
              </a:lnSpc>
            </a:pPr>
            <a:endParaRPr lang="zh-CN" altLang="en-US" sz="1000" dirty="0">
              <a:solidFill>
                <a:schemeClr val="bg1">
                  <a:lumMod val="50000"/>
                </a:schemeClr>
              </a:solidFill>
              <a:cs typeface="+mn-ea"/>
              <a:sym typeface="+mn-lt"/>
            </a:endParaRPr>
          </a:p>
        </p:txBody>
      </p:sp>
      <p:sp>
        <p:nvSpPr>
          <p:cNvPr id="6" name="Shape 2413">
            <a:extLst>
              <a:ext uri="{FF2B5EF4-FFF2-40B4-BE49-F238E27FC236}">
                <a16:creationId xmlns:a16="http://schemas.microsoft.com/office/drawing/2014/main" id="{29B63C54-453C-4A82-9A8D-C3BDC5A7C614}"/>
              </a:ext>
            </a:extLst>
          </p:cNvPr>
          <p:cNvSpPr/>
          <p:nvPr/>
        </p:nvSpPr>
        <p:spPr>
          <a:xfrm>
            <a:off x="1170309" y="5405461"/>
            <a:ext cx="346684" cy="33878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C0000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effectLst>
                <a:outerShdw blurRad="38100" dist="12700" dir="5400000" rotWithShape="0">
                  <a:srgbClr val="000000">
                    <a:alpha val="50000"/>
                  </a:srgbClr>
                </a:outerShdw>
              </a:effectLst>
              <a:cs typeface="+mn-ea"/>
              <a:sym typeface="+mn-lt"/>
            </a:endParaRPr>
          </a:p>
        </p:txBody>
      </p:sp>
      <p:sp>
        <p:nvSpPr>
          <p:cNvPr id="7" name="Shape 2430">
            <a:extLst>
              <a:ext uri="{FF2B5EF4-FFF2-40B4-BE49-F238E27FC236}">
                <a16:creationId xmlns:a16="http://schemas.microsoft.com/office/drawing/2014/main" id="{5BBC9B40-DF58-4616-B7B9-74B3C312C0FF}"/>
              </a:ext>
            </a:extLst>
          </p:cNvPr>
          <p:cNvSpPr/>
          <p:nvPr/>
        </p:nvSpPr>
        <p:spPr>
          <a:xfrm>
            <a:off x="2845461" y="5415011"/>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C0000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effectLst>
                <a:outerShdw blurRad="38100" dist="12700" dir="5400000" rotWithShape="0">
                  <a:srgbClr val="000000">
                    <a:alpha val="50000"/>
                  </a:srgbClr>
                </a:outerShdw>
              </a:effectLst>
              <a:cs typeface="+mn-ea"/>
              <a:sym typeface="+mn-lt"/>
            </a:endParaRPr>
          </a:p>
        </p:txBody>
      </p:sp>
      <p:sp>
        <p:nvSpPr>
          <p:cNvPr id="10" name="Shape 2465">
            <a:extLst>
              <a:ext uri="{FF2B5EF4-FFF2-40B4-BE49-F238E27FC236}">
                <a16:creationId xmlns:a16="http://schemas.microsoft.com/office/drawing/2014/main" id="{17A5C180-C285-49B0-92E8-75318BAD6C28}"/>
              </a:ext>
            </a:extLst>
          </p:cNvPr>
          <p:cNvSpPr/>
          <p:nvPr/>
        </p:nvSpPr>
        <p:spPr>
          <a:xfrm>
            <a:off x="2007885" y="5405461"/>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C0000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effectLst>
                <a:outerShdw blurRad="38100" dist="12700" dir="5400000" rotWithShape="0">
                  <a:srgbClr val="000000">
                    <a:alpha val="50000"/>
                  </a:srgbClr>
                </a:outerShdw>
              </a:effectLst>
              <a:cs typeface="+mn-ea"/>
              <a:sym typeface="+mn-lt"/>
            </a:endParaRPr>
          </a:p>
        </p:txBody>
      </p:sp>
      <p:cxnSp>
        <p:nvCxnSpPr>
          <p:cNvPr id="11" name="Straight Connector 36"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40BF011A-23AD-495C-A61D-9C8796F33085}"/>
              </a:ext>
            </a:extLst>
          </p:cNvPr>
          <p:cNvCxnSpPr>
            <a:cxnSpLocks/>
          </p:cNvCxnSpPr>
          <p:nvPr/>
        </p:nvCxnSpPr>
        <p:spPr>
          <a:xfrm flipV="1">
            <a:off x="5897037" y="4094715"/>
            <a:ext cx="0" cy="485271"/>
          </a:xfrm>
          <a:prstGeom prst="line">
            <a:avLst/>
          </a:prstGeom>
          <a:noFill/>
          <a:ln w="25400" cap="flat" cmpd="sng" algn="ctr">
            <a:solidFill>
              <a:sysClr val="window" lastClr="FFFFFF">
                <a:lumMod val="85000"/>
              </a:sysClr>
            </a:solidFill>
            <a:prstDash val="sysDot"/>
            <a:miter lim="800000"/>
            <a:headEnd type="oval"/>
            <a:tailEnd type="none"/>
          </a:ln>
          <a:effectLst/>
        </p:spPr>
      </p:cxnSp>
      <p:cxnSp>
        <p:nvCxnSpPr>
          <p:cNvPr id="12" name="Straight Connector 36"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A90F043A-99A8-4312-919F-8F46BDA04404}"/>
              </a:ext>
            </a:extLst>
          </p:cNvPr>
          <p:cNvCxnSpPr>
            <a:cxnSpLocks/>
          </p:cNvCxnSpPr>
          <p:nvPr/>
        </p:nvCxnSpPr>
        <p:spPr>
          <a:xfrm flipV="1">
            <a:off x="9087694" y="4094715"/>
            <a:ext cx="0" cy="485271"/>
          </a:xfrm>
          <a:prstGeom prst="line">
            <a:avLst/>
          </a:prstGeom>
          <a:noFill/>
          <a:ln w="25400" cap="flat" cmpd="sng" algn="ctr">
            <a:solidFill>
              <a:sysClr val="window" lastClr="FFFFFF">
                <a:lumMod val="85000"/>
              </a:sysClr>
            </a:solidFill>
            <a:prstDash val="sysDot"/>
            <a:miter lim="800000"/>
            <a:headEnd type="oval"/>
            <a:tailEnd type="none"/>
          </a:ln>
          <a:effectLst/>
        </p:spPr>
      </p:cxnSp>
      <p:grpSp>
        <p:nvGrpSpPr>
          <p:cNvPr id="13" name="Group 22"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8EA76679-D4CA-43FA-BACF-134D511096BB}"/>
              </a:ext>
            </a:extLst>
          </p:cNvPr>
          <p:cNvGrpSpPr/>
          <p:nvPr/>
        </p:nvGrpSpPr>
        <p:grpSpPr>
          <a:xfrm>
            <a:off x="4427003" y="2508084"/>
            <a:ext cx="1586631" cy="1586631"/>
            <a:chOff x="7068123" y="4012934"/>
            <a:chExt cx="2538610" cy="2538610"/>
          </a:xfrm>
        </p:grpSpPr>
        <p:sp>
          <p:nvSpPr>
            <p:cNvPr id="14" name="Oval 3">
              <a:extLst>
                <a:ext uri="{FF2B5EF4-FFF2-40B4-BE49-F238E27FC236}">
                  <a16:creationId xmlns:a16="http://schemas.microsoft.com/office/drawing/2014/main" id="{F5FE2933-9775-4D0A-8D47-E3252DB4DCFA}"/>
                </a:ext>
              </a:extLst>
            </p:cNvPr>
            <p:cNvSpPr/>
            <p:nvPr/>
          </p:nvSpPr>
          <p:spPr>
            <a:xfrm>
              <a:off x="7068123" y="4012934"/>
              <a:ext cx="2538610" cy="2538610"/>
            </a:xfrm>
            <a:prstGeom prst="ellipse">
              <a:avLst/>
            </a:prstGeom>
            <a:solidFill>
              <a:srgbClr val="D32F2F">
                <a:alpha val="80000"/>
              </a:srgbClr>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effectLst/>
                <a:uLnTx/>
                <a:uFillTx/>
                <a:cs typeface="+mn-ea"/>
                <a:sym typeface="+mn-lt"/>
              </a:endParaRPr>
            </a:p>
          </p:txBody>
        </p:sp>
        <p:grpSp>
          <p:nvGrpSpPr>
            <p:cNvPr id="15" name="Group 19">
              <a:extLst>
                <a:ext uri="{FF2B5EF4-FFF2-40B4-BE49-F238E27FC236}">
                  <a16:creationId xmlns:a16="http://schemas.microsoft.com/office/drawing/2014/main" id="{9B3F016E-395B-4744-99FF-9070B3D8BE8B}"/>
                </a:ext>
              </a:extLst>
            </p:cNvPr>
            <p:cNvGrpSpPr/>
            <p:nvPr/>
          </p:nvGrpSpPr>
          <p:grpSpPr>
            <a:xfrm>
              <a:off x="8053557" y="5069215"/>
              <a:ext cx="567742" cy="426048"/>
              <a:chOff x="712110" y="4037334"/>
              <a:chExt cx="464344" cy="348456"/>
            </a:xfrm>
            <a:solidFill>
              <a:sysClr val="window" lastClr="FFFFFF"/>
            </a:solidFill>
          </p:grpSpPr>
          <p:sp>
            <p:nvSpPr>
              <p:cNvPr id="16" name="AutoShape 118">
                <a:extLst>
                  <a:ext uri="{FF2B5EF4-FFF2-40B4-BE49-F238E27FC236}">
                    <a16:creationId xmlns:a16="http://schemas.microsoft.com/office/drawing/2014/main" id="{A480AA97-2AAD-45FD-AA8D-1E72D8346FDE}"/>
                  </a:ext>
                </a:extLst>
              </p:cNvPr>
              <p:cNvSpPr>
                <a:spLocks/>
              </p:cNvSpPr>
              <p:nvPr/>
            </p:nvSpPr>
            <p:spPr bwMode="auto">
              <a:xfrm>
                <a:off x="712110" y="403733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17" name="AutoShape 119">
                <a:extLst>
                  <a:ext uri="{FF2B5EF4-FFF2-40B4-BE49-F238E27FC236}">
                    <a16:creationId xmlns:a16="http://schemas.microsoft.com/office/drawing/2014/main" id="{82ED57FA-D1A5-44C4-8272-D45F8784B00C}"/>
                  </a:ext>
                </a:extLst>
              </p:cNvPr>
              <p:cNvSpPr>
                <a:spLocks/>
              </p:cNvSpPr>
              <p:nvPr/>
            </p:nvSpPr>
            <p:spPr bwMode="auto">
              <a:xfrm>
                <a:off x="1001829" y="416750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grpSp>
        <p:nvGrpSpPr>
          <p:cNvPr id="18" name="Group 10"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D790D952-DB12-49CA-B482-48E31EA4252C}"/>
              </a:ext>
            </a:extLst>
          </p:cNvPr>
          <p:cNvGrpSpPr/>
          <p:nvPr/>
        </p:nvGrpSpPr>
        <p:grpSpPr>
          <a:xfrm>
            <a:off x="5700226" y="2508084"/>
            <a:ext cx="1586631" cy="1586631"/>
            <a:chOff x="9105280" y="4012934"/>
            <a:chExt cx="2538610" cy="2538610"/>
          </a:xfrm>
        </p:grpSpPr>
        <p:sp>
          <p:nvSpPr>
            <p:cNvPr id="19" name="Oval 4">
              <a:extLst>
                <a:ext uri="{FF2B5EF4-FFF2-40B4-BE49-F238E27FC236}">
                  <a16:creationId xmlns:a16="http://schemas.microsoft.com/office/drawing/2014/main" id="{F8999C96-B63D-4D3A-83A7-6605BE3FCE54}"/>
                </a:ext>
              </a:extLst>
            </p:cNvPr>
            <p:cNvSpPr/>
            <p:nvPr/>
          </p:nvSpPr>
          <p:spPr>
            <a:xfrm>
              <a:off x="9105280" y="4012934"/>
              <a:ext cx="2538610" cy="2538610"/>
            </a:xfrm>
            <a:prstGeom prst="ellipse">
              <a:avLst/>
            </a:prstGeom>
            <a:solidFill>
              <a:srgbClr val="C62828">
                <a:alpha val="80000"/>
              </a:srgbClr>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effectLst/>
                <a:uLnTx/>
                <a:uFillTx/>
                <a:cs typeface="+mn-ea"/>
                <a:sym typeface="+mn-lt"/>
              </a:endParaRPr>
            </a:p>
          </p:txBody>
        </p:sp>
        <p:sp>
          <p:nvSpPr>
            <p:cNvPr id="20" name="AutoShape 117">
              <a:extLst>
                <a:ext uri="{FF2B5EF4-FFF2-40B4-BE49-F238E27FC236}">
                  <a16:creationId xmlns:a16="http://schemas.microsoft.com/office/drawing/2014/main" id="{1C864075-518B-4A7F-BDF4-86DC7B397C7E}"/>
                </a:ext>
              </a:extLst>
            </p:cNvPr>
            <p:cNvSpPr>
              <a:spLocks/>
            </p:cNvSpPr>
            <p:nvPr/>
          </p:nvSpPr>
          <p:spPr bwMode="auto">
            <a:xfrm>
              <a:off x="10090714" y="5069215"/>
              <a:ext cx="567742" cy="42604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val="window" lastClr="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nvGrpSpPr>
          <p:cNvPr id="21" name="Group 9"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C63DE5A2-A3BC-4850-8A6E-A669472B3B77}"/>
              </a:ext>
            </a:extLst>
          </p:cNvPr>
          <p:cNvGrpSpPr/>
          <p:nvPr/>
        </p:nvGrpSpPr>
        <p:grpSpPr>
          <a:xfrm>
            <a:off x="6973448" y="2508084"/>
            <a:ext cx="1586631" cy="1586631"/>
            <a:chOff x="11142436" y="4012934"/>
            <a:chExt cx="2538610" cy="2538610"/>
          </a:xfrm>
        </p:grpSpPr>
        <p:sp>
          <p:nvSpPr>
            <p:cNvPr id="22" name="Oval 5">
              <a:extLst>
                <a:ext uri="{FF2B5EF4-FFF2-40B4-BE49-F238E27FC236}">
                  <a16:creationId xmlns:a16="http://schemas.microsoft.com/office/drawing/2014/main" id="{436D8808-1CD7-4E14-9652-86355D28DB7A}"/>
                </a:ext>
              </a:extLst>
            </p:cNvPr>
            <p:cNvSpPr/>
            <p:nvPr/>
          </p:nvSpPr>
          <p:spPr>
            <a:xfrm>
              <a:off x="11142436" y="4012934"/>
              <a:ext cx="2538610" cy="2538610"/>
            </a:xfrm>
            <a:prstGeom prst="ellipse">
              <a:avLst/>
            </a:prstGeom>
            <a:solidFill>
              <a:srgbClr val="D32F2F">
                <a:alpha val="80000"/>
              </a:srgbClr>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effectLst/>
                <a:uLnTx/>
                <a:uFillTx/>
                <a:cs typeface="+mn-ea"/>
                <a:sym typeface="+mn-lt"/>
              </a:endParaRPr>
            </a:p>
          </p:txBody>
        </p:sp>
        <p:grpSp>
          <p:nvGrpSpPr>
            <p:cNvPr id="23" name="Group 15">
              <a:extLst>
                <a:ext uri="{FF2B5EF4-FFF2-40B4-BE49-F238E27FC236}">
                  <a16:creationId xmlns:a16="http://schemas.microsoft.com/office/drawing/2014/main" id="{F6FE9563-E9E9-42F1-872A-798B1F85C123}"/>
                </a:ext>
              </a:extLst>
            </p:cNvPr>
            <p:cNvGrpSpPr/>
            <p:nvPr/>
          </p:nvGrpSpPr>
          <p:grpSpPr>
            <a:xfrm>
              <a:off x="12198717" y="4997883"/>
              <a:ext cx="426048" cy="568712"/>
              <a:chOff x="2639219" y="3510757"/>
              <a:chExt cx="348456" cy="465138"/>
            </a:xfrm>
            <a:solidFill>
              <a:sysClr val="window" lastClr="FFFFFF"/>
            </a:solidFill>
          </p:grpSpPr>
          <p:sp>
            <p:nvSpPr>
              <p:cNvPr id="24" name="AutoShape 115">
                <a:extLst>
                  <a:ext uri="{FF2B5EF4-FFF2-40B4-BE49-F238E27FC236}">
                    <a16:creationId xmlns:a16="http://schemas.microsoft.com/office/drawing/2014/main" id="{025AF0CB-5113-4DE4-A1CD-7FFC16E2F7A9}"/>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25" name="AutoShape 116">
                <a:extLst>
                  <a:ext uri="{FF2B5EF4-FFF2-40B4-BE49-F238E27FC236}">
                    <a16:creationId xmlns:a16="http://schemas.microsoft.com/office/drawing/2014/main" id="{B9E71ADE-68A7-4A31-BDF8-2E8BCD79AA3F}"/>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grpSp>
        <p:nvGrpSpPr>
          <p:cNvPr id="26" name="Group 8"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740170D4-7FD9-4A95-B03F-031B4885DF51}"/>
              </a:ext>
            </a:extLst>
          </p:cNvPr>
          <p:cNvGrpSpPr/>
          <p:nvPr/>
        </p:nvGrpSpPr>
        <p:grpSpPr>
          <a:xfrm>
            <a:off x="9766696" y="2508084"/>
            <a:ext cx="1586631" cy="1586631"/>
            <a:chOff x="15611632" y="4012934"/>
            <a:chExt cx="2538610" cy="2538610"/>
          </a:xfrm>
        </p:grpSpPr>
        <p:sp>
          <p:nvSpPr>
            <p:cNvPr id="27" name="Oval 7">
              <a:extLst>
                <a:ext uri="{FF2B5EF4-FFF2-40B4-BE49-F238E27FC236}">
                  <a16:creationId xmlns:a16="http://schemas.microsoft.com/office/drawing/2014/main" id="{71BBB116-9964-4E5C-B9A0-DE269C0FA84C}"/>
                </a:ext>
              </a:extLst>
            </p:cNvPr>
            <p:cNvSpPr/>
            <p:nvPr/>
          </p:nvSpPr>
          <p:spPr>
            <a:xfrm>
              <a:off x="15611632" y="4012934"/>
              <a:ext cx="2538610" cy="2538610"/>
            </a:xfrm>
            <a:prstGeom prst="ellipse">
              <a:avLst/>
            </a:prstGeom>
            <a:solidFill>
              <a:srgbClr val="EF5350">
                <a:alpha val="80000"/>
              </a:srgbClr>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effectLst/>
                <a:uLnTx/>
                <a:uFillTx/>
                <a:cs typeface="+mn-ea"/>
                <a:sym typeface="+mn-lt"/>
              </a:endParaRPr>
            </a:p>
          </p:txBody>
        </p:sp>
        <p:sp>
          <p:nvSpPr>
            <p:cNvPr id="28" name="AutoShape 112">
              <a:extLst>
                <a:ext uri="{FF2B5EF4-FFF2-40B4-BE49-F238E27FC236}">
                  <a16:creationId xmlns:a16="http://schemas.microsoft.com/office/drawing/2014/main" id="{648F5337-1E8C-4DC6-8C5C-A0C2535CF0F0}"/>
                </a:ext>
              </a:extLst>
            </p:cNvPr>
            <p:cNvSpPr>
              <a:spLocks/>
            </p:cNvSpPr>
            <p:nvPr/>
          </p:nvSpPr>
          <p:spPr bwMode="auto">
            <a:xfrm>
              <a:off x="16597066" y="4997882"/>
              <a:ext cx="567742" cy="56871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nvGrpSpPr>
          <p:cNvPr id="29" name="Group 1"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83B13A89-D725-4A7A-8DAD-ECBBA0A2587C}"/>
              </a:ext>
            </a:extLst>
          </p:cNvPr>
          <p:cNvGrpSpPr/>
          <p:nvPr/>
        </p:nvGrpSpPr>
        <p:grpSpPr>
          <a:xfrm>
            <a:off x="8159843" y="2355572"/>
            <a:ext cx="1891654" cy="1891654"/>
            <a:chOff x="13040668" y="3768916"/>
            <a:chExt cx="3026646" cy="3026646"/>
          </a:xfrm>
        </p:grpSpPr>
        <p:sp>
          <p:nvSpPr>
            <p:cNvPr id="30" name="Oval 6">
              <a:extLst>
                <a:ext uri="{FF2B5EF4-FFF2-40B4-BE49-F238E27FC236}">
                  <a16:creationId xmlns:a16="http://schemas.microsoft.com/office/drawing/2014/main" id="{7AA573CF-5906-434A-8C0F-DBBC57CDAAE2}"/>
                </a:ext>
              </a:extLst>
            </p:cNvPr>
            <p:cNvSpPr/>
            <p:nvPr/>
          </p:nvSpPr>
          <p:spPr>
            <a:xfrm>
              <a:off x="13040668" y="3768916"/>
              <a:ext cx="3026646" cy="3026646"/>
            </a:xfrm>
            <a:prstGeom prst="ellipse">
              <a:avLst/>
            </a:prstGeom>
            <a:solidFill>
              <a:srgbClr val="C00000"/>
            </a:solidFill>
            <a:ln w="12700" cap="flat" cmpd="sng" algn="ctr">
              <a:noFill/>
              <a:prstDash val="solid"/>
              <a:miter lim="800000"/>
            </a:ln>
            <a:effectLst>
              <a:outerShdw blurRad="1270000" sx="90000" sy="90000" algn="ctr"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effectLst/>
                <a:uLnTx/>
                <a:uFillTx/>
                <a:cs typeface="+mn-ea"/>
                <a:sym typeface="+mn-lt"/>
              </a:endParaRPr>
            </a:p>
          </p:txBody>
        </p:sp>
        <p:grpSp>
          <p:nvGrpSpPr>
            <p:cNvPr id="31" name="Group 12">
              <a:extLst>
                <a:ext uri="{FF2B5EF4-FFF2-40B4-BE49-F238E27FC236}">
                  <a16:creationId xmlns:a16="http://schemas.microsoft.com/office/drawing/2014/main" id="{8BFF5079-CC8B-4A8C-9D8D-7951367AD6E7}"/>
                </a:ext>
              </a:extLst>
            </p:cNvPr>
            <p:cNvGrpSpPr/>
            <p:nvPr/>
          </p:nvGrpSpPr>
          <p:grpSpPr>
            <a:xfrm>
              <a:off x="14263395" y="4858634"/>
              <a:ext cx="581192" cy="847210"/>
              <a:chOff x="3582988" y="3510757"/>
              <a:chExt cx="319088" cy="465138"/>
            </a:xfrm>
            <a:solidFill>
              <a:sysClr val="window" lastClr="FFFFFF"/>
            </a:solidFill>
          </p:grpSpPr>
          <p:sp>
            <p:nvSpPr>
              <p:cNvPr id="32" name="AutoShape 113">
                <a:extLst>
                  <a:ext uri="{FF2B5EF4-FFF2-40B4-BE49-F238E27FC236}">
                    <a16:creationId xmlns:a16="http://schemas.microsoft.com/office/drawing/2014/main" id="{3E1EF369-6DB9-47EB-BD94-14B3608A6AF7}"/>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sp>
            <p:nvSpPr>
              <p:cNvPr id="33" name="AutoShape 114">
                <a:extLst>
                  <a:ext uri="{FF2B5EF4-FFF2-40B4-BE49-F238E27FC236}">
                    <a16:creationId xmlns:a16="http://schemas.microsoft.com/office/drawing/2014/main" id="{F8018BA7-0294-4376-BA9F-7D558D07A0E8}"/>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effectLst>
                    <a:outerShdw blurRad="38100" dist="38100" dir="2700000" algn="tl">
                      <a:srgbClr val="000000"/>
                    </a:outerShdw>
                  </a:effectLst>
                  <a:uLnTx/>
                  <a:uFillTx/>
                  <a:cs typeface="+mn-ea"/>
                  <a:sym typeface="+mn-lt"/>
                </a:endParaRPr>
              </a:p>
            </p:txBody>
          </p:sp>
        </p:grpSp>
      </p:grpSp>
      <p:cxnSp>
        <p:nvCxnSpPr>
          <p:cNvPr id="34" name="Straight Connector 36"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49D396DB-3A86-4D1A-869F-DE2E40174DDB}"/>
              </a:ext>
            </a:extLst>
          </p:cNvPr>
          <p:cNvCxnSpPr>
            <a:cxnSpLocks/>
          </p:cNvCxnSpPr>
          <p:nvPr/>
        </p:nvCxnSpPr>
        <p:spPr>
          <a:xfrm>
            <a:off x="9113802" y="1785940"/>
            <a:ext cx="0" cy="485271"/>
          </a:xfrm>
          <a:prstGeom prst="line">
            <a:avLst/>
          </a:prstGeom>
          <a:noFill/>
          <a:ln w="25400" cap="flat" cmpd="sng" algn="ctr">
            <a:solidFill>
              <a:sysClr val="window" lastClr="FFFFFF">
                <a:lumMod val="85000"/>
              </a:sysClr>
            </a:solidFill>
            <a:prstDash val="sysDot"/>
            <a:miter lim="800000"/>
            <a:headEnd type="oval"/>
            <a:tailEnd type="none"/>
          </a:ln>
          <a:effectLst/>
        </p:spPr>
      </p:cxnSp>
      <p:grpSp>
        <p:nvGrpSpPr>
          <p:cNvPr id="35" name="Group 27"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F0DBEC61-6153-4340-8ECC-2C31252D2989}"/>
              </a:ext>
            </a:extLst>
          </p:cNvPr>
          <p:cNvGrpSpPr/>
          <p:nvPr/>
        </p:nvGrpSpPr>
        <p:grpSpPr>
          <a:xfrm>
            <a:off x="5436458" y="4710306"/>
            <a:ext cx="2475600" cy="870447"/>
            <a:chOff x="14159080" y="4153325"/>
            <a:chExt cx="3960960" cy="1392716"/>
          </a:xfrm>
        </p:grpSpPr>
        <p:sp>
          <p:nvSpPr>
            <p:cNvPr id="36" name="Rectangle 28">
              <a:extLst>
                <a:ext uri="{FF2B5EF4-FFF2-40B4-BE49-F238E27FC236}">
                  <a16:creationId xmlns:a16="http://schemas.microsoft.com/office/drawing/2014/main" id="{F6993566-F30B-427F-ABFC-C0A8A38B338F}"/>
                </a:ext>
              </a:extLst>
            </p:cNvPr>
            <p:cNvSpPr/>
            <p:nvPr/>
          </p:nvSpPr>
          <p:spPr>
            <a:xfrm>
              <a:off x="14159080" y="4633586"/>
              <a:ext cx="3385970" cy="912455"/>
            </a:xfrm>
            <a:prstGeom prst="rect">
              <a:avLst/>
            </a:prstGeom>
          </p:spPr>
          <p:txBody>
            <a:bodyPr wrap="square">
              <a:spAutoFit/>
            </a:bodyPr>
            <a:lstStyle/>
            <a:p>
              <a:pPr defTabSz="285750">
                <a:lnSpc>
                  <a:spcPct val="150000"/>
                </a:lnSpc>
              </a:pPr>
              <a:r>
                <a:rPr lang="en-US" altLang="zh-CN" sz="1100" smtClean="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sp>
          <p:nvSpPr>
            <p:cNvPr id="37" name="Rectangle 29">
              <a:extLst>
                <a:ext uri="{FF2B5EF4-FFF2-40B4-BE49-F238E27FC236}">
                  <a16:creationId xmlns:a16="http://schemas.microsoft.com/office/drawing/2014/main" id="{1007B87F-0052-4BEE-8CE6-9B5BE2D29AC7}"/>
                </a:ext>
              </a:extLst>
            </p:cNvPr>
            <p:cNvSpPr/>
            <p:nvPr/>
          </p:nvSpPr>
          <p:spPr>
            <a:xfrm>
              <a:off x="14159080" y="4153325"/>
              <a:ext cx="3960960" cy="553383"/>
            </a:xfrm>
            <a:prstGeom prst="rect">
              <a:avLst/>
            </a:prstGeom>
          </p:spPr>
          <p:txBody>
            <a:bodyPr wrap="square">
              <a:spAutoFit/>
            </a:bodyPr>
            <a:lstStyle/>
            <a:p>
              <a:pPr defTabSz="285750">
                <a:lnSpc>
                  <a:spcPct val="120000"/>
                </a:lnSpc>
              </a:pPr>
              <a:r>
                <a:rPr lang="en-US" altLang="zh-CN" sz="1500" b="1" smtClean="0">
                  <a:cs typeface="+mn-ea"/>
                  <a:sym typeface="+mn-lt"/>
                </a:rPr>
                <a:t>Add title text</a:t>
              </a:r>
              <a:endParaRPr lang="zh-CN" altLang="en-US" sz="1500" b="1" dirty="0">
                <a:cs typeface="+mn-ea"/>
                <a:sym typeface="+mn-lt"/>
              </a:endParaRPr>
            </a:p>
          </p:txBody>
        </p:sp>
      </p:grpSp>
      <p:grpSp>
        <p:nvGrpSpPr>
          <p:cNvPr id="38" name="Group 30"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AAC591A8-518C-4D9D-AD3E-DFA4F68DE612}"/>
              </a:ext>
            </a:extLst>
          </p:cNvPr>
          <p:cNvGrpSpPr/>
          <p:nvPr/>
        </p:nvGrpSpPr>
        <p:grpSpPr>
          <a:xfrm>
            <a:off x="8407628" y="4710306"/>
            <a:ext cx="2475600" cy="900327"/>
            <a:chOff x="14159080" y="4153325"/>
            <a:chExt cx="3960960" cy="1440524"/>
          </a:xfrm>
        </p:grpSpPr>
        <p:sp>
          <p:nvSpPr>
            <p:cNvPr id="39" name="Rectangle 31">
              <a:extLst>
                <a:ext uri="{FF2B5EF4-FFF2-40B4-BE49-F238E27FC236}">
                  <a16:creationId xmlns:a16="http://schemas.microsoft.com/office/drawing/2014/main" id="{64315458-0E5C-450E-BB25-DEF978B630FF}"/>
                </a:ext>
              </a:extLst>
            </p:cNvPr>
            <p:cNvSpPr/>
            <p:nvPr/>
          </p:nvSpPr>
          <p:spPr>
            <a:xfrm>
              <a:off x="14159080" y="4633586"/>
              <a:ext cx="3385970" cy="960263"/>
            </a:xfrm>
            <a:prstGeom prst="rect">
              <a:avLst/>
            </a:prstGeom>
          </p:spPr>
          <p:txBody>
            <a:bodyPr wrap="square">
              <a:spAutoFit/>
            </a:bodyPr>
            <a:lstStyle/>
            <a:p>
              <a:pPr defTabSz="285750">
                <a:lnSpc>
                  <a:spcPct val="150000"/>
                </a:lnSpc>
              </a:pPr>
              <a:r>
                <a:rPr lang="en-US" altLang="zh-CN" sz="1100" smtClean="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sp>
          <p:nvSpPr>
            <p:cNvPr id="40" name="Rectangle 32">
              <a:extLst>
                <a:ext uri="{FF2B5EF4-FFF2-40B4-BE49-F238E27FC236}">
                  <a16:creationId xmlns:a16="http://schemas.microsoft.com/office/drawing/2014/main" id="{5E831451-26D2-4745-BCDB-4CB89C881155}"/>
                </a:ext>
              </a:extLst>
            </p:cNvPr>
            <p:cNvSpPr/>
            <p:nvPr/>
          </p:nvSpPr>
          <p:spPr>
            <a:xfrm>
              <a:off x="14159080" y="4153325"/>
              <a:ext cx="3960960" cy="553382"/>
            </a:xfrm>
            <a:prstGeom prst="rect">
              <a:avLst/>
            </a:prstGeom>
          </p:spPr>
          <p:txBody>
            <a:bodyPr wrap="square">
              <a:spAutoFit/>
            </a:bodyPr>
            <a:lstStyle/>
            <a:p>
              <a:pPr defTabSz="285750">
                <a:lnSpc>
                  <a:spcPct val="120000"/>
                </a:lnSpc>
              </a:pPr>
              <a:r>
                <a:rPr lang="en-US" altLang="zh-CN" sz="1500" b="1" smtClean="0">
                  <a:cs typeface="+mn-ea"/>
                  <a:sym typeface="+mn-lt"/>
                </a:rPr>
                <a:t>Add title text</a:t>
              </a:r>
              <a:endParaRPr lang="zh-CN" altLang="en-US" sz="1500" b="1" dirty="0">
                <a:cs typeface="+mn-ea"/>
                <a:sym typeface="+mn-lt"/>
              </a:endParaRPr>
            </a:p>
          </p:txBody>
        </p:sp>
      </p:grpSp>
      <p:sp>
        <p:nvSpPr>
          <p:cNvPr id="41" name="Rectangle 40"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4699469C-A472-4036-87BD-7E9253320BF7}"/>
              </a:ext>
            </a:extLst>
          </p:cNvPr>
          <p:cNvSpPr/>
          <p:nvPr/>
        </p:nvSpPr>
        <p:spPr>
          <a:xfrm>
            <a:off x="8053421" y="1332699"/>
            <a:ext cx="2120761" cy="345864"/>
          </a:xfrm>
          <a:prstGeom prst="rect">
            <a:avLst/>
          </a:prstGeom>
        </p:spPr>
        <p:txBody>
          <a:bodyPr wrap="square">
            <a:spAutoFit/>
          </a:bodyPr>
          <a:lstStyle/>
          <a:p>
            <a:pPr algn="ctr" defTabSz="285750">
              <a:lnSpc>
                <a:spcPct val="120000"/>
              </a:lnSpc>
            </a:pPr>
            <a:r>
              <a:rPr lang="en-US" altLang="zh-CN" sz="1500" b="1" smtClean="0">
                <a:cs typeface="+mn-ea"/>
                <a:sym typeface="+mn-lt"/>
              </a:rPr>
              <a:t>Add title text</a:t>
            </a:r>
            <a:endParaRPr lang="zh-CN" altLang="en-US" sz="1500" b="1" dirty="0">
              <a:cs typeface="+mn-ea"/>
              <a:sym typeface="+mn-lt"/>
            </a:endParaRPr>
          </a:p>
        </p:txBody>
      </p:sp>
      <p:sp>
        <p:nvSpPr>
          <p:cNvPr id="42" name="Rectangle 25">
            <a:extLst>
              <a:ext uri="{FF2B5EF4-FFF2-40B4-BE49-F238E27FC236}">
                <a16:creationId xmlns:a16="http://schemas.microsoft.com/office/drawing/2014/main" id="{97FB6183-30DD-406F-8636-1F5828F4ACF4}"/>
              </a:ext>
            </a:extLst>
          </p:cNvPr>
          <p:cNvSpPr/>
          <p:nvPr/>
        </p:nvSpPr>
        <p:spPr>
          <a:xfrm>
            <a:off x="881859" y="2217068"/>
            <a:ext cx="2388795" cy="515526"/>
          </a:xfrm>
          <a:prstGeom prst="rect">
            <a:avLst/>
          </a:prstGeom>
        </p:spPr>
        <p:txBody>
          <a:bodyPr wrap="non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altLang="zh-CN" sz="2750" b="0" i="0" u="none" strike="noStrike" kern="0" cap="none" spc="0" normalizeH="0" baseline="0" noProof="0" smtClean="0">
                <a:ln>
                  <a:noFill/>
                </a:ln>
                <a:effectLst/>
                <a:uLnTx/>
                <a:uFillTx/>
                <a:cs typeface="+mn-ea"/>
                <a:sym typeface="+mn-lt"/>
              </a:rPr>
              <a:t>Add title text</a:t>
            </a:r>
            <a:endParaRPr kumimoji="0" lang="zh-CN" altLang="en-US" sz="2750" b="0" i="0" u="none" strike="noStrike" kern="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100411578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par>
                          <p:cTn id="20" fill="hold">
                            <p:stCondLst>
                              <p:cond delay="26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50"/>
                                        <p:tgtEl>
                                          <p:spTgt spid="5"/>
                                        </p:tgtEl>
                                      </p:cBhvr>
                                    </p:animEffect>
                                  </p:childTnLst>
                                </p:cTn>
                              </p:par>
                              <p:par>
                                <p:cTn id="24" presetID="49" presetClass="entr" presetSubtype="0" decel="100000"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par>
                                <p:cTn id="30" presetID="49" presetClass="entr" presetSubtype="0" decel="100000" fill="hold" grpId="0" nodeType="withEffect">
                                  <p:stCondLst>
                                    <p:cond delay="75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360"/>
                                          </p:val>
                                        </p:tav>
                                        <p:tav tm="100000">
                                          <p:val>
                                            <p:fltVal val="0"/>
                                          </p:val>
                                        </p:tav>
                                      </p:tavLst>
                                    </p:anim>
                                    <p:animEffect transition="in" filter="fade">
                                      <p:cBhvr>
                                        <p:cTn id="35" dur="500"/>
                                        <p:tgtEl>
                                          <p:spTgt spid="10"/>
                                        </p:tgtEl>
                                      </p:cBhvr>
                                    </p:animEffect>
                                  </p:childTnLst>
                                </p:cTn>
                              </p:par>
                              <p:par>
                                <p:cTn id="36" presetID="49" presetClass="entr" presetSubtype="0" decel="100000" fill="hold" grpId="0" nodeType="withEffect">
                                  <p:stCondLst>
                                    <p:cond delay="1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 calcmode="lin" valueType="num">
                                      <p:cBhvr>
                                        <p:cTn id="40" dur="500" fill="hold"/>
                                        <p:tgtEl>
                                          <p:spTgt spid="7"/>
                                        </p:tgtEl>
                                        <p:attrNameLst>
                                          <p:attrName>style.rotation</p:attrName>
                                        </p:attrNameLst>
                                      </p:cBhvr>
                                      <p:tavLst>
                                        <p:tav tm="0">
                                          <p:val>
                                            <p:fltVal val="360"/>
                                          </p:val>
                                        </p:tav>
                                        <p:tav tm="100000">
                                          <p:val>
                                            <p:fltVal val="0"/>
                                          </p:val>
                                        </p:tav>
                                      </p:tavLst>
                                    </p:anim>
                                    <p:animEffect transition="in" filter="fade">
                                      <p:cBhvr>
                                        <p:cTn id="41" dur="500"/>
                                        <p:tgtEl>
                                          <p:spTgt spid="7"/>
                                        </p:tgtEl>
                                      </p:cBhvr>
                                    </p:animEffect>
                                  </p:childTnLst>
                                </p:cTn>
                              </p:par>
                            </p:childTnLst>
                          </p:cTn>
                        </p:par>
                        <p:par>
                          <p:cTn id="42" fill="hold">
                            <p:stCondLst>
                              <p:cond delay="4130"/>
                            </p:stCondLst>
                            <p:childTnLst>
                              <p:par>
                                <p:cTn id="43" presetID="2" presetClass="entr" presetSubtype="2" decel="10000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750" fill="hold"/>
                                        <p:tgtEl>
                                          <p:spTgt spid="13"/>
                                        </p:tgtEl>
                                        <p:attrNameLst>
                                          <p:attrName>ppt_x</p:attrName>
                                        </p:attrNameLst>
                                      </p:cBhvr>
                                      <p:tavLst>
                                        <p:tav tm="0">
                                          <p:val>
                                            <p:strVal val="1+#ppt_w/2"/>
                                          </p:val>
                                        </p:tav>
                                        <p:tav tm="100000">
                                          <p:val>
                                            <p:strVal val="#ppt_x"/>
                                          </p:val>
                                        </p:tav>
                                      </p:tavLst>
                                    </p:anim>
                                    <p:anim calcmode="lin" valueType="num">
                                      <p:cBhvr additive="base">
                                        <p:cTn id="46" dur="75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75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750" fill="hold"/>
                                        <p:tgtEl>
                                          <p:spTgt spid="18"/>
                                        </p:tgtEl>
                                        <p:attrNameLst>
                                          <p:attrName>ppt_x</p:attrName>
                                        </p:attrNameLst>
                                      </p:cBhvr>
                                      <p:tavLst>
                                        <p:tav tm="0">
                                          <p:val>
                                            <p:strVal val="1+#ppt_w/2"/>
                                          </p:val>
                                        </p:tav>
                                        <p:tav tm="100000">
                                          <p:val>
                                            <p:strVal val="#ppt_x"/>
                                          </p:val>
                                        </p:tav>
                                      </p:tavLst>
                                    </p:anim>
                                    <p:anim calcmode="lin" valueType="num">
                                      <p:cBhvr additive="base">
                                        <p:cTn id="50" dur="750" fill="hold"/>
                                        <p:tgtEl>
                                          <p:spTgt spid="18"/>
                                        </p:tgtEl>
                                        <p:attrNameLst>
                                          <p:attrName>ppt_y</p:attrName>
                                        </p:attrNameLst>
                                      </p:cBhvr>
                                      <p:tavLst>
                                        <p:tav tm="0">
                                          <p:val>
                                            <p:strVal val="#ppt_y"/>
                                          </p:val>
                                        </p:tav>
                                        <p:tav tm="100000">
                                          <p:val>
                                            <p:strVal val="#ppt_y"/>
                                          </p:val>
                                        </p:tav>
                                      </p:tavLst>
                                    </p:anim>
                                  </p:childTnLst>
                                </p:cTn>
                              </p:par>
                              <p:par>
                                <p:cTn id="51" presetID="2" presetClass="entr" presetSubtype="2" decel="100000" fill="hold" nodeType="withEffect">
                                  <p:stCondLst>
                                    <p:cond delay="100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750" fill="hold"/>
                                        <p:tgtEl>
                                          <p:spTgt spid="21"/>
                                        </p:tgtEl>
                                        <p:attrNameLst>
                                          <p:attrName>ppt_x</p:attrName>
                                        </p:attrNameLst>
                                      </p:cBhvr>
                                      <p:tavLst>
                                        <p:tav tm="0">
                                          <p:val>
                                            <p:strVal val="1+#ppt_w/2"/>
                                          </p:val>
                                        </p:tav>
                                        <p:tav tm="100000">
                                          <p:val>
                                            <p:strVal val="#ppt_x"/>
                                          </p:val>
                                        </p:tav>
                                      </p:tavLst>
                                    </p:anim>
                                    <p:anim calcmode="lin" valueType="num">
                                      <p:cBhvr additive="base">
                                        <p:cTn id="54" dur="75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2" decel="100000" fill="hold" nodeType="withEffect">
                                  <p:stCondLst>
                                    <p:cond delay="125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750" fill="hold"/>
                                        <p:tgtEl>
                                          <p:spTgt spid="29"/>
                                        </p:tgtEl>
                                        <p:attrNameLst>
                                          <p:attrName>ppt_x</p:attrName>
                                        </p:attrNameLst>
                                      </p:cBhvr>
                                      <p:tavLst>
                                        <p:tav tm="0">
                                          <p:val>
                                            <p:strVal val="1+#ppt_w/2"/>
                                          </p:val>
                                        </p:tav>
                                        <p:tav tm="100000">
                                          <p:val>
                                            <p:strVal val="#ppt_x"/>
                                          </p:val>
                                        </p:tav>
                                      </p:tavLst>
                                    </p:anim>
                                    <p:anim calcmode="lin" valueType="num">
                                      <p:cBhvr additive="base">
                                        <p:cTn id="58" dur="75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2" decel="100000" fill="hold" nodeType="withEffect">
                                  <p:stCondLst>
                                    <p:cond delay="150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750" fill="hold"/>
                                        <p:tgtEl>
                                          <p:spTgt spid="26"/>
                                        </p:tgtEl>
                                        <p:attrNameLst>
                                          <p:attrName>ppt_x</p:attrName>
                                        </p:attrNameLst>
                                      </p:cBhvr>
                                      <p:tavLst>
                                        <p:tav tm="0">
                                          <p:val>
                                            <p:strVal val="1+#ppt_w/2"/>
                                          </p:val>
                                        </p:tav>
                                        <p:tav tm="100000">
                                          <p:val>
                                            <p:strVal val="#ppt_x"/>
                                          </p:val>
                                        </p:tav>
                                      </p:tavLst>
                                    </p:anim>
                                    <p:anim calcmode="lin" valueType="num">
                                      <p:cBhvr additive="base">
                                        <p:cTn id="62" dur="750" fill="hold"/>
                                        <p:tgtEl>
                                          <p:spTgt spid="26"/>
                                        </p:tgtEl>
                                        <p:attrNameLst>
                                          <p:attrName>ppt_y</p:attrName>
                                        </p:attrNameLst>
                                      </p:cBhvr>
                                      <p:tavLst>
                                        <p:tav tm="0">
                                          <p:val>
                                            <p:strVal val="#ppt_y"/>
                                          </p:val>
                                        </p:tav>
                                        <p:tav tm="100000">
                                          <p:val>
                                            <p:strVal val="#ppt_y"/>
                                          </p:val>
                                        </p:tav>
                                      </p:tavLst>
                                    </p:anim>
                                  </p:childTnLst>
                                </p:cTn>
                              </p:par>
                              <p:par>
                                <p:cTn id="63" presetID="22" presetClass="entr" presetSubtype="4" fill="hold" nodeType="withEffect">
                                  <p:stCondLst>
                                    <p:cond delay="225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par>
                                <p:cTn id="66" presetID="22" presetClass="entr" presetSubtype="4" fill="hold" nodeType="withEffect">
                                  <p:stCondLst>
                                    <p:cond delay="225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nodeType="withEffect">
                                  <p:stCondLst>
                                    <p:cond delay="225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par>
                                <p:cTn id="72" presetID="10" presetClass="entr" presetSubtype="0" fill="hold" grpId="0" nodeType="withEffect">
                                  <p:stCondLst>
                                    <p:cond delay="250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2" presetClass="entr" presetSubtype="2" decel="100000" fill="hold" nodeType="withEffect">
                                  <p:stCondLst>
                                    <p:cond delay="300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750" fill="hold"/>
                                        <p:tgtEl>
                                          <p:spTgt spid="35"/>
                                        </p:tgtEl>
                                        <p:attrNameLst>
                                          <p:attrName>ppt_x</p:attrName>
                                        </p:attrNameLst>
                                      </p:cBhvr>
                                      <p:tavLst>
                                        <p:tav tm="0">
                                          <p:val>
                                            <p:strVal val="1+#ppt_w/2"/>
                                          </p:val>
                                        </p:tav>
                                        <p:tav tm="100000">
                                          <p:val>
                                            <p:strVal val="#ppt_x"/>
                                          </p:val>
                                        </p:tav>
                                      </p:tavLst>
                                    </p:anim>
                                    <p:anim calcmode="lin" valueType="num">
                                      <p:cBhvr additive="base">
                                        <p:cTn id="78" dur="750" fill="hold"/>
                                        <p:tgtEl>
                                          <p:spTgt spid="35"/>
                                        </p:tgtEl>
                                        <p:attrNameLst>
                                          <p:attrName>ppt_y</p:attrName>
                                        </p:attrNameLst>
                                      </p:cBhvr>
                                      <p:tavLst>
                                        <p:tav tm="0">
                                          <p:val>
                                            <p:strVal val="#ppt_y"/>
                                          </p:val>
                                        </p:tav>
                                        <p:tav tm="100000">
                                          <p:val>
                                            <p:strVal val="#ppt_y"/>
                                          </p:val>
                                        </p:tav>
                                      </p:tavLst>
                                    </p:anim>
                                  </p:childTnLst>
                                </p:cTn>
                              </p:par>
                              <p:par>
                                <p:cTn id="79" presetID="2" presetClass="entr" presetSubtype="2" decel="100000" fill="hold" nodeType="withEffect">
                                  <p:stCondLst>
                                    <p:cond delay="325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750" fill="hold"/>
                                        <p:tgtEl>
                                          <p:spTgt spid="38"/>
                                        </p:tgtEl>
                                        <p:attrNameLst>
                                          <p:attrName>ppt_x</p:attrName>
                                        </p:attrNameLst>
                                      </p:cBhvr>
                                      <p:tavLst>
                                        <p:tav tm="0">
                                          <p:val>
                                            <p:strVal val="1+#ppt_w/2"/>
                                          </p:val>
                                        </p:tav>
                                        <p:tav tm="100000">
                                          <p:val>
                                            <p:strVal val="#ppt_x"/>
                                          </p:val>
                                        </p:tav>
                                      </p:tavLst>
                                    </p:anim>
                                    <p:anim calcmode="lin" valueType="num">
                                      <p:cBhvr additive="base">
                                        <p:cTn id="82" dur="75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animBg="1"/>
      <p:bldP spid="7" grpId="0" animBg="1"/>
      <p:bldP spid="10" grpId="0" animBg="1"/>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grpSp>
        <p:nvGrpSpPr>
          <p:cNvPr id="4" name="Group">
            <a:extLst>
              <a:ext uri="{FF2B5EF4-FFF2-40B4-BE49-F238E27FC236}">
                <a16:creationId xmlns:a16="http://schemas.microsoft.com/office/drawing/2014/main" id="{915B2E59-0A6F-4DF8-BACB-220982F290BA}"/>
              </a:ext>
            </a:extLst>
          </p:cNvPr>
          <p:cNvGrpSpPr/>
          <p:nvPr/>
        </p:nvGrpSpPr>
        <p:grpSpPr>
          <a:xfrm>
            <a:off x="1379343" y="1501024"/>
            <a:ext cx="4039934" cy="4052969"/>
            <a:chOff x="0" y="0"/>
            <a:chExt cx="2965792" cy="2975360"/>
          </a:xfrm>
        </p:grpSpPr>
        <p:grpSp>
          <p:nvGrpSpPr>
            <p:cNvPr id="5" name="Group">
              <a:extLst>
                <a:ext uri="{FF2B5EF4-FFF2-40B4-BE49-F238E27FC236}">
                  <a16:creationId xmlns:a16="http://schemas.microsoft.com/office/drawing/2014/main" id="{9DAD4D9D-9C2E-4E71-943E-C9DC992014AC}"/>
                </a:ext>
              </a:extLst>
            </p:cNvPr>
            <p:cNvGrpSpPr/>
            <p:nvPr/>
          </p:nvGrpSpPr>
          <p:grpSpPr>
            <a:xfrm>
              <a:off x="0" y="0"/>
              <a:ext cx="2965793" cy="2975361"/>
              <a:chOff x="0" y="0"/>
              <a:chExt cx="2965792" cy="2975360"/>
            </a:xfrm>
          </p:grpSpPr>
          <p:sp>
            <p:nvSpPr>
              <p:cNvPr id="12" name="Circle">
                <a:extLst>
                  <a:ext uri="{FF2B5EF4-FFF2-40B4-BE49-F238E27FC236}">
                    <a16:creationId xmlns:a16="http://schemas.microsoft.com/office/drawing/2014/main" id="{28A97DE0-55B7-44A1-A370-26D7ED2D6E6B}"/>
                  </a:ext>
                </a:extLst>
              </p:cNvPr>
              <p:cNvSpPr/>
              <p:nvPr/>
            </p:nvSpPr>
            <p:spPr>
              <a:xfrm>
                <a:off x="0" y="0"/>
                <a:ext cx="2965697" cy="2965697"/>
              </a:xfrm>
              <a:prstGeom prst="ellipse">
                <a:avLst/>
              </a:prstGeom>
              <a:solidFill>
                <a:srgbClr val="FFFFFF"/>
              </a:solidFill>
              <a:ln w="12700" cap="flat">
                <a:noFill/>
                <a:miter lim="400000"/>
              </a:ln>
              <a:effectLst>
                <a:outerShdw blurRad="711200" rotWithShape="0">
                  <a:srgbClr val="000000">
                    <a:alpha val="33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3" name="Shape">
                <a:extLst>
                  <a:ext uri="{FF2B5EF4-FFF2-40B4-BE49-F238E27FC236}">
                    <a16:creationId xmlns:a16="http://schemas.microsoft.com/office/drawing/2014/main" id="{62AB1C26-069D-49DF-B55E-22BEAD51E1F6}"/>
                  </a:ext>
                </a:extLst>
              </p:cNvPr>
              <p:cNvSpPr/>
              <p:nvPr/>
            </p:nvSpPr>
            <p:spPr>
              <a:xfrm>
                <a:off x="281908" y="290475"/>
                <a:ext cx="2683885" cy="2684886"/>
              </a:xfrm>
              <a:custGeom>
                <a:avLst/>
                <a:gdLst/>
                <a:ahLst/>
                <a:cxnLst>
                  <a:cxn ang="0">
                    <a:pos x="wd2" y="hd2"/>
                  </a:cxn>
                  <a:cxn ang="5400000">
                    <a:pos x="wd2" y="hd2"/>
                  </a:cxn>
                  <a:cxn ang="10800000">
                    <a:pos x="wd2" y="hd2"/>
                  </a:cxn>
                  <a:cxn ang="16200000">
                    <a:pos x="wd2" y="hd2"/>
                  </a:cxn>
                </a:cxnLst>
                <a:rect l="0" t="0" r="r" b="b"/>
                <a:pathLst>
                  <a:path w="20122" h="20122" extrusionOk="0">
                    <a:moveTo>
                      <a:pt x="15589" y="0"/>
                    </a:moveTo>
                    <a:lnTo>
                      <a:pt x="15589" y="0"/>
                    </a:lnTo>
                    <a:cubicBezTo>
                      <a:pt x="20546" y="3655"/>
                      <a:pt x="21600" y="10636"/>
                      <a:pt x="17943" y="15591"/>
                    </a:cubicBezTo>
                    <a:cubicBezTo>
                      <a:pt x="14287" y="20546"/>
                      <a:pt x="7304" y="21600"/>
                      <a:pt x="2347" y="17945"/>
                    </a:cubicBezTo>
                    <a:cubicBezTo>
                      <a:pt x="1452" y="17285"/>
                      <a:pt x="661" y="16495"/>
                      <a:pt x="0" y="15601"/>
                    </a:cubicBezTo>
                    <a:lnTo>
                      <a:pt x="8968" y="8972"/>
                    </a:lnTo>
                    <a:close/>
                  </a:path>
                </a:pathLst>
              </a:custGeom>
              <a:solidFill>
                <a:srgbClr val="FFFFFF">
                  <a:lumMod val="85000"/>
                </a:srgbClr>
              </a:solidFill>
              <a:ln w="12700" cap="flat">
                <a:noFill/>
                <a:miter lim="400000"/>
              </a:ln>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4" name="Circle">
                <a:extLst>
                  <a:ext uri="{FF2B5EF4-FFF2-40B4-BE49-F238E27FC236}">
                    <a16:creationId xmlns:a16="http://schemas.microsoft.com/office/drawing/2014/main" id="{7CFDD425-6D13-46BF-B93E-69954403E023}"/>
                  </a:ext>
                </a:extLst>
              </p:cNvPr>
              <p:cNvSpPr/>
              <p:nvPr/>
            </p:nvSpPr>
            <p:spPr>
              <a:xfrm>
                <a:off x="272851" y="264531"/>
                <a:ext cx="2425325" cy="2425325"/>
              </a:xfrm>
              <a:prstGeom prst="ellipse">
                <a:avLst/>
              </a:prstGeom>
              <a:solidFill>
                <a:srgbClr val="FFFFFF"/>
              </a:solidFill>
              <a:ln w="12700" cap="flat">
                <a:noFill/>
                <a:miter lim="400000"/>
              </a:ln>
              <a:effectLst>
                <a:outerShdw blurRad="635000" rotWithShape="0">
                  <a:srgbClr val="000000">
                    <a:alpha val="19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5" name="Shape">
                <a:extLst>
                  <a:ext uri="{FF2B5EF4-FFF2-40B4-BE49-F238E27FC236}">
                    <a16:creationId xmlns:a16="http://schemas.microsoft.com/office/drawing/2014/main" id="{1EFAC4DD-8BEB-44AE-9332-6707D62E008E}"/>
                  </a:ext>
                </a:extLst>
              </p:cNvPr>
              <p:cNvSpPr/>
              <p:nvPr/>
            </p:nvSpPr>
            <p:spPr>
              <a:xfrm>
                <a:off x="501651" y="265952"/>
                <a:ext cx="2195104" cy="2433545"/>
              </a:xfrm>
              <a:custGeom>
                <a:avLst/>
                <a:gdLst/>
                <a:ahLst/>
                <a:cxnLst>
                  <a:cxn ang="0">
                    <a:pos x="wd2" y="hd2"/>
                  </a:cxn>
                  <a:cxn ang="5400000">
                    <a:pos x="wd2" y="hd2"/>
                  </a:cxn>
                  <a:cxn ang="10800000">
                    <a:pos x="wd2" y="hd2"/>
                  </a:cxn>
                  <a:cxn ang="16200000">
                    <a:pos x="wd2" y="hd2"/>
                  </a:cxn>
                </a:cxnLst>
                <a:rect l="0" t="0" r="r" b="b"/>
                <a:pathLst>
                  <a:path w="20282" h="19662" extrusionOk="0">
                    <a:moveTo>
                      <a:pt x="5763" y="429"/>
                    </a:moveTo>
                    <a:cubicBezTo>
                      <a:pt x="11701" y="-1153"/>
                      <a:pt x="17982" y="1774"/>
                      <a:pt x="19791" y="6967"/>
                    </a:cubicBezTo>
                    <a:cubicBezTo>
                      <a:pt x="21600" y="12160"/>
                      <a:pt x="18252" y="17652"/>
                      <a:pt x="12314" y="19234"/>
                    </a:cubicBezTo>
                    <a:cubicBezTo>
                      <a:pt x="7761" y="20447"/>
                      <a:pt x="2829" y="19022"/>
                      <a:pt x="0" y="15676"/>
                    </a:cubicBezTo>
                    <a:lnTo>
                      <a:pt x="9038" y="9832"/>
                    </a:lnTo>
                    <a:close/>
                  </a:path>
                </a:pathLst>
              </a:custGeom>
              <a:solidFill>
                <a:srgbClr val="FFFFFF">
                  <a:lumMod val="85000"/>
                </a:srgbClr>
              </a:solidFill>
              <a:ln w="12700" cap="flat">
                <a:noFill/>
                <a:miter lim="400000"/>
              </a:ln>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6" name="Circle">
                <a:extLst>
                  <a:ext uri="{FF2B5EF4-FFF2-40B4-BE49-F238E27FC236}">
                    <a16:creationId xmlns:a16="http://schemas.microsoft.com/office/drawing/2014/main" id="{CF8343B4-8C8B-4E3F-ADE5-19FA8188D7BA}"/>
                  </a:ext>
                </a:extLst>
              </p:cNvPr>
              <p:cNvSpPr/>
              <p:nvPr/>
            </p:nvSpPr>
            <p:spPr>
              <a:xfrm>
                <a:off x="564487" y="543563"/>
                <a:ext cx="1843927" cy="1843927"/>
              </a:xfrm>
              <a:prstGeom prst="ellipse">
                <a:avLst/>
              </a:prstGeom>
              <a:solidFill>
                <a:srgbClr val="FFFFFF"/>
              </a:solidFill>
              <a:ln w="12700" cap="flat">
                <a:noFill/>
                <a:miter lim="400000"/>
              </a:ln>
              <a:effectLst>
                <a:outerShdw blurRad="673100" rotWithShape="0">
                  <a:srgbClr val="000000">
                    <a:alpha val="25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7" name="Shape">
                <a:extLst>
                  <a:ext uri="{FF2B5EF4-FFF2-40B4-BE49-F238E27FC236}">
                    <a16:creationId xmlns:a16="http://schemas.microsoft.com/office/drawing/2014/main" id="{2F535E70-F645-4169-B7FE-4F5E69B8D091}"/>
                  </a:ext>
                </a:extLst>
              </p:cNvPr>
              <p:cNvSpPr/>
              <p:nvPr/>
            </p:nvSpPr>
            <p:spPr>
              <a:xfrm>
                <a:off x="745096" y="547225"/>
                <a:ext cx="1668650" cy="1849875"/>
              </a:xfrm>
              <a:custGeom>
                <a:avLst/>
                <a:gdLst/>
                <a:ahLst/>
                <a:cxnLst>
                  <a:cxn ang="0">
                    <a:pos x="wd2" y="hd2"/>
                  </a:cxn>
                  <a:cxn ang="5400000">
                    <a:pos x="wd2" y="hd2"/>
                  </a:cxn>
                  <a:cxn ang="10800000">
                    <a:pos x="wd2" y="hd2"/>
                  </a:cxn>
                  <a:cxn ang="16200000">
                    <a:pos x="wd2" y="hd2"/>
                  </a:cxn>
                </a:cxnLst>
                <a:rect l="0" t="0" r="r" b="b"/>
                <a:pathLst>
                  <a:path w="21600" h="21600" extrusionOk="0">
                    <a:moveTo>
                      <a:pt x="9627" y="0"/>
                    </a:moveTo>
                    <a:cubicBezTo>
                      <a:pt x="16240" y="0"/>
                      <a:pt x="21600" y="4835"/>
                      <a:pt x="21600" y="10800"/>
                    </a:cubicBezTo>
                    <a:cubicBezTo>
                      <a:pt x="21600" y="16765"/>
                      <a:pt x="16240" y="21600"/>
                      <a:pt x="9627" y="21600"/>
                    </a:cubicBezTo>
                    <a:cubicBezTo>
                      <a:pt x="5830" y="21600"/>
                      <a:pt x="2258" y="19975"/>
                      <a:pt x="0" y="17221"/>
                    </a:cubicBezTo>
                    <a:lnTo>
                      <a:pt x="9511" y="10799"/>
                    </a:lnTo>
                    <a:close/>
                  </a:path>
                </a:pathLst>
              </a:custGeom>
              <a:solidFill>
                <a:srgbClr val="C00000"/>
              </a:solidFill>
              <a:ln w="12700" cap="flat">
                <a:noFill/>
                <a:miter lim="400000"/>
              </a:ln>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18" name="Circle">
                <a:extLst>
                  <a:ext uri="{FF2B5EF4-FFF2-40B4-BE49-F238E27FC236}">
                    <a16:creationId xmlns:a16="http://schemas.microsoft.com/office/drawing/2014/main" id="{AA99F08F-1FA4-4E01-B9BB-672BA67C72A2}"/>
                  </a:ext>
                </a:extLst>
              </p:cNvPr>
              <p:cNvSpPr/>
              <p:nvPr/>
            </p:nvSpPr>
            <p:spPr>
              <a:xfrm>
                <a:off x="831708" y="818314"/>
                <a:ext cx="1307609" cy="1307609"/>
              </a:xfrm>
              <a:prstGeom prst="ellipse">
                <a:avLst/>
              </a:prstGeom>
              <a:solidFill>
                <a:srgbClr val="FFFFFF"/>
              </a:solidFill>
              <a:ln w="12700" cap="flat">
                <a:noFill/>
                <a:miter lim="400000"/>
              </a:ln>
              <a:effectLst>
                <a:outerShdw blurRad="736600" rotWithShape="0">
                  <a:srgbClr val="000000">
                    <a:alpha val="8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cs typeface="+mn-ea"/>
                  <a:sym typeface="+mn-lt"/>
                </a:endParaRPr>
              </a:p>
            </p:txBody>
          </p:sp>
        </p:grpSp>
        <p:grpSp>
          <p:nvGrpSpPr>
            <p:cNvPr id="6" name="Group">
              <a:extLst>
                <a:ext uri="{FF2B5EF4-FFF2-40B4-BE49-F238E27FC236}">
                  <a16:creationId xmlns:a16="http://schemas.microsoft.com/office/drawing/2014/main" id="{9BFEEE55-7F90-477D-AFD6-39FD5C28E08A}"/>
                </a:ext>
              </a:extLst>
            </p:cNvPr>
            <p:cNvGrpSpPr/>
            <p:nvPr/>
          </p:nvGrpSpPr>
          <p:grpSpPr>
            <a:xfrm>
              <a:off x="1314083" y="1215636"/>
              <a:ext cx="342854" cy="499781"/>
              <a:chOff x="0" y="0"/>
              <a:chExt cx="342853" cy="499780"/>
            </a:xfrm>
          </p:grpSpPr>
          <p:sp>
            <p:nvSpPr>
              <p:cNvPr id="7" name="Shape">
                <a:extLst>
                  <a:ext uri="{FF2B5EF4-FFF2-40B4-BE49-F238E27FC236}">
                    <a16:creationId xmlns:a16="http://schemas.microsoft.com/office/drawing/2014/main" id="{3755B3A6-A573-444B-9DB4-A7453B2C8E2C}"/>
                  </a:ext>
                </a:extLst>
              </p:cNvPr>
              <p:cNvSpPr/>
              <p:nvPr/>
            </p:nvSpPr>
            <p:spPr>
              <a:xfrm>
                <a:off x="0" y="-1"/>
                <a:ext cx="342854" cy="499782"/>
              </a:xfrm>
              <a:custGeom>
                <a:avLst/>
                <a:gdLst/>
                <a:ahLst/>
                <a:cxnLst>
                  <a:cxn ang="0">
                    <a:pos x="wd2" y="hd2"/>
                  </a:cxn>
                  <a:cxn ang="5400000">
                    <a:pos x="wd2" y="hd2"/>
                  </a:cxn>
                  <a:cxn ang="10800000">
                    <a:pos x="wd2" y="hd2"/>
                  </a:cxn>
                  <a:cxn ang="16200000">
                    <a:pos x="wd2" y="hd2"/>
                  </a:cxn>
                </a:cxnLst>
                <a:rect l="0" t="0" r="r" b="b"/>
                <a:pathLst>
                  <a:path w="21600" h="21600" extrusionOk="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rgbClr val="404040"/>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sp>
            <p:nvSpPr>
              <p:cNvPr id="10" name="Shape">
                <a:extLst>
                  <a:ext uri="{FF2B5EF4-FFF2-40B4-BE49-F238E27FC236}">
                    <a16:creationId xmlns:a16="http://schemas.microsoft.com/office/drawing/2014/main" id="{AA44B2FF-83C0-4609-ABD7-63906B743EDB}"/>
                  </a:ext>
                </a:extLst>
              </p:cNvPr>
              <p:cNvSpPr/>
              <p:nvPr/>
            </p:nvSpPr>
            <p:spPr>
              <a:xfrm>
                <a:off x="139870" y="46907"/>
                <a:ext cx="63113" cy="1535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59"/>
                      <a:pt x="20387" y="21600"/>
                      <a:pt x="18899" y="21600"/>
                    </a:cubicBezTo>
                    <a:lnTo>
                      <a:pt x="2699" y="21600"/>
                    </a:lnTo>
                    <a:cubicBezTo>
                      <a:pt x="1202" y="21600"/>
                      <a:pt x="0" y="16759"/>
                      <a:pt x="0" y="10800"/>
                    </a:cubicBezTo>
                    <a:cubicBezTo>
                      <a:pt x="0" y="4841"/>
                      <a:pt x="1202" y="0"/>
                      <a:pt x="2699" y="0"/>
                    </a:cubicBezTo>
                    <a:lnTo>
                      <a:pt x="18899" y="0"/>
                    </a:lnTo>
                    <a:cubicBezTo>
                      <a:pt x="20387" y="0"/>
                      <a:pt x="21600" y="4841"/>
                      <a:pt x="21600" y="10800"/>
                    </a:cubicBezTo>
                  </a:path>
                </a:pathLst>
              </a:custGeom>
              <a:solidFill>
                <a:srgbClr val="404040"/>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sp>
            <p:nvSpPr>
              <p:cNvPr id="11" name="Shape">
                <a:extLst>
                  <a:ext uri="{FF2B5EF4-FFF2-40B4-BE49-F238E27FC236}">
                    <a16:creationId xmlns:a16="http://schemas.microsoft.com/office/drawing/2014/main" id="{973E91A4-291C-4681-B605-CAACB0508C5C}"/>
                  </a:ext>
                </a:extLst>
              </p:cNvPr>
              <p:cNvSpPr/>
              <p:nvPr/>
            </p:nvSpPr>
            <p:spPr>
              <a:xfrm>
                <a:off x="156074" y="437520"/>
                <a:ext cx="30704" cy="1535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70"/>
                      <a:pt x="19174" y="21600"/>
                      <a:pt x="16199" y="21600"/>
                    </a:cubicBezTo>
                    <a:lnTo>
                      <a:pt x="5399" y="21600"/>
                    </a:lnTo>
                    <a:cubicBezTo>
                      <a:pt x="2404" y="21600"/>
                      <a:pt x="0" y="16770"/>
                      <a:pt x="0" y="10800"/>
                    </a:cubicBezTo>
                    <a:cubicBezTo>
                      <a:pt x="0" y="4830"/>
                      <a:pt x="2404" y="0"/>
                      <a:pt x="5399" y="0"/>
                    </a:cubicBezTo>
                    <a:lnTo>
                      <a:pt x="16199" y="0"/>
                    </a:lnTo>
                    <a:cubicBezTo>
                      <a:pt x="19174" y="0"/>
                      <a:pt x="21600" y="4830"/>
                      <a:pt x="21600" y="10800"/>
                    </a:cubicBezTo>
                  </a:path>
                </a:pathLst>
              </a:custGeom>
              <a:solidFill>
                <a:srgbClr val="404040"/>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grpSp>
      </p:grpSp>
      <p:grpSp>
        <p:nvGrpSpPr>
          <p:cNvPr id="19" name="Group">
            <a:extLst>
              <a:ext uri="{FF2B5EF4-FFF2-40B4-BE49-F238E27FC236}">
                <a16:creationId xmlns:a16="http://schemas.microsoft.com/office/drawing/2014/main" id="{BEDF2B51-184E-429E-9875-773E6EF3ABC3}"/>
              </a:ext>
            </a:extLst>
          </p:cNvPr>
          <p:cNvGrpSpPr/>
          <p:nvPr/>
        </p:nvGrpSpPr>
        <p:grpSpPr>
          <a:xfrm>
            <a:off x="3267257" y="2160193"/>
            <a:ext cx="1779674" cy="1272443"/>
            <a:chOff x="0" y="0"/>
            <a:chExt cx="1306492" cy="934124"/>
          </a:xfrm>
        </p:grpSpPr>
        <p:sp>
          <p:nvSpPr>
            <p:cNvPr id="20" name="Shape">
              <a:extLst>
                <a:ext uri="{FF2B5EF4-FFF2-40B4-BE49-F238E27FC236}">
                  <a16:creationId xmlns:a16="http://schemas.microsoft.com/office/drawing/2014/main" id="{E4EF6C56-042F-472F-9D4E-473212D1735E}"/>
                </a:ext>
              </a:extLst>
            </p:cNvPr>
            <p:cNvSpPr/>
            <p:nvPr/>
          </p:nvSpPr>
          <p:spPr>
            <a:xfrm>
              <a:off x="0" y="0"/>
              <a:ext cx="1306491" cy="934124"/>
            </a:xfrm>
            <a:custGeom>
              <a:avLst/>
              <a:gdLst/>
              <a:ahLst/>
              <a:cxnLst>
                <a:cxn ang="0">
                  <a:pos x="wd2" y="hd2"/>
                </a:cxn>
                <a:cxn ang="5400000">
                  <a:pos x="wd2" y="hd2"/>
                </a:cxn>
                <a:cxn ang="10800000">
                  <a:pos x="wd2" y="hd2"/>
                </a:cxn>
                <a:cxn ang="16200000">
                  <a:pos x="wd2" y="hd2"/>
                </a:cxn>
              </a:cxnLst>
              <a:rect l="0" t="0" r="r" b="b"/>
              <a:pathLst>
                <a:path w="21600" h="21600" extrusionOk="0">
                  <a:moveTo>
                    <a:pt x="253" y="0"/>
                  </a:moveTo>
                  <a:lnTo>
                    <a:pt x="21600" y="0"/>
                  </a:lnTo>
                  <a:lnTo>
                    <a:pt x="21600" y="16813"/>
                  </a:lnTo>
                  <a:lnTo>
                    <a:pt x="9147" y="16813"/>
                  </a:lnTo>
                  <a:lnTo>
                    <a:pt x="0" y="21600"/>
                  </a:lnTo>
                  <a:lnTo>
                    <a:pt x="3811" y="16813"/>
                  </a:lnTo>
                  <a:lnTo>
                    <a:pt x="253" y="16813"/>
                  </a:lnTo>
                  <a:lnTo>
                    <a:pt x="253" y="9808"/>
                  </a:lnTo>
                  <a:close/>
                </a:path>
              </a:pathLst>
            </a:custGeom>
            <a:solidFill>
              <a:srgbClr val="FFFFFF"/>
            </a:solidFill>
            <a:ln w="12700" cap="flat">
              <a:noFill/>
              <a:miter lim="400000"/>
            </a:ln>
            <a:effectLst>
              <a:outerShdw blurRad="571500" dist="165100" dir="9000000" rotWithShape="0">
                <a:srgbClr val="000000">
                  <a:alpha val="30000"/>
                </a:srgbClr>
              </a:outerShdw>
            </a:effectLst>
          </p:spPr>
          <p:txBody>
            <a:bodyPr wrap="square" lIns="45719" tIns="45719" rIns="45719" bIns="45719" numCol="1" anchor="ctr">
              <a:noAutofit/>
            </a:bodyPr>
            <a:lstStyle/>
            <a:p>
              <a:pPr algn="ctr">
                <a:defRPr>
                  <a:solidFill>
                    <a:srgbClr val="FFFFFF"/>
                  </a:solidFill>
                </a:defRPr>
              </a:pPr>
              <a:endParaRPr>
                <a:solidFill>
                  <a:srgbClr val="FFFFFF"/>
                </a:solidFill>
                <a:cs typeface="+mn-ea"/>
                <a:sym typeface="+mn-lt"/>
              </a:endParaRPr>
            </a:p>
          </p:txBody>
        </p:sp>
        <p:sp>
          <p:nvSpPr>
            <p:cNvPr id="21" name="70%">
              <a:extLst>
                <a:ext uri="{FF2B5EF4-FFF2-40B4-BE49-F238E27FC236}">
                  <a16:creationId xmlns:a16="http://schemas.microsoft.com/office/drawing/2014/main" id="{F2DCDF4E-D892-40D0-BBFA-C5961EE96E01}"/>
                </a:ext>
              </a:extLst>
            </p:cNvPr>
            <p:cNvSpPr txBox="1"/>
            <p:nvPr/>
          </p:nvSpPr>
          <p:spPr>
            <a:xfrm>
              <a:off x="15287" y="171507"/>
              <a:ext cx="1291205" cy="3841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800" spc="-151">
                  <a:solidFill>
                    <a:srgbClr val="404040"/>
                  </a:solidFill>
                  <a:latin typeface="Aller"/>
                  <a:ea typeface="Aller"/>
                  <a:cs typeface="Aller"/>
                  <a:sym typeface="Aller"/>
                </a:defRPr>
              </a:lvl1pPr>
            </a:lstStyle>
            <a:p>
              <a:r>
                <a:rPr>
                  <a:latin typeface="+mn-lt"/>
                  <a:ea typeface="+mn-ea"/>
                  <a:cs typeface="+mn-ea"/>
                  <a:sym typeface="+mn-lt"/>
                </a:rPr>
                <a:t>70%</a:t>
              </a:r>
            </a:p>
          </p:txBody>
        </p:sp>
      </p:grpSp>
      <p:sp>
        <p:nvSpPr>
          <p:cNvPr id="22" name="70%">
            <a:extLst>
              <a:ext uri="{FF2B5EF4-FFF2-40B4-BE49-F238E27FC236}">
                <a16:creationId xmlns:a16="http://schemas.microsoft.com/office/drawing/2014/main" id="{3EC52F39-EA67-4978-A0A8-90E7628F8053}"/>
              </a:ext>
            </a:extLst>
          </p:cNvPr>
          <p:cNvSpPr txBox="1"/>
          <p:nvPr/>
        </p:nvSpPr>
        <p:spPr>
          <a:xfrm>
            <a:off x="2777908" y="5742507"/>
            <a:ext cx="1407204"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400">
                <a:solidFill>
                  <a:srgbClr val="404040"/>
                </a:solidFill>
                <a:latin typeface="Aller Bold"/>
                <a:ea typeface="Aller Bold"/>
                <a:cs typeface="Aller Bold"/>
                <a:sym typeface="Aller Bold"/>
              </a:defRPr>
            </a:lvl1pPr>
          </a:lstStyle>
          <a:p>
            <a:r>
              <a:rPr sz="3200" dirty="0">
                <a:latin typeface="+mn-lt"/>
                <a:ea typeface="+mn-ea"/>
                <a:cs typeface="+mn-ea"/>
                <a:sym typeface="+mn-lt"/>
              </a:rPr>
              <a:t>70%</a:t>
            </a:r>
          </a:p>
        </p:txBody>
      </p:sp>
      <p:sp>
        <p:nvSpPr>
          <p:cNvPr id="23" name="80%">
            <a:extLst>
              <a:ext uri="{FF2B5EF4-FFF2-40B4-BE49-F238E27FC236}">
                <a16:creationId xmlns:a16="http://schemas.microsoft.com/office/drawing/2014/main" id="{2B63CEF3-4D68-46B5-B6E0-98EA850B1E29}"/>
              </a:ext>
            </a:extLst>
          </p:cNvPr>
          <p:cNvSpPr txBox="1"/>
          <p:nvPr/>
        </p:nvSpPr>
        <p:spPr>
          <a:xfrm>
            <a:off x="3533890" y="5833260"/>
            <a:ext cx="1407203"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a:solidFill>
                  <a:srgbClr val="BFBFBF"/>
                </a:solidFill>
                <a:latin typeface="Aller"/>
                <a:ea typeface="Aller"/>
                <a:cs typeface="Aller"/>
                <a:sym typeface="Aller"/>
              </a:defRPr>
            </a:lvl1pPr>
          </a:lstStyle>
          <a:p>
            <a:r>
              <a:rPr sz="2400">
                <a:solidFill>
                  <a:srgbClr val="FFFFFF">
                    <a:lumMod val="65000"/>
                  </a:srgbClr>
                </a:solidFill>
                <a:latin typeface="+mn-lt"/>
                <a:ea typeface="+mn-ea"/>
                <a:cs typeface="+mn-ea"/>
                <a:sym typeface="+mn-lt"/>
              </a:rPr>
              <a:t>80%</a:t>
            </a:r>
          </a:p>
        </p:txBody>
      </p:sp>
      <p:sp>
        <p:nvSpPr>
          <p:cNvPr id="24" name="67%">
            <a:extLst>
              <a:ext uri="{FF2B5EF4-FFF2-40B4-BE49-F238E27FC236}">
                <a16:creationId xmlns:a16="http://schemas.microsoft.com/office/drawing/2014/main" id="{A8AE35E0-0E97-4039-935C-96B6DD7ED740}"/>
              </a:ext>
            </a:extLst>
          </p:cNvPr>
          <p:cNvSpPr txBox="1"/>
          <p:nvPr/>
        </p:nvSpPr>
        <p:spPr>
          <a:xfrm>
            <a:off x="2021924" y="5827844"/>
            <a:ext cx="1407203"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a:solidFill>
                  <a:srgbClr val="BFBFBF"/>
                </a:solidFill>
                <a:latin typeface="Aller"/>
                <a:ea typeface="Aller"/>
                <a:cs typeface="Aller"/>
                <a:sym typeface="Aller"/>
              </a:defRPr>
            </a:lvl1pPr>
          </a:lstStyle>
          <a:p>
            <a:r>
              <a:rPr sz="2400" dirty="0">
                <a:solidFill>
                  <a:srgbClr val="FFFFFF">
                    <a:lumMod val="65000"/>
                  </a:srgbClr>
                </a:solidFill>
                <a:latin typeface="+mn-lt"/>
                <a:ea typeface="+mn-ea"/>
                <a:cs typeface="+mn-ea"/>
                <a:sym typeface="+mn-lt"/>
              </a:rPr>
              <a:t>67%</a:t>
            </a:r>
          </a:p>
        </p:txBody>
      </p:sp>
      <p:grpSp>
        <p:nvGrpSpPr>
          <p:cNvPr id="25" name="Group 90">
            <a:extLst>
              <a:ext uri="{FF2B5EF4-FFF2-40B4-BE49-F238E27FC236}">
                <a16:creationId xmlns:a16="http://schemas.microsoft.com/office/drawing/2014/main" id="{75FC3BA6-FC28-4893-B8E4-2425129B9B32}"/>
              </a:ext>
            </a:extLst>
          </p:cNvPr>
          <p:cNvGrpSpPr/>
          <p:nvPr/>
        </p:nvGrpSpPr>
        <p:grpSpPr>
          <a:xfrm>
            <a:off x="6630706" y="1480070"/>
            <a:ext cx="838713" cy="144611"/>
            <a:chOff x="3777465" y="3537518"/>
            <a:chExt cx="838713" cy="144611"/>
          </a:xfrm>
        </p:grpSpPr>
        <p:sp>
          <p:nvSpPr>
            <p:cNvPr id="26" name="Oval 93">
              <a:extLst>
                <a:ext uri="{FF2B5EF4-FFF2-40B4-BE49-F238E27FC236}">
                  <a16:creationId xmlns:a16="http://schemas.microsoft.com/office/drawing/2014/main" id="{5482219E-07C8-44E9-94AC-CFDBB059C0EC}"/>
                </a:ext>
              </a:extLst>
            </p:cNvPr>
            <p:cNvSpPr/>
            <p:nvPr/>
          </p:nvSpPr>
          <p:spPr>
            <a:xfrm>
              <a:off x="3948487" y="3537518"/>
              <a:ext cx="144611" cy="144611"/>
            </a:xfrm>
            <a:prstGeom prst="ellipse">
              <a:avLst/>
            </a:prstGeom>
            <a:solidFill>
              <a:srgbClr val="AA1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5000">
                <a:solidFill>
                  <a:schemeClr val="bg1">
                    <a:lumMod val="50000"/>
                  </a:schemeClr>
                </a:solidFill>
                <a:cs typeface="+mn-ea"/>
                <a:sym typeface="+mn-lt"/>
              </a:endParaRPr>
            </a:p>
          </p:txBody>
        </p:sp>
        <p:sp>
          <p:nvSpPr>
            <p:cNvPr id="27" name="Oval 94">
              <a:extLst>
                <a:ext uri="{FF2B5EF4-FFF2-40B4-BE49-F238E27FC236}">
                  <a16:creationId xmlns:a16="http://schemas.microsoft.com/office/drawing/2014/main" id="{49CBDFE0-E5DE-4827-A542-B0D69B336DF2}"/>
                </a:ext>
              </a:extLst>
            </p:cNvPr>
            <p:cNvSpPr/>
            <p:nvPr/>
          </p:nvSpPr>
          <p:spPr>
            <a:xfrm>
              <a:off x="4119508" y="3537518"/>
              <a:ext cx="144611" cy="144611"/>
            </a:xfrm>
            <a:prstGeom prst="ellipse">
              <a:avLst/>
            </a:prstGeom>
            <a:solidFill>
              <a:srgbClr val="ED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5000">
                <a:solidFill>
                  <a:schemeClr val="bg1">
                    <a:lumMod val="50000"/>
                  </a:schemeClr>
                </a:solidFill>
                <a:cs typeface="+mn-ea"/>
                <a:sym typeface="+mn-lt"/>
              </a:endParaRPr>
            </a:p>
          </p:txBody>
        </p:sp>
        <p:sp>
          <p:nvSpPr>
            <p:cNvPr id="28" name="Oval 95">
              <a:extLst>
                <a:ext uri="{FF2B5EF4-FFF2-40B4-BE49-F238E27FC236}">
                  <a16:creationId xmlns:a16="http://schemas.microsoft.com/office/drawing/2014/main" id="{B7D4A8D8-F682-4765-A701-8C5ADA4A9436}"/>
                </a:ext>
              </a:extLst>
            </p:cNvPr>
            <p:cNvSpPr/>
            <p:nvPr/>
          </p:nvSpPr>
          <p:spPr>
            <a:xfrm>
              <a:off x="4290530" y="3537518"/>
              <a:ext cx="144611" cy="144611"/>
            </a:xfrm>
            <a:prstGeom prst="ellipse">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5000">
                <a:solidFill>
                  <a:schemeClr val="bg1">
                    <a:lumMod val="50000"/>
                  </a:schemeClr>
                </a:solidFill>
                <a:cs typeface="+mn-ea"/>
                <a:sym typeface="+mn-lt"/>
              </a:endParaRPr>
            </a:p>
          </p:txBody>
        </p:sp>
        <p:sp>
          <p:nvSpPr>
            <p:cNvPr id="29" name="Oval 96">
              <a:extLst>
                <a:ext uri="{FF2B5EF4-FFF2-40B4-BE49-F238E27FC236}">
                  <a16:creationId xmlns:a16="http://schemas.microsoft.com/office/drawing/2014/main" id="{5233A98B-4663-4208-8F05-40F65A7CDC23}"/>
                </a:ext>
              </a:extLst>
            </p:cNvPr>
            <p:cNvSpPr/>
            <p:nvPr/>
          </p:nvSpPr>
          <p:spPr>
            <a:xfrm>
              <a:off x="4471567" y="3537518"/>
              <a:ext cx="144611" cy="144611"/>
            </a:xfrm>
            <a:prstGeom prst="ellipse">
              <a:avLst/>
            </a:prstGeom>
            <a:solidFill>
              <a:srgbClr val="F26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5000">
                <a:solidFill>
                  <a:schemeClr val="bg1">
                    <a:lumMod val="50000"/>
                  </a:schemeClr>
                </a:solidFill>
                <a:cs typeface="+mn-ea"/>
                <a:sym typeface="+mn-lt"/>
              </a:endParaRPr>
            </a:p>
          </p:txBody>
        </p:sp>
        <p:sp>
          <p:nvSpPr>
            <p:cNvPr id="30" name="Oval 97">
              <a:extLst>
                <a:ext uri="{FF2B5EF4-FFF2-40B4-BE49-F238E27FC236}">
                  <a16:creationId xmlns:a16="http://schemas.microsoft.com/office/drawing/2014/main" id="{EFF35F9E-18F5-4BE7-819A-52BDB0609FF0}"/>
                </a:ext>
              </a:extLst>
            </p:cNvPr>
            <p:cNvSpPr/>
            <p:nvPr/>
          </p:nvSpPr>
          <p:spPr>
            <a:xfrm>
              <a:off x="3777465" y="3537518"/>
              <a:ext cx="144611" cy="144611"/>
            </a:xfrm>
            <a:prstGeom prst="ellipse">
              <a:avLst/>
            </a:prstGeom>
            <a:solidFill>
              <a:srgbClr val="6B0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5000">
                <a:solidFill>
                  <a:schemeClr val="bg1">
                    <a:lumMod val="50000"/>
                  </a:schemeClr>
                </a:solidFill>
                <a:cs typeface="+mn-ea"/>
                <a:sym typeface="+mn-lt"/>
              </a:endParaRPr>
            </a:p>
          </p:txBody>
        </p:sp>
      </p:grpSp>
      <p:sp>
        <p:nvSpPr>
          <p:cNvPr id="31" name="Rectangle 3">
            <a:extLst>
              <a:ext uri="{FF2B5EF4-FFF2-40B4-BE49-F238E27FC236}">
                <a16:creationId xmlns:a16="http://schemas.microsoft.com/office/drawing/2014/main" id="{C0DC1898-AC5B-41BD-83DE-962D720F44AE}"/>
              </a:ext>
            </a:extLst>
          </p:cNvPr>
          <p:cNvSpPr txBox="1">
            <a:spLocks noChangeArrowheads="1"/>
          </p:cNvSpPr>
          <p:nvPr/>
        </p:nvSpPr>
        <p:spPr>
          <a:xfrm>
            <a:off x="6539266" y="1624682"/>
            <a:ext cx="3353438" cy="700341"/>
          </a:xfrm>
          <a:prstGeom prst="rect">
            <a:avLst/>
          </a:prstGeom>
        </p:spPr>
        <p:txBody>
          <a:bodyPr vert="horz" lIns="91440" tIns="45720" rIns="91440" bIns="45720" rtlCol="0" anchor="ctr">
            <a:noAutofit/>
          </a:bodyPr>
          <a:lstStyle>
            <a:lvl1pPr defTabSz="914354">
              <a:lnSpc>
                <a:spcPct val="100000"/>
              </a:lnSpc>
              <a:spcBef>
                <a:spcPct val="0"/>
              </a:spcBef>
              <a:buNone/>
              <a:defRPr lang="en-US" sz="3600" b="1" spc="-151">
                <a:solidFill>
                  <a:schemeClr val="tx1">
                    <a:lumMod val="65000"/>
                    <a:lumOff val="35000"/>
                  </a:schemeClr>
                </a:solidFill>
                <a:latin typeface="Titillium Lt" panose="00000400000000000000" pitchFamily="50" charset="0"/>
                <a:ea typeface="+mj-ea"/>
                <a:cs typeface="+mj-cs"/>
              </a:defRPr>
            </a:lvl1pPr>
          </a:lstStyle>
          <a:p>
            <a:r>
              <a:rPr lang="en-US" altLang="zh-CN" smtClean="0">
                <a:solidFill>
                  <a:schemeClr val="tx1"/>
                </a:solidFill>
                <a:latin typeface="+mn-lt"/>
                <a:ea typeface="+mn-ea"/>
                <a:cs typeface="+mn-ea"/>
                <a:sym typeface="+mn-lt"/>
              </a:rPr>
              <a:t>Add title text</a:t>
            </a:r>
            <a:endParaRPr lang="zh-CN" altLang="en-US" dirty="0">
              <a:solidFill>
                <a:schemeClr val="tx1"/>
              </a:solidFill>
              <a:latin typeface="+mn-lt"/>
              <a:ea typeface="+mn-ea"/>
              <a:cs typeface="+mn-ea"/>
              <a:sym typeface="+mn-lt"/>
            </a:endParaRPr>
          </a:p>
        </p:txBody>
      </p:sp>
      <p:sp>
        <p:nvSpPr>
          <p:cNvPr id="32" name="Rectangle 3">
            <a:extLst>
              <a:ext uri="{FF2B5EF4-FFF2-40B4-BE49-F238E27FC236}">
                <a16:creationId xmlns:a16="http://schemas.microsoft.com/office/drawing/2014/main" id="{778ECD6C-EF39-479B-B729-497B8023B5CF}"/>
              </a:ext>
            </a:extLst>
          </p:cNvPr>
          <p:cNvSpPr txBox="1">
            <a:spLocks noChangeArrowheads="1"/>
          </p:cNvSpPr>
          <p:nvPr/>
        </p:nvSpPr>
        <p:spPr>
          <a:xfrm>
            <a:off x="6590066" y="2296920"/>
            <a:ext cx="2774863" cy="297558"/>
          </a:xfrm>
          <a:prstGeom prst="rect">
            <a:avLst/>
          </a:prstGeom>
        </p:spPr>
        <p:txBody>
          <a:bodyPr vert="horz" lIns="91440" tIns="45720" rIns="91440" bIns="45720" rtlCol="0" anchor="ctr">
            <a:noAutofit/>
          </a:bodyPr>
          <a:lstStyle>
            <a:lvl1pPr indent="0" defTabSz="914354">
              <a:lnSpc>
                <a:spcPct val="100000"/>
              </a:lnSpc>
              <a:spcBef>
                <a:spcPts val="0"/>
              </a:spcBef>
              <a:buFont typeface="Arial" panose="020B0604020202020204" pitchFamily="34" charset="0"/>
              <a:buNone/>
              <a:defRPr sz="1400" b="0">
                <a:solidFill>
                  <a:srgbClr val="45A4E8"/>
                </a:solidFill>
                <a:latin typeface="Titillium Lt" panose="00000400000000000000" pitchFamily="50" charset="0"/>
                <a:ea typeface="Open Sans" panose="020B0606030504020204" pitchFamily="34" charset="0"/>
                <a:cs typeface="Open Sans" panose="020B0606030504020204" pitchFamily="34" charset="0"/>
              </a:defRPr>
            </a:lvl1pPr>
            <a:lvl2pPr marL="685766" indent="-228589" defTabSz="914354">
              <a:lnSpc>
                <a:spcPct val="90000"/>
              </a:lnSpc>
              <a:spcBef>
                <a:spcPts val="500"/>
              </a:spcBef>
              <a:buFont typeface="Arial" panose="020B0604020202020204" pitchFamily="34" charset="0"/>
              <a:buChar char="•"/>
              <a:defRPr sz="2400" b="0">
                <a:solidFill>
                  <a:schemeClr val="tx1">
                    <a:lumMod val="75000"/>
                    <a:lumOff val="25000"/>
                  </a:schemeClr>
                </a:solidFill>
                <a:latin typeface="Titillium Lt" panose="00000400000000000000" pitchFamily="50" charset="0"/>
                <a:ea typeface="Open Sans" panose="020B0606030504020204" pitchFamily="34" charset="0"/>
                <a:cs typeface="Open Sans" panose="020B0606030504020204" pitchFamily="34" charset="0"/>
              </a:defRPr>
            </a:lvl2pPr>
            <a:lvl3pPr marL="1142942" indent="-228589" defTabSz="914354">
              <a:lnSpc>
                <a:spcPct val="90000"/>
              </a:lnSpc>
              <a:spcBef>
                <a:spcPts val="500"/>
              </a:spcBef>
              <a:buFont typeface="Arial" panose="020B0604020202020204" pitchFamily="34" charset="0"/>
              <a:buChar char="•"/>
              <a:defRPr sz="2000" b="0">
                <a:solidFill>
                  <a:schemeClr val="tx1">
                    <a:lumMod val="75000"/>
                    <a:lumOff val="25000"/>
                  </a:schemeClr>
                </a:solidFill>
                <a:latin typeface="Titillium Lt" panose="00000400000000000000" pitchFamily="50" charset="0"/>
                <a:ea typeface="Open Sans" panose="020B0606030504020204" pitchFamily="34" charset="0"/>
                <a:cs typeface="Open Sans" panose="020B0606030504020204" pitchFamily="34" charset="0"/>
              </a:defRPr>
            </a:lvl3pPr>
            <a:lvl4pPr marL="1600120" indent="-228589" defTabSz="914354">
              <a:lnSpc>
                <a:spcPct val="90000"/>
              </a:lnSpc>
              <a:spcBef>
                <a:spcPts val="500"/>
              </a:spcBef>
              <a:buFont typeface="Arial" panose="020B0604020202020204" pitchFamily="34" charset="0"/>
              <a:buChar char="•"/>
              <a:defRPr b="0">
                <a:solidFill>
                  <a:schemeClr val="tx1">
                    <a:lumMod val="75000"/>
                    <a:lumOff val="25000"/>
                  </a:schemeClr>
                </a:solidFill>
                <a:latin typeface="Titillium Lt" panose="00000400000000000000" pitchFamily="50" charset="0"/>
                <a:ea typeface="Open Sans" panose="020B0606030504020204" pitchFamily="34" charset="0"/>
                <a:cs typeface="Open Sans" panose="020B0606030504020204" pitchFamily="34" charset="0"/>
              </a:defRPr>
            </a:lvl4pPr>
            <a:lvl5pPr marL="2057298" indent="-228589" defTabSz="914354">
              <a:lnSpc>
                <a:spcPct val="90000"/>
              </a:lnSpc>
              <a:spcBef>
                <a:spcPts val="500"/>
              </a:spcBef>
              <a:buFont typeface="Arial" panose="020B0604020202020204" pitchFamily="34" charset="0"/>
              <a:buChar char="•"/>
              <a:defRPr b="0">
                <a:solidFill>
                  <a:schemeClr val="tx1">
                    <a:lumMod val="75000"/>
                    <a:lumOff val="25000"/>
                  </a:schemeClr>
                </a:solidFill>
                <a:latin typeface="Titillium Lt" panose="00000400000000000000" pitchFamily="50" charset="0"/>
                <a:ea typeface="Open Sans" panose="020B0606030504020204" pitchFamily="34" charset="0"/>
                <a:cs typeface="Open Sans" panose="020B0606030504020204" pitchFamily="34" charset="0"/>
              </a:defRPr>
            </a:lvl5pPr>
            <a:lvl6pPr marL="2514474" indent="-228589" defTabSz="914354">
              <a:lnSpc>
                <a:spcPct val="90000"/>
              </a:lnSpc>
              <a:spcBef>
                <a:spcPts val="500"/>
              </a:spcBef>
              <a:buFont typeface="Arial" panose="020B0604020202020204" pitchFamily="34" charset="0"/>
              <a:buChar char="•"/>
            </a:lvl6pPr>
            <a:lvl7pPr marL="2971652" indent="-228589" defTabSz="914354">
              <a:lnSpc>
                <a:spcPct val="90000"/>
              </a:lnSpc>
              <a:spcBef>
                <a:spcPts val="500"/>
              </a:spcBef>
              <a:buFont typeface="Arial" panose="020B0604020202020204" pitchFamily="34" charset="0"/>
              <a:buChar char="•"/>
            </a:lvl7pPr>
            <a:lvl8pPr marL="3428829" indent="-228589" defTabSz="914354">
              <a:lnSpc>
                <a:spcPct val="90000"/>
              </a:lnSpc>
              <a:spcBef>
                <a:spcPts val="500"/>
              </a:spcBef>
              <a:buFont typeface="Arial" panose="020B0604020202020204" pitchFamily="34" charset="0"/>
              <a:buChar char="•"/>
            </a:lvl8pPr>
            <a:lvl9pPr marL="3886006" indent="-228589" defTabSz="914354">
              <a:lnSpc>
                <a:spcPct val="90000"/>
              </a:lnSpc>
              <a:spcBef>
                <a:spcPts val="500"/>
              </a:spcBef>
              <a:buFont typeface="Arial" panose="020B0604020202020204" pitchFamily="34" charset="0"/>
              <a:buChar char="•"/>
            </a:lvl9pPr>
          </a:lstStyle>
          <a:p>
            <a:r>
              <a:rPr lang="en-US" altLang="zh-CN" smtClean="0">
                <a:solidFill>
                  <a:schemeClr val="bg1">
                    <a:lumMod val="50000"/>
                  </a:schemeClr>
                </a:solidFill>
                <a:latin typeface="+mn-lt"/>
                <a:ea typeface="+mn-ea"/>
                <a:cs typeface="+mn-ea"/>
                <a:sym typeface="+mn-lt"/>
              </a:rPr>
              <a:t>Add title textAdd title text</a:t>
            </a:r>
            <a:endParaRPr lang="zh-CN" altLang="en-US" dirty="0">
              <a:solidFill>
                <a:schemeClr val="bg1">
                  <a:lumMod val="50000"/>
                </a:schemeClr>
              </a:solidFill>
              <a:latin typeface="+mn-lt"/>
              <a:ea typeface="+mn-ea"/>
              <a:cs typeface="+mn-ea"/>
              <a:sym typeface="+mn-lt"/>
            </a:endParaRPr>
          </a:p>
        </p:txBody>
      </p:sp>
      <p:sp>
        <p:nvSpPr>
          <p:cNvPr id="33" name="Shape 2841">
            <a:extLst>
              <a:ext uri="{FF2B5EF4-FFF2-40B4-BE49-F238E27FC236}">
                <a16:creationId xmlns:a16="http://schemas.microsoft.com/office/drawing/2014/main" id="{2FCF9F49-298B-40C0-AF83-D3979292224E}"/>
              </a:ext>
            </a:extLst>
          </p:cNvPr>
          <p:cNvSpPr/>
          <p:nvPr/>
        </p:nvSpPr>
        <p:spPr>
          <a:xfrm>
            <a:off x="6771584" y="2993901"/>
            <a:ext cx="626955" cy="512963"/>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000000">
              <a:lumMod val="65000"/>
              <a:lumOff val="35000"/>
            </a:srgb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4" name="Shape 2847">
            <a:extLst>
              <a:ext uri="{FF2B5EF4-FFF2-40B4-BE49-F238E27FC236}">
                <a16:creationId xmlns:a16="http://schemas.microsoft.com/office/drawing/2014/main" id="{7082D29C-A159-446F-B5DF-3CC163C20F06}"/>
              </a:ext>
            </a:extLst>
          </p:cNvPr>
          <p:cNvSpPr/>
          <p:nvPr/>
        </p:nvSpPr>
        <p:spPr>
          <a:xfrm>
            <a:off x="9270071" y="2957378"/>
            <a:ext cx="626955" cy="626948"/>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000000">
              <a:lumMod val="65000"/>
              <a:lumOff val="35000"/>
            </a:srgb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5" name="TextBox 32">
            <a:extLst>
              <a:ext uri="{FF2B5EF4-FFF2-40B4-BE49-F238E27FC236}">
                <a16:creationId xmlns:a16="http://schemas.microsoft.com/office/drawing/2014/main" id="{CBBB26D9-FED2-48A5-B47A-D849C642CBB4}"/>
              </a:ext>
            </a:extLst>
          </p:cNvPr>
          <p:cNvSpPr txBox="1"/>
          <p:nvPr/>
        </p:nvSpPr>
        <p:spPr>
          <a:xfrm>
            <a:off x="6703054" y="4392833"/>
            <a:ext cx="2022477" cy="1246495"/>
          </a:xfrm>
          <a:prstGeom prst="rect">
            <a:avLst/>
          </a:prstGeom>
          <a:noFill/>
        </p:spPr>
        <p:txBody>
          <a:bodyPr wrap="square" rtlCol="0">
            <a:spAutoFit/>
          </a:bodyPr>
          <a:lstStyle/>
          <a:p>
            <a:pPr>
              <a:lnSpc>
                <a:spcPct val="150000"/>
              </a:lnSpc>
            </a:pPr>
            <a:r>
              <a:rPr lang="en-US" altLang="zh-CN" sz="1000" smtClean="0">
                <a:solidFill>
                  <a:schemeClr val="bg1">
                    <a:lumMod val="50000"/>
                  </a:schemeClr>
                </a:solidFill>
                <a:cs typeface="+mn-ea"/>
                <a:sym typeface="+mn-lt"/>
              </a:rPr>
              <a:t>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p:txBody>
      </p:sp>
      <p:sp>
        <p:nvSpPr>
          <p:cNvPr id="36" name="Rectangle 33">
            <a:extLst>
              <a:ext uri="{FF2B5EF4-FFF2-40B4-BE49-F238E27FC236}">
                <a16:creationId xmlns:a16="http://schemas.microsoft.com/office/drawing/2014/main" id="{BBD0911B-AD37-4EA0-B59C-9D181F124E85}"/>
              </a:ext>
            </a:extLst>
          </p:cNvPr>
          <p:cNvSpPr/>
          <p:nvPr/>
        </p:nvSpPr>
        <p:spPr>
          <a:xfrm>
            <a:off x="6713375" y="3973587"/>
            <a:ext cx="1376531" cy="307777"/>
          </a:xfrm>
          <a:prstGeom prst="rect">
            <a:avLst/>
          </a:prstGeom>
        </p:spPr>
        <p:txBody>
          <a:bodyPr wrap="none">
            <a:spAutoFit/>
          </a:bodyPr>
          <a:lstStyle/>
          <a:p>
            <a:r>
              <a:rPr lang="en-US" altLang="zh-CN" sz="1400" b="1" smtClean="0">
                <a:solidFill>
                  <a:srgbClr val="B80006"/>
                </a:solidFill>
                <a:cs typeface="+mn-ea"/>
                <a:sym typeface="+mn-lt"/>
              </a:rPr>
              <a:t>Add title text</a:t>
            </a:r>
            <a:endParaRPr lang="zh-CN" altLang="en-US" sz="1400" b="1" dirty="0">
              <a:solidFill>
                <a:srgbClr val="B80006"/>
              </a:solidFill>
              <a:cs typeface="+mn-ea"/>
              <a:sym typeface="+mn-lt"/>
            </a:endParaRPr>
          </a:p>
        </p:txBody>
      </p:sp>
      <p:sp>
        <p:nvSpPr>
          <p:cNvPr id="37" name="TextBox 34">
            <a:extLst>
              <a:ext uri="{FF2B5EF4-FFF2-40B4-BE49-F238E27FC236}">
                <a16:creationId xmlns:a16="http://schemas.microsoft.com/office/drawing/2014/main" id="{66521DD7-90D9-409C-A259-E75EF951B698}"/>
              </a:ext>
            </a:extLst>
          </p:cNvPr>
          <p:cNvSpPr txBox="1"/>
          <p:nvPr/>
        </p:nvSpPr>
        <p:spPr>
          <a:xfrm>
            <a:off x="9210502" y="4392833"/>
            <a:ext cx="2022477" cy="1246495"/>
          </a:xfrm>
          <a:prstGeom prst="rect">
            <a:avLst/>
          </a:prstGeom>
          <a:noFill/>
        </p:spPr>
        <p:txBody>
          <a:bodyPr wrap="square" rtlCol="0">
            <a:spAutoFit/>
          </a:bodyPr>
          <a:lstStyle/>
          <a:p>
            <a:pPr>
              <a:lnSpc>
                <a:spcPct val="150000"/>
              </a:lnSpc>
            </a:pPr>
            <a:r>
              <a:rPr lang="en-US" altLang="zh-CN" sz="1000" smtClean="0">
                <a:solidFill>
                  <a:schemeClr val="bg1">
                    <a:lumMod val="50000"/>
                  </a:schemeClr>
                </a:solidFill>
                <a:cs typeface="+mn-ea"/>
                <a:sym typeface="+mn-lt"/>
              </a:rPr>
              <a:t>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p:txBody>
      </p:sp>
      <p:sp>
        <p:nvSpPr>
          <p:cNvPr id="38" name="Rectangle 35">
            <a:extLst>
              <a:ext uri="{FF2B5EF4-FFF2-40B4-BE49-F238E27FC236}">
                <a16:creationId xmlns:a16="http://schemas.microsoft.com/office/drawing/2014/main" id="{31859A43-E06F-4C90-814C-6AF4A0E5B42E}"/>
              </a:ext>
            </a:extLst>
          </p:cNvPr>
          <p:cNvSpPr/>
          <p:nvPr/>
        </p:nvSpPr>
        <p:spPr>
          <a:xfrm>
            <a:off x="9220823" y="3973587"/>
            <a:ext cx="1376531" cy="307777"/>
          </a:xfrm>
          <a:prstGeom prst="rect">
            <a:avLst/>
          </a:prstGeom>
        </p:spPr>
        <p:txBody>
          <a:bodyPr wrap="none">
            <a:spAutoFit/>
          </a:bodyPr>
          <a:lstStyle/>
          <a:p>
            <a:r>
              <a:rPr lang="en-US" altLang="zh-CN" sz="1400" b="1" smtClean="0">
                <a:solidFill>
                  <a:srgbClr val="B80006"/>
                </a:solidFill>
                <a:cs typeface="+mn-ea"/>
                <a:sym typeface="+mn-lt"/>
              </a:rPr>
              <a:t>Add title text</a:t>
            </a:r>
            <a:endParaRPr lang="zh-CN" altLang="en-US" sz="1400" b="1" dirty="0">
              <a:solidFill>
                <a:srgbClr val="B80006"/>
              </a:solidFill>
              <a:cs typeface="+mn-ea"/>
              <a:sym typeface="+mn-lt"/>
            </a:endParaRPr>
          </a:p>
        </p:txBody>
      </p:sp>
    </p:spTree>
    <p:extLst>
      <p:ext uri="{BB962C8B-B14F-4D97-AF65-F5344CB8AC3E}">
        <p14:creationId xmlns:p14="http://schemas.microsoft.com/office/powerpoint/2010/main" val="33166659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1"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500"/>
                                        <p:tgtEl>
                                          <p:spTgt spid="4"/>
                                        </p:tgtEl>
                                      </p:cBhvr>
                                    </p:animEffect>
                                  </p:childTnLst>
                                </p:cTn>
                              </p:par>
                            </p:childTnLst>
                          </p:cTn>
                        </p:par>
                        <p:par>
                          <p:cTn id="18" fill="hold">
                            <p:stCondLst>
                              <p:cond delay="2050"/>
                            </p:stCondLst>
                            <p:childTnLst>
                              <p:par>
                                <p:cTn id="19" presetID="42"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3050"/>
                            </p:stCondLst>
                            <p:childTnLst>
                              <p:par>
                                <p:cTn id="25" presetID="53" presetClass="entr" presetSubtype="16"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355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4050"/>
                            </p:stCondLst>
                            <p:childTnLst>
                              <p:par>
                                <p:cTn id="37" presetID="53"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4550"/>
                            </p:stCondLst>
                            <p:childTnLst>
                              <p:par>
                                <p:cTn id="43" presetID="2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5050"/>
                            </p:stCondLst>
                            <p:childTnLst>
                              <p:par>
                                <p:cTn id="47" presetID="42" presetClass="entr" presetSubtype="0" fill="hold" grpId="0" nodeType="afterEffect">
                                  <p:stCondLst>
                                    <p:cond delay="0"/>
                                  </p:stCondLst>
                                  <p:iterate type="lt">
                                    <p:tmPct val="10000"/>
                                  </p:iterate>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7150"/>
                            </p:stCondLst>
                            <p:childTnLst>
                              <p:par>
                                <p:cTn id="53" presetID="14" presetClass="entr" presetSubtype="1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childTnLst>
                          </p:cTn>
                        </p:par>
                        <p:par>
                          <p:cTn id="56" fill="hold">
                            <p:stCondLst>
                              <p:cond delay="765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65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9700"/>
                            </p:stCondLst>
                            <p:childTnLst>
                              <p:par>
                                <p:cTn id="69" presetID="14" presetClass="entr" presetSubtype="1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randombar(horizontal)">
                                      <p:cBhvr>
                                        <p:cTn id="71" dur="500"/>
                                        <p:tgtEl>
                                          <p:spTgt spid="35"/>
                                        </p:tgtEl>
                                      </p:cBhvr>
                                    </p:animEffect>
                                  </p:childTnLst>
                                </p:cTn>
                              </p:par>
                            </p:childTnLst>
                          </p:cTn>
                        </p:par>
                        <p:par>
                          <p:cTn id="72" fill="hold">
                            <p:stCondLst>
                              <p:cond delay="10200"/>
                            </p:stCondLst>
                            <p:childTnLst>
                              <p:par>
                                <p:cTn id="73" presetID="42"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childTnLst>
                          </p:cTn>
                        </p:par>
                        <p:par>
                          <p:cTn id="78" fill="hold">
                            <p:stCondLst>
                              <p:cond delay="1120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12250"/>
                            </p:stCondLst>
                            <p:childTnLst>
                              <p:par>
                                <p:cTn id="85" presetID="14" presetClass="entr" presetSubtype="10"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randombar(horizontal)">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23" grpId="0" animBg="1"/>
      <p:bldP spid="24" grpId="0" animBg="1"/>
      <p:bldP spid="31" grpId="0"/>
      <p:bldP spid="32" grpId="0"/>
      <p:bldP spid="33" grpId="0" animBg="1"/>
      <p:bldP spid="34" grpId="0"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grpSp>
        <p:nvGrpSpPr>
          <p:cNvPr id="4" name="组合 3">
            <a:extLst>
              <a:ext uri="{FF2B5EF4-FFF2-40B4-BE49-F238E27FC236}">
                <a16:creationId xmlns:a16="http://schemas.microsoft.com/office/drawing/2014/main" id="{EF575FC8-A19D-47F1-A6C9-34069D7366EA}"/>
              </a:ext>
            </a:extLst>
          </p:cNvPr>
          <p:cNvGrpSpPr/>
          <p:nvPr/>
        </p:nvGrpSpPr>
        <p:grpSpPr>
          <a:xfrm>
            <a:off x="1047487" y="1028418"/>
            <a:ext cx="9922366" cy="3502624"/>
            <a:chOff x="1047487" y="1028418"/>
            <a:chExt cx="9922366" cy="3502624"/>
          </a:xfrm>
        </p:grpSpPr>
        <p:grpSp>
          <p:nvGrpSpPr>
            <p:cNvPr id="5" name="Group">
              <a:extLst>
                <a:ext uri="{FF2B5EF4-FFF2-40B4-BE49-F238E27FC236}">
                  <a16:creationId xmlns:a16="http://schemas.microsoft.com/office/drawing/2014/main" id="{8E4AEDD0-E464-40CF-A2A9-A556D5031F39}"/>
                </a:ext>
              </a:extLst>
            </p:cNvPr>
            <p:cNvGrpSpPr/>
            <p:nvPr/>
          </p:nvGrpSpPr>
          <p:grpSpPr>
            <a:xfrm>
              <a:off x="2302723" y="1541824"/>
              <a:ext cx="7484980" cy="2989218"/>
              <a:chOff x="0" y="0"/>
              <a:chExt cx="7484978" cy="2989216"/>
            </a:xfrm>
          </p:grpSpPr>
          <p:grpSp>
            <p:nvGrpSpPr>
              <p:cNvPr id="15" name="Group">
                <a:extLst>
                  <a:ext uri="{FF2B5EF4-FFF2-40B4-BE49-F238E27FC236}">
                    <a16:creationId xmlns:a16="http://schemas.microsoft.com/office/drawing/2014/main" id="{42A8CDC7-0227-4B08-9B0E-8A0E9890C9E5}"/>
                  </a:ext>
                </a:extLst>
              </p:cNvPr>
              <p:cNvGrpSpPr/>
              <p:nvPr/>
            </p:nvGrpSpPr>
            <p:grpSpPr>
              <a:xfrm>
                <a:off x="0" y="0"/>
                <a:ext cx="7484980" cy="2989217"/>
                <a:chOff x="0" y="0"/>
                <a:chExt cx="7484979" cy="2989216"/>
              </a:xfrm>
            </p:grpSpPr>
            <p:sp>
              <p:nvSpPr>
                <p:cNvPr id="29" name="Shape">
                  <a:extLst>
                    <a:ext uri="{FF2B5EF4-FFF2-40B4-BE49-F238E27FC236}">
                      <a16:creationId xmlns:a16="http://schemas.microsoft.com/office/drawing/2014/main" id="{521F0EBD-BA00-45ED-9FBC-BA0304795368}"/>
                    </a:ext>
                  </a:extLst>
                </p:cNvPr>
                <p:cNvSpPr/>
                <p:nvPr/>
              </p:nvSpPr>
              <p:spPr>
                <a:xfrm>
                  <a:off x="3679246" y="1827954"/>
                  <a:ext cx="3523008" cy="1161263"/>
                </a:xfrm>
                <a:custGeom>
                  <a:avLst/>
                  <a:gdLst/>
                  <a:ahLst/>
                  <a:cxnLst>
                    <a:cxn ang="0">
                      <a:pos x="wd2" y="hd2"/>
                    </a:cxn>
                    <a:cxn ang="5400000">
                      <a:pos x="wd2" y="hd2"/>
                    </a:cxn>
                    <a:cxn ang="10800000">
                      <a:pos x="wd2" y="hd2"/>
                    </a:cxn>
                    <a:cxn ang="16200000">
                      <a:pos x="wd2" y="hd2"/>
                    </a:cxn>
                  </a:cxnLst>
                  <a:rect l="0" t="0" r="r" b="b"/>
                  <a:pathLst>
                    <a:path w="21600" h="21600" extrusionOk="0">
                      <a:moveTo>
                        <a:pt x="20393" y="0"/>
                      </a:moveTo>
                      <a:lnTo>
                        <a:pt x="20393" y="0"/>
                      </a:lnTo>
                      <a:cubicBezTo>
                        <a:pt x="21192" y="6943"/>
                        <a:pt x="21600" y="14246"/>
                        <a:pt x="21600" y="21600"/>
                      </a:cubicBezTo>
                      <a:lnTo>
                        <a:pt x="0" y="21600"/>
                      </a:lnTo>
                      <a:close/>
                    </a:path>
                  </a:pathLst>
                </a:custGeom>
                <a:solidFill>
                  <a:srgbClr val="FFFFFF">
                    <a:lumMod val="85000"/>
                  </a:srgbClr>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0" name="Shape">
                  <a:extLst>
                    <a:ext uri="{FF2B5EF4-FFF2-40B4-BE49-F238E27FC236}">
                      <a16:creationId xmlns:a16="http://schemas.microsoft.com/office/drawing/2014/main" id="{0AF91CED-385F-475D-90BE-47E33D56413D}"/>
                    </a:ext>
                  </a:extLst>
                </p:cNvPr>
                <p:cNvSpPr/>
                <p:nvPr/>
              </p:nvSpPr>
              <p:spPr>
                <a:xfrm>
                  <a:off x="3679245" y="361290"/>
                  <a:ext cx="3805735" cy="2627925"/>
                </a:xfrm>
                <a:custGeom>
                  <a:avLst/>
                  <a:gdLst/>
                  <a:ahLst/>
                  <a:cxnLst>
                    <a:cxn ang="0">
                      <a:pos x="wd2" y="hd2"/>
                    </a:cxn>
                    <a:cxn ang="5400000">
                      <a:pos x="wd2" y="hd2"/>
                    </a:cxn>
                    <a:cxn ang="10800000">
                      <a:pos x="wd2" y="hd2"/>
                    </a:cxn>
                    <a:cxn ang="16200000">
                      <a:pos x="wd2" y="hd2"/>
                    </a:cxn>
                  </a:cxnLst>
                  <a:rect l="0" t="0" r="r" b="b"/>
                  <a:pathLst>
                    <a:path w="21600" h="21600" extrusionOk="0">
                      <a:moveTo>
                        <a:pt x="17301" y="0"/>
                      </a:moveTo>
                      <a:lnTo>
                        <a:pt x="17301" y="0"/>
                      </a:lnTo>
                      <a:cubicBezTo>
                        <a:pt x="19197" y="3184"/>
                        <a:pt x="20656" y="6862"/>
                        <a:pt x="21600" y="10837"/>
                      </a:cubicBezTo>
                      <a:lnTo>
                        <a:pt x="0" y="21600"/>
                      </a:lnTo>
                      <a:close/>
                    </a:path>
                  </a:pathLst>
                </a:custGeom>
                <a:solidFill>
                  <a:srgbClr val="C00000"/>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1" name="Shape">
                  <a:extLst>
                    <a:ext uri="{FF2B5EF4-FFF2-40B4-BE49-F238E27FC236}">
                      <a16:creationId xmlns:a16="http://schemas.microsoft.com/office/drawing/2014/main" id="{3B260A7E-A056-41B1-974A-EC4EE45DFC2E}"/>
                    </a:ext>
                  </a:extLst>
                </p:cNvPr>
                <p:cNvSpPr/>
                <p:nvPr/>
              </p:nvSpPr>
              <p:spPr>
                <a:xfrm>
                  <a:off x="3679244" y="418586"/>
                  <a:ext cx="2074208" cy="2570627"/>
                </a:xfrm>
                <a:custGeom>
                  <a:avLst/>
                  <a:gdLst/>
                  <a:ahLst/>
                  <a:cxnLst>
                    <a:cxn ang="0">
                      <a:pos x="wd2" y="hd2"/>
                    </a:cxn>
                    <a:cxn ang="5400000">
                      <a:pos x="wd2" y="hd2"/>
                    </a:cxn>
                    <a:cxn ang="10800000">
                      <a:pos x="wd2" y="hd2"/>
                    </a:cxn>
                    <a:cxn ang="16200000">
                      <a:pos x="wd2" y="hd2"/>
                    </a:cxn>
                  </a:cxnLst>
                  <a:rect l="0" t="0" r="r" b="b"/>
                  <a:pathLst>
                    <a:path w="21600" h="21600" extrusionOk="0">
                      <a:moveTo>
                        <a:pt x="9827" y="0"/>
                      </a:moveTo>
                      <a:lnTo>
                        <a:pt x="9827" y="0"/>
                      </a:lnTo>
                      <a:cubicBezTo>
                        <a:pt x="14381" y="1349"/>
                        <a:pt x="18433" y="3613"/>
                        <a:pt x="21600" y="6578"/>
                      </a:cubicBezTo>
                      <a:lnTo>
                        <a:pt x="0" y="21600"/>
                      </a:lnTo>
                      <a:close/>
                    </a:path>
                  </a:pathLst>
                </a:custGeom>
                <a:solidFill>
                  <a:srgbClr val="FFFFFF">
                    <a:lumMod val="85000"/>
                  </a:srgbClr>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2" name="Shape">
                  <a:extLst>
                    <a:ext uri="{FF2B5EF4-FFF2-40B4-BE49-F238E27FC236}">
                      <a16:creationId xmlns:a16="http://schemas.microsoft.com/office/drawing/2014/main" id="{191581A5-FAA7-41FA-A085-32144CBF5585}"/>
                    </a:ext>
                  </a:extLst>
                </p:cNvPr>
                <p:cNvSpPr/>
                <p:nvPr/>
              </p:nvSpPr>
              <p:spPr>
                <a:xfrm>
                  <a:off x="3097057" y="0"/>
                  <a:ext cx="1623960" cy="2989213"/>
                </a:xfrm>
                <a:custGeom>
                  <a:avLst/>
                  <a:gdLst/>
                  <a:ahLst/>
                  <a:cxnLst>
                    <a:cxn ang="0">
                      <a:pos x="wd2" y="hd2"/>
                    </a:cxn>
                    <a:cxn ang="5400000">
                      <a:pos x="wd2" y="hd2"/>
                    </a:cxn>
                    <a:cxn ang="10800000">
                      <a:pos x="wd2" y="hd2"/>
                    </a:cxn>
                    <a:cxn ang="16200000">
                      <a:pos x="wd2" y="hd2"/>
                    </a:cxn>
                  </a:cxnLst>
                  <a:rect l="0" t="0" r="r" b="b"/>
                  <a:pathLst>
                    <a:path w="21600" h="21241" extrusionOk="0">
                      <a:moveTo>
                        <a:pt x="0" y="407"/>
                      </a:moveTo>
                      <a:lnTo>
                        <a:pt x="0" y="407"/>
                      </a:lnTo>
                      <a:cubicBezTo>
                        <a:pt x="7221" y="-359"/>
                        <a:pt x="14699" y="-39"/>
                        <a:pt x="21600" y="1332"/>
                      </a:cubicBezTo>
                      <a:lnTo>
                        <a:pt x="7744" y="21241"/>
                      </a:lnTo>
                      <a:close/>
                    </a:path>
                  </a:pathLst>
                </a:custGeom>
                <a:solidFill>
                  <a:srgbClr val="FFFFFF">
                    <a:lumMod val="95000"/>
                  </a:srgbClr>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3" name="Shape">
                  <a:extLst>
                    <a:ext uri="{FF2B5EF4-FFF2-40B4-BE49-F238E27FC236}">
                      <a16:creationId xmlns:a16="http://schemas.microsoft.com/office/drawing/2014/main" id="{B9C35E92-F5C3-4C13-95DB-190A821EA73C}"/>
                    </a:ext>
                  </a:extLst>
                </p:cNvPr>
                <p:cNvSpPr/>
                <p:nvPr/>
              </p:nvSpPr>
              <p:spPr>
                <a:xfrm>
                  <a:off x="1946639" y="360154"/>
                  <a:ext cx="1732605" cy="2629058"/>
                </a:xfrm>
                <a:custGeom>
                  <a:avLst/>
                  <a:gdLst/>
                  <a:ahLst/>
                  <a:cxnLst>
                    <a:cxn ang="0">
                      <a:pos x="wd2" y="hd2"/>
                    </a:cxn>
                    <a:cxn ang="5400000">
                      <a:pos x="wd2" y="hd2"/>
                    </a:cxn>
                    <a:cxn ang="10800000">
                      <a:pos x="wd2" y="hd2"/>
                    </a:cxn>
                    <a:cxn ang="16200000">
                      <a:pos x="wd2" y="hd2"/>
                    </a:cxn>
                  </a:cxnLst>
                  <a:rect l="0" t="0" r="r" b="b"/>
                  <a:pathLst>
                    <a:path w="21600" h="21600" extrusionOk="0">
                      <a:moveTo>
                        <a:pt x="0" y="4851"/>
                      </a:moveTo>
                      <a:cubicBezTo>
                        <a:pt x="4413" y="2379"/>
                        <a:pt x="9726" y="708"/>
                        <a:pt x="15416" y="0"/>
                      </a:cubicBezTo>
                      <a:lnTo>
                        <a:pt x="21600" y="21600"/>
                      </a:lnTo>
                      <a:close/>
                    </a:path>
                  </a:pathLst>
                </a:custGeom>
                <a:solidFill>
                  <a:srgbClr val="FFFFFF">
                    <a:lumMod val="85000"/>
                  </a:srgbClr>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4" name="Shape">
                  <a:extLst>
                    <a:ext uri="{FF2B5EF4-FFF2-40B4-BE49-F238E27FC236}">
                      <a16:creationId xmlns:a16="http://schemas.microsoft.com/office/drawing/2014/main" id="{FE842B02-7D71-4BFD-81F1-4E5B2B6A6B36}"/>
                    </a:ext>
                  </a:extLst>
                </p:cNvPr>
                <p:cNvSpPr/>
                <p:nvPr/>
              </p:nvSpPr>
              <p:spPr>
                <a:xfrm>
                  <a:off x="1439233" y="1153108"/>
                  <a:ext cx="2240011" cy="1836104"/>
                </a:xfrm>
                <a:custGeom>
                  <a:avLst/>
                  <a:gdLst/>
                  <a:ahLst/>
                  <a:cxnLst>
                    <a:cxn ang="0">
                      <a:pos x="wd2" y="hd2"/>
                    </a:cxn>
                    <a:cxn ang="5400000">
                      <a:pos x="wd2" y="hd2"/>
                    </a:cxn>
                    <a:cxn ang="10800000">
                      <a:pos x="wd2" y="hd2"/>
                    </a:cxn>
                    <a:cxn ang="16200000">
                      <a:pos x="wd2" y="hd2"/>
                    </a:cxn>
                  </a:cxnLst>
                  <a:rect l="0" t="0" r="r" b="b"/>
                  <a:pathLst>
                    <a:path w="21600" h="21600" extrusionOk="0">
                      <a:moveTo>
                        <a:pt x="0" y="11247"/>
                      </a:moveTo>
                      <a:lnTo>
                        <a:pt x="0" y="11247"/>
                      </a:lnTo>
                      <a:cubicBezTo>
                        <a:pt x="1403" y="6891"/>
                        <a:pt x="3670" y="3026"/>
                        <a:pt x="6597" y="0"/>
                      </a:cubicBezTo>
                      <a:lnTo>
                        <a:pt x="21600" y="21600"/>
                      </a:lnTo>
                      <a:close/>
                    </a:path>
                  </a:pathLst>
                </a:custGeom>
                <a:solidFill>
                  <a:srgbClr val="FFFFFF">
                    <a:lumMod val="95000"/>
                  </a:srgbClr>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sp>
              <p:nvSpPr>
                <p:cNvPr id="35" name="Shape">
                  <a:extLst>
                    <a:ext uri="{FF2B5EF4-FFF2-40B4-BE49-F238E27FC236}">
                      <a16:creationId xmlns:a16="http://schemas.microsoft.com/office/drawing/2014/main" id="{BB2AA3D4-F881-4D5A-BB4C-FA24F5E9AA4F}"/>
                    </a:ext>
                  </a:extLst>
                </p:cNvPr>
                <p:cNvSpPr/>
                <p:nvPr/>
              </p:nvSpPr>
              <p:spPr>
                <a:xfrm>
                  <a:off x="0" y="1599518"/>
                  <a:ext cx="3718058" cy="1389694"/>
                </a:xfrm>
                <a:custGeom>
                  <a:avLst/>
                  <a:gdLst/>
                  <a:ahLst/>
                  <a:cxnLst>
                    <a:cxn ang="0">
                      <a:pos x="wd2" y="hd2"/>
                    </a:cxn>
                    <a:cxn ang="5400000">
                      <a:pos x="wd2" y="hd2"/>
                    </a:cxn>
                    <a:cxn ang="10800000">
                      <a:pos x="wd2" y="hd2"/>
                    </a:cxn>
                    <a:cxn ang="16200000">
                      <a:pos x="wd2" y="hd2"/>
                    </a:cxn>
                  </a:cxnLst>
                  <a:rect l="0" t="0" r="r" b="b"/>
                  <a:pathLst>
                    <a:path w="21600" h="21600" extrusionOk="0">
                      <a:moveTo>
                        <a:pt x="0" y="21420"/>
                      </a:moveTo>
                      <a:cubicBezTo>
                        <a:pt x="0" y="14084"/>
                        <a:pt x="522" y="6814"/>
                        <a:pt x="1539" y="0"/>
                      </a:cubicBezTo>
                      <a:lnTo>
                        <a:pt x="21600" y="21600"/>
                      </a:lnTo>
                      <a:close/>
                    </a:path>
                  </a:pathLst>
                </a:custGeom>
                <a:solidFill>
                  <a:srgbClr val="FFFFFF"/>
                </a:solidFill>
                <a:ln w="12700" cap="flat">
                  <a:noFill/>
                  <a:miter lim="400000"/>
                </a:ln>
                <a:effectLst>
                  <a:outerShdw blurRad="495300" rotWithShape="0">
                    <a:srgbClr val="000000">
                      <a:alpha val="20000"/>
                    </a:srgbClr>
                  </a:outerShdw>
                </a:effectLst>
              </p:spPr>
              <p:txBody>
                <a:bodyPr wrap="square" lIns="45719" tIns="45719" rIns="45719" bIns="45719"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cs typeface="+mn-ea"/>
                    <a:sym typeface="+mn-lt"/>
                  </a:endParaRPr>
                </a:p>
              </p:txBody>
            </p:sp>
          </p:grpSp>
          <p:sp>
            <p:nvSpPr>
              <p:cNvPr id="16" name="Shape">
                <a:extLst>
                  <a:ext uri="{FF2B5EF4-FFF2-40B4-BE49-F238E27FC236}">
                    <a16:creationId xmlns:a16="http://schemas.microsoft.com/office/drawing/2014/main" id="{9584CACB-0274-487E-A80C-B100145356E4}"/>
                  </a:ext>
                </a:extLst>
              </p:cNvPr>
              <p:cNvSpPr/>
              <p:nvPr/>
            </p:nvSpPr>
            <p:spPr>
              <a:xfrm>
                <a:off x="6556771" y="2271234"/>
                <a:ext cx="423748" cy="425244"/>
              </a:xfrm>
              <a:custGeom>
                <a:avLst/>
                <a:gdLst/>
                <a:ahLst/>
                <a:cxnLst>
                  <a:cxn ang="0">
                    <a:pos x="wd2" y="hd2"/>
                  </a:cxn>
                  <a:cxn ang="5400000">
                    <a:pos x="wd2" y="hd2"/>
                  </a:cxn>
                  <a:cxn ang="10800000">
                    <a:pos x="wd2" y="hd2"/>
                  </a:cxn>
                  <a:cxn ang="16200000">
                    <a:pos x="wd2" y="hd2"/>
                  </a:cxn>
                </a:cxnLst>
                <a:rect l="0" t="0" r="r" b="b"/>
                <a:pathLst>
                  <a:path w="21600" h="21600" extrusionOk="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sp>
            <p:nvSpPr>
              <p:cNvPr id="17" name="Shape">
                <a:extLst>
                  <a:ext uri="{FF2B5EF4-FFF2-40B4-BE49-F238E27FC236}">
                    <a16:creationId xmlns:a16="http://schemas.microsoft.com/office/drawing/2014/main" id="{F820B88B-C48E-49D7-A978-2B599D39EBCE}"/>
                  </a:ext>
                </a:extLst>
              </p:cNvPr>
              <p:cNvSpPr/>
              <p:nvPr/>
            </p:nvSpPr>
            <p:spPr>
              <a:xfrm>
                <a:off x="6449096" y="1097880"/>
                <a:ext cx="438720" cy="438700"/>
              </a:xfrm>
              <a:custGeom>
                <a:avLst/>
                <a:gdLst/>
                <a:ahLst/>
                <a:cxnLst>
                  <a:cxn ang="0">
                    <a:pos x="wd2" y="hd2"/>
                  </a:cxn>
                  <a:cxn ang="5400000">
                    <a:pos x="wd2" y="hd2"/>
                  </a:cxn>
                  <a:cxn ang="10800000">
                    <a:pos x="wd2" y="hd2"/>
                  </a:cxn>
                  <a:cxn ang="16200000">
                    <a:pos x="wd2" y="hd2"/>
                  </a:cxn>
                </a:cxnLst>
                <a:rect l="0" t="0" r="r" b="b"/>
                <a:pathLst>
                  <a:path w="21600" h="21600" extrusionOk="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50"/>
                    </a:moveTo>
                    <a:lnTo>
                      <a:pt x="14174" y="20250"/>
                    </a:lnTo>
                    <a:lnTo>
                      <a:pt x="14174" y="13501"/>
                    </a:lnTo>
                    <a:cubicBezTo>
                      <a:pt x="14174" y="13127"/>
                      <a:pt x="13872" y="12826"/>
                      <a:pt x="13499" y="12826"/>
                    </a:cubicBezTo>
                    <a:lnTo>
                      <a:pt x="8437" y="12826"/>
                    </a:lnTo>
                    <a:cubicBezTo>
                      <a:pt x="8064" y="12826"/>
                      <a:pt x="7762" y="13127"/>
                      <a:pt x="7762" y="13501"/>
                    </a:cubicBezTo>
                    <a:lnTo>
                      <a:pt x="7762" y="20250"/>
                    </a:lnTo>
                    <a:lnTo>
                      <a:pt x="3374" y="20250"/>
                    </a:lnTo>
                    <a:lnTo>
                      <a:pt x="3374" y="11476"/>
                    </a:lnTo>
                    <a:lnTo>
                      <a:pt x="18224" y="11476"/>
                    </a:lnTo>
                    <a:cubicBezTo>
                      <a:pt x="18224" y="11476"/>
                      <a:pt x="18224" y="20250"/>
                      <a:pt x="18224" y="20250"/>
                    </a:cubicBezTo>
                    <a:close/>
                    <a:moveTo>
                      <a:pt x="13499" y="20250"/>
                    </a:moveTo>
                    <a:lnTo>
                      <a:pt x="8437" y="20250"/>
                    </a:lnTo>
                    <a:lnTo>
                      <a:pt x="8437" y="13501"/>
                    </a:lnTo>
                    <a:lnTo>
                      <a:pt x="13499" y="13501"/>
                    </a:lnTo>
                    <a:cubicBezTo>
                      <a:pt x="13499" y="13501"/>
                      <a:pt x="13499" y="20250"/>
                      <a:pt x="13499" y="20250"/>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6"/>
                      <a:pt x="2024" y="11476"/>
                    </a:cubicBezTo>
                    <a:lnTo>
                      <a:pt x="2024" y="20250"/>
                    </a:lnTo>
                    <a:cubicBezTo>
                      <a:pt x="2024" y="20995"/>
                      <a:pt x="2629" y="21600"/>
                      <a:pt x="3374" y="21600"/>
                    </a:cubicBezTo>
                    <a:lnTo>
                      <a:pt x="18224" y="21600"/>
                    </a:lnTo>
                    <a:cubicBezTo>
                      <a:pt x="18970" y="21600"/>
                      <a:pt x="19575" y="20995"/>
                      <a:pt x="19575" y="20250"/>
                    </a:cubicBezTo>
                    <a:lnTo>
                      <a:pt x="19575" y="11476"/>
                    </a:lnTo>
                    <a:cubicBezTo>
                      <a:pt x="20691" y="11476"/>
                      <a:pt x="21600" y="10566"/>
                      <a:pt x="21600" y="9450"/>
                    </a:cubicBezTo>
                    <a:lnTo>
                      <a:pt x="21600" y="8774"/>
                    </a:lnTo>
                    <a:cubicBezTo>
                      <a:pt x="21600" y="8338"/>
                      <a:pt x="21456" y="7907"/>
                      <a:pt x="21194" y="7560"/>
                    </a:cubicBezTo>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sp>
            <p:nvSpPr>
              <p:cNvPr id="18" name="Shape">
                <a:extLst>
                  <a:ext uri="{FF2B5EF4-FFF2-40B4-BE49-F238E27FC236}">
                    <a16:creationId xmlns:a16="http://schemas.microsoft.com/office/drawing/2014/main" id="{72E1C84A-DA7A-4BD2-B214-DFDD791CA467}"/>
                  </a:ext>
                </a:extLst>
              </p:cNvPr>
              <p:cNvSpPr/>
              <p:nvPr/>
            </p:nvSpPr>
            <p:spPr>
              <a:xfrm>
                <a:off x="4731068" y="902736"/>
                <a:ext cx="438709" cy="437952"/>
              </a:xfrm>
              <a:custGeom>
                <a:avLst/>
                <a:gdLst/>
                <a:ahLst/>
                <a:cxnLst>
                  <a:cxn ang="0">
                    <a:pos x="wd2" y="hd2"/>
                  </a:cxn>
                  <a:cxn ang="5400000">
                    <a:pos x="wd2" y="hd2"/>
                  </a:cxn>
                  <a:cxn ang="10800000">
                    <a:pos x="wd2" y="hd2"/>
                  </a:cxn>
                  <a:cxn ang="16200000">
                    <a:pos x="wd2" y="hd2"/>
                  </a:cxn>
                </a:cxnLst>
                <a:rect l="0" t="0" r="r" b="b"/>
                <a:pathLst>
                  <a:path w="21543" h="21600" extrusionOk="0">
                    <a:moveTo>
                      <a:pt x="16978" y="19987"/>
                    </a:moveTo>
                    <a:lnTo>
                      <a:pt x="11228" y="17681"/>
                    </a:lnTo>
                    <a:cubicBezTo>
                      <a:pt x="11090" y="17627"/>
                      <a:pt x="10948" y="17609"/>
                      <a:pt x="10808" y="17601"/>
                    </a:cubicBezTo>
                    <a:lnTo>
                      <a:pt x="19662" y="3837"/>
                    </a:lnTo>
                    <a:cubicBezTo>
                      <a:pt x="19662" y="3837"/>
                      <a:pt x="16978" y="19987"/>
                      <a:pt x="16978" y="19987"/>
                    </a:cubicBezTo>
                    <a:close/>
                    <a:moveTo>
                      <a:pt x="6860" y="16245"/>
                    </a:moveTo>
                    <a:cubicBezTo>
                      <a:pt x="6859" y="16243"/>
                      <a:pt x="6856" y="16241"/>
                      <a:pt x="6855" y="16239"/>
                    </a:cubicBezTo>
                    <a:lnTo>
                      <a:pt x="19608" y="2552"/>
                    </a:lnTo>
                    <a:lnTo>
                      <a:pt x="8736" y="19537"/>
                    </a:lnTo>
                    <a:cubicBezTo>
                      <a:pt x="8736" y="19537"/>
                      <a:pt x="6860" y="16245"/>
                      <a:pt x="6860" y="16245"/>
                    </a:cubicBezTo>
                    <a:close/>
                    <a:moveTo>
                      <a:pt x="2112" y="14025"/>
                    </a:moveTo>
                    <a:lnTo>
                      <a:pt x="17714" y="3595"/>
                    </a:lnTo>
                    <a:lnTo>
                      <a:pt x="6370" y="15771"/>
                    </a:lnTo>
                    <a:cubicBezTo>
                      <a:pt x="6310" y="15735"/>
                      <a:pt x="6257" y="15688"/>
                      <a:pt x="6191" y="15661"/>
                    </a:cubicBezTo>
                    <a:cubicBezTo>
                      <a:pt x="6191" y="15661"/>
                      <a:pt x="2112" y="14025"/>
                      <a:pt x="2112" y="14025"/>
                    </a:cubicBezTo>
                    <a:close/>
                    <a:moveTo>
                      <a:pt x="21236" y="108"/>
                    </a:moveTo>
                    <a:cubicBezTo>
                      <a:pt x="21125" y="35"/>
                      <a:pt x="20998" y="0"/>
                      <a:pt x="20870" y="0"/>
                    </a:cubicBezTo>
                    <a:cubicBezTo>
                      <a:pt x="20740" y="0"/>
                      <a:pt x="20610" y="36"/>
                      <a:pt x="20497" y="113"/>
                    </a:cubicBezTo>
                    <a:lnTo>
                      <a:pt x="300" y="13614"/>
                    </a:lnTo>
                    <a:cubicBezTo>
                      <a:pt x="92" y="13752"/>
                      <a:pt x="-22" y="13996"/>
                      <a:pt x="4" y="14245"/>
                    </a:cubicBezTo>
                    <a:cubicBezTo>
                      <a:pt x="29" y="14495"/>
                      <a:pt x="191" y="14709"/>
                      <a:pt x="423" y="14802"/>
                    </a:cubicBezTo>
                    <a:lnTo>
                      <a:pt x="5690" y="16915"/>
                    </a:lnTo>
                    <a:lnTo>
                      <a:pt x="8167" y="21260"/>
                    </a:lnTo>
                    <a:cubicBezTo>
                      <a:pt x="8285" y="21469"/>
                      <a:pt x="8506" y="21598"/>
                      <a:pt x="8744" y="21600"/>
                    </a:cubicBezTo>
                    <a:lnTo>
                      <a:pt x="8752" y="21600"/>
                    </a:lnTo>
                    <a:cubicBezTo>
                      <a:pt x="8988" y="21600"/>
                      <a:pt x="9207" y="21475"/>
                      <a:pt x="9329" y="21272"/>
                    </a:cubicBezTo>
                    <a:lnTo>
                      <a:pt x="10727" y="18935"/>
                    </a:lnTo>
                    <a:lnTo>
                      <a:pt x="17255" y="21552"/>
                    </a:lnTo>
                    <a:cubicBezTo>
                      <a:pt x="17334" y="21585"/>
                      <a:pt x="17420" y="21600"/>
                      <a:pt x="17504" y="21600"/>
                    </a:cubicBezTo>
                    <a:cubicBezTo>
                      <a:pt x="17619" y="21600"/>
                      <a:pt x="17733" y="21572"/>
                      <a:pt x="17834" y="21513"/>
                    </a:cubicBezTo>
                    <a:cubicBezTo>
                      <a:pt x="18012" y="21413"/>
                      <a:pt x="18135" y="21239"/>
                      <a:pt x="18169" y="21036"/>
                    </a:cubicBezTo>
                    <a:lnTo>
                      <a:pt x="21535" y="785"/>
                    </a:lnTo>
                    <a:cubicBezTo>
                      <a:pt x="21578" y="520"/>
                      <a:pt x="21461" y="254"/>
                      <a:pt x="21236" y="108"/>
                    </a:cubicBezTo>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grpSp>
            <p:nvGrpSpPr>
              <p:cNvPr id="19" name="Group">
                <a:extLst>
                  <a:ext uri="{FF2B5EF4-FFF2-40B4-BE49-F238E27FC236}">
                    <a16:creationId xmlns:a16="http://schemas.microsoft.com/office/drawing/2014/main" id="{7964669D-3E68-4CCF-A0DF-6625A492D565}"/>
                  </a:ext>
                </a:extLst>
              </p:cNvPr>
              <p:cNvGrpSpPr/>
              <p:nvPr/>
            </p:nvGrpSpPr>
            <p:grpSpPr>
              <a:xfrm>
                <a:off x="297070" y="2188643"/>
                <a:ext cx="437972" cy="383318"/>
                <a:chOff x="0" y="0"/>
                <a:chExt cx="437970" cy="383316"/>
              </a:xfrm>
            </p:grpSpPr>
            <p:sp>
              <p:nvSpPr>
                <p:cNvPr id="27" name="Shape">
                  <a:extLst>
                    <a:ext uri="{FF2B5EF4-FFF2-40B4-BE49-F238E27FC236}">
                      <a16:creationId xmlns:a16="http://schemas.microsoft.com/office/drawing/2014/main" id="{2BE00733-AE9D-4254-A7BF-2D922B0403E4}"/>
                    </a:ext>
                  </a:extLst>
                </p:cNvPr>
                <p:cNvSpPr/>
                <p:nvPr/>
              </p:nvSpPr>
              <p:spPr>
                <a:xfrm>
                  <a:off x="68877" y="68128"/>
                  <a:ext cx="157222" cy="103317"/>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55050">
                    <a:lumOff val="15488"/>
                  </a:srgbClr>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sp>
              <p:nvSpPr>
                <p:cNvPr id="28" name="Shape">
                  <a:extLst>
                    <a:ext uri="{FF2B5EF4-FFF2-40B4-BE49-F238E27FC236}">
                      <a16:creationId xmlns:a16="http://schemas.microsoft.com/office/drawing/2014/main" id="{EF5EC705-87BF-4583-AF53-22DC3DFE3B16}"/>
                    </a:ext>
                  </a:extLst>
                </p:cNvPr>
                <p:cNvSpPr/>
                <p:nvPr/>
              </p:nvSpPr>
              <p:spPr>
                <a:xfrm>
                  <a:off x="-1" y="0"/>
                  <a:ext cx="437972" cy="383317"/>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55050">
                    <a:lumOff val="15488"/>
                  </a:srgbClr>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grpSp>
          <p:grpSp>
            <p:nvGrpSpPr>
              <p:cNvPr id="20" name="Group">
                <a:extLst>
                  <a:ext uri="{FF2B5EF4-FFF2-40B4-BE49-F238E27FC236}">
                    <a16:creationId xmlns:a16="http://schemas.microsoft.com/office/drawing/2014/main" id="{23A9D67E-5ADC-44D8-A165-BE662D0EFBB0}"/>
                  </a:ext>
                </a:extLst>
              </p:cNvPr>
              <p:cNvGrpSpPr/>
              <p:nvPr/>
            </p:nvGrpSpPr>
            <p:grpSpPr>
              <a:xfrm>
                <a:off x="3679244" y="250848"/>
                <a:ext cx="438720" cy="411001"/>
                <a:chOff x="0" y="0"/>
                <a:chExt cx="438719" cy="411000"/>
              </a:xfrm>
            </p:grpSpPr>
            <p:sp>
              <p:nvSpPr>
                <p:cNvPr id="25" name="Shape">
                  <a:extLst>
                    <a:ext uri="{FF2B5EF4-FFF2-40B4-BE49-F238E27FC236}">
                      <a16:creationId xmlns:a16="http://schemas.microsoft.com/office/drawing/2014/main" id="{7B4BE0C4-18C6-49ED-A34A-DB8B9A311A46}"/>
                    </a:ext>
                  </a:extLst>
                </p:cNvPr>
                <p:cNvSpPr/>
                <p:nvPr/>
              </p:nvSpPr>
              <p:spPr>
                <a:xfrm>
                  <a:off x="55400" y="54652"/>
                  <a:ext cx="327918" cy="219351"/>
                </a:xfrm>
                <a:custGeom>
                  <a:avLst/>
                  <a:gdLst/>
                  <a:ahLst/>
                  <a:cxnLst>
                    <a:cxn ang="0">
                      <a:pos x="wd2" y="hd2"/>
                    </a:cxn>
                    <a:cxn ang="5400000">
                      <a:pos x="wd2" y="hd2"/>
                    </a:cxn>
                    <a:cxn ang="10800000">
                      <a:pos x="wd2" y="hd2"/>
                    </a:cxn>
                    <a:cxn ang="16200000">
                      <a:pos x="wd2" y="hd2"/>
                    </a:cxn>
                  </a:cxnLst>
                  <a:rect l="0" t="0" r="r" b="b"/>
                  <a:pathLst>
                    <a:path w="21600" h="21600" extrusionOk="0">
                      <a:moveTo>
                        <a:pt x="20699" y="20256"/>
                      </a:moveTo>
                      <a:lnTo>
                        <a:pt x="899" y="20256"/>
                      </a:lnTo>
                      <a:lnTo>
                        <a:pt x="899" y="1350"/>
                      </a:lnTo>
                      <a:lnTo>
                        <a:pt x="20699" y="1350"/>
                      </a:lnTo>
                      <a:cubicBezTo>
                        <a:pt x="20699" y="1350"/>
                        <a:pt x="20699" y="20256"/>
                        <a:pt x="20699" y="20256"/>
                      </a:cubicBezTo>
                      <a:close/>
                      <a:moveTo>
                        <a:pt x="20699" y="0"/>
                      </a:moveTo>
                      <a:lnTo>
                        <a:pt x="899" y="5"/>
                      </a:lnTo>
                      <a:cubicBezTo>
                        <a:pt x="402" y="5"/>
                        <a:pt x="0" y="603"/>
                        <a:pt x="0" y="1350"/>
                      </a:cubicBezTo>
                      <a:lnTo>
                        <a:pt x="0" y="20250"/>
                      </a:lnTo>
                      <a:cubicBezTo>
                        <a:pt x="0" y="20997"/>
                        <a:pt x="402" y="21600"/>
                        <a:pt x="899" y="21600"/>
                      </a:cubicBezTo>
                      <a:lnTo>
                        <a:pt x="20699" y="21600"/>
                      </a:lnTo>
                      <a:cubicBezTo>
                        <a:pt x="21197" y="21600"/>
                        <a:pt x="21600" y="20997"/>
                        <a:pt x="21600" y="20250"/>
                      </a:cubicBezTo>
                      <a:lnTo>
                        <a:pt x="21600" y="1350"/>
                      </a:lnTo>
                      <a:cubicBezTo>
                        <a:pt x="21600" y="603"/>
                        <a:pt x="21197" y="0"/>
                        <a:pt x="20699" y="0"/>
                      </a:cubicBezTo>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sp>
              <p:nvSpPr>
                <p:cNvPr id="26" name="Shape">
                  <a:extLst>
                    <a:ext uri="{FF2B5EF4-FFF2-40B4-BE49-F238E27FC236}">
                      <a16:creationId xmlns:a16="http://schemas.microsoft.com/office/drawing/2014/main" id="{86D5B55D-68C7-4FA3-9125-0147F26FDAC1}"/>
                    </a:ext>
                  </a:extLst>
                </p:cNvPr>
                <p:cNvSpPr/>
                <p:nvPr/>
              </p:nvSpPr>
              <p:spPr>
                <a:xfrm>
                  <a:off x="-1" y="0"/>
                  <a:ext cx="438720" cy="411001"/>
                </a:xfrm>
                <a:custGeom>
                  <a:avLst/>
                  <a:gdLst/>
                  <a:ahLst/>
                  <a:cxnLst>
                    <a:cxn ang="0">
                      <a:pos x="wd2" y="hd2"/>
                    </a:cxn>
                    <a:cxn ang="5400000">
                      <a:pos x="wd2" y="hd2"/>
                    </a:cxn>
                    <a:cxn ang="10800000">
                      <a:pos x="wd2" y="hd2"/>
                    </a:cxn>
                    <a:cxn ang="16200000">
                      <a:pos x="wd2" y="hd2"/>
                    </a:cxn>
                  </a:cxnLst>
                  <a:rect l="0" t="0" r="r" b="b"/>
                  <a:pathLst>
                    <a:path w="21600" h="21600" extrusionOk="0">
                      <a:moveTo>
                        <a:pt x="20249" y="16563"/>
                      </a:moveTo>
                      <a:cubicBezTo>
                        <a:pt x="20249" y="16960"/>
                        <a:pt x="19946" y="17283"/>
                        <a:pt x="19575" y="17283"/>
                      </a:cubicBezTo>
                      <a:lnTo>
                        <a:pt x="2024" y="17283"/>
                      </a:lnTo>
                      <a:cubicBezTo>
                        <a:pt x="1651" y="17283"/>
                        <a:pt x="1349" y="16960"/>
                        <a:pt x="1349" y="16563"/>
                      </a:cubicBezTo>
                      <a:lnTo>
                        <a:pt x="1349" y="2160"/>
                      </a:lnTo>
                      <a:cubicBezTo>
                        <a:pt x="1349" y="1762"/>
                        <a:pt x="1651" y="1440"/>
                        <a:pt x="2024" y="1440"/>
                      </a:cubicBezTo>
                      <a:lnTo>
                        <a:pt x="19575" y="1440"/>
                      </a:lnTo>
                      <a:cubicBezTo>
                        <a:pt x="19946" y="1440"/>
                        <a:pt x="20249" y="1762"/>
                        <a:pt x="20249" y="2160"/>
                      </a:cubicBezTo>
                      <a:cubicBezTo>
                        <a:pt x="20249" y="2160"/>
                        <a:pt x="20249" y="16563"/>
                        <a:pt x="20249" y="16563"/>
                      </a:cubicBezTo>
                      <a:close/>
                      <a:moveTo>
                        <a:pt x="19575" y="0"/>
                      </a:moveTo>
                      <a:lnTo>
                        <a:pt x="2024" y="0"/>
                      </a:lnTo>
                      <a:cubicBezTo>
                        <a:pt x="905" y="0"/>
                        <a:pt x="0" y="966"/>
                        <a:pt x="0" y="2160"/>
                      </a:cubicBezTo>
                      <a:lnTo>
                        <a:pt x="0" y="16563"/>
                      </a:lnTo>
                      <a:cubicBezTo>
                        <a:pt x="0" y="17754"/>
                        <a:pt x="903" y="18719"/>
                        <a:pt x="2018" y="18722"/>
                      </a:cubicBezTo>
                      <a:lnTo>
                        <a:pt x="8774" y="18722"/>
                      </a:lnTo>
                      <a:lnTo>
                        <a:pt x="8774" y="19598"/>
                      </a:lnTo>
                      <a:lnTo>
                        <a:pt x="4561" y="20182"/>
                      </a:lnTo>
                      <a:cubicBezTo>
                        <a:pt x="4260" y="20263"/>
                        <a:pt x="4049" y="20550"/>
                        <a:pt x="4049" y="20880"/>
                      </a:cubicBezTo>
                      <a:cubicBezTo>
                        <a:pt x="4049" y="21278"/>
                        <a:pt x="4351" y="21600"/>
                        <a:pt x="4724" y="21600"/>
                      </a:cubicBezTo>
                      <a:lnTo>
                        <a:pt x="16874" y="21600"/>
                      </a:lnTo>
                      <a:cubicBezTo>
                        <a:pt x="17248" y="21600"/>
                        <a:pt x="17549" y="21278"/>
                        <a:pt x="17549" y="20880"/>
                      </a:cubicBezTo>
                      <a:cubicBezTo>
                        <a:pt x="17549" y="20550"/>
                        <a:pt x="17339" y="20263"/>
                        <a:pt x="17038" y="20182"/>
                      </a:cubicBezTo>
                      <a:lnTo>
                        <a:pt x="12824" y="19598"/>
                      </a:lnTo>
                      <a:lnTo>
                        <a:pt x="12824" y="18722"/>
                      </a:lnTo>
                      <a:lnTo>
                        <a:pt x="19581" y="18722"/>
                      </a:lnTo>
                      <a:cubicBezTo>
                        <a:pt x="20696" y="18719"/>
                        <a:pt x="21600" y="17754"/>
                        <a:pt x="21600" y="16563"/>
                      </a:cubicBezTo>
                      <a:lnTo>
                        <a:pt x="21600" y="2160"/>
                      </a:lnTo>
                      <a:cubicBezTo>
                        <a:pt x="21600" y="966"/>
                        <a:pt x="20692" y="0"/>
                        <a:pt x="19575" y="0"/>
                      </a:cubicBezTo>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grpSp>
          <p:grpSp>
            <p:nvGrpSpPr>
              <p:cNvPr id="21" name="Group">
                <a:extLst>
                  <a:ext uri="{FF2B5EF4-FFF2-40B4-BE49-F238E27FC236}">
                    <a16:creationId xmlns:a16="http://schemas.microsoft.com/office/drawing/2014/main" id="{71C4272D-9EC3-43FE-8B0A-823818696F59}"/>
                  </a:ext>
                </a:extLst>
              </p:cNvPr>
              <p:cNvGrpSpPr/>
              <p:nvPr/>
            </p:nvGrpSpPr>
            <p:grpSpPr>
              <a:xfrm>
                <a:off x="2586559" y="734178"/>
                <a:ext cx="300966" cy="438701"/>
                <a:chOff x="0" y="0"/>
                <a:chExt cx="300965" cy="438699"/>
              </a:xfrm>
            </p:grpSpPr>
            <p:sp>
              <p:nvSpPr>
                <p:cNvPr id="23" name="Shape">
                  <a:extLst>
                    <a:ext uri="{FF2B5EF4-FFF2-40B4-BE49-F238E27FC236}">
                      <a16:creationId xmlns:a16="http://schemas.microsoft.com/office/drawing/2014/main" id="{FD71610E-FBE0-414F-B73A-A1986BFACB1A}"/>
                    </a:ext>
                  </a:extLst>
                </p:cNvPr>
                <p:cNvSpPr/>
                <p:nvPr/>
              </p:nvSpPr>
              <p:spPr>
                <a:xfrm>
                  <a:off x="-1" y="0"/>
                  <a:ext cx="300967" cy="438700"/>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sp>
              <p:nvSpPr>
                <p:cNvPr id="24" name="Shape">
                  <a:extLst>
                    <a:ext uri="{FF2B5EF4-FFF2-40B4-BE49-F238E27FC236}">
                      <a16:creationId xmlns:a16="http://schemas.microsoft.com/office/drawing/2014/main" id="{DF863E1B-6BC8-4288-9261-E5ACEDD6791A}"/>
                    </a:ext>
                  </a:extLst>
                </p:cNvPr>
                <p:cNvSpPr/>
                <p:nvPr/>
              </p:nvSpPr>
              <p:spPr>
                <a:xfrm>
                  <a:off x="68128" y="68877"/>
                  <a:ext cx="89092" cy="89092"/>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grpSp>
          <p:sp>
            <p:nvSpPr>
              <p:cNvPr id="22" name="Shape">
                <a:extLst>
                  <a:ext uri="{FF2B5EF4-FFF2-40B4-BE49-F238E27FC236}">
                    <a16:creationId xmlns:a16="http://schemas.microsoft.com/office/drawing/2014/main" id="{91DDA0E4-1332-4C04-8269-BDC42A58DDCB}"/>
                  </a:ext>
                </a:extLst>
              </p:cNvPr>
              <p:cNvSpPr/>
              <p:nvPr/>
            </p:nvSpPr>
            <p:spPr>
              <a:xfrm>
                <a:off x="1816408" y="1648688"/>
                <a:ext cx="437973" cy="328650"/>
              </a:xfrm>
              <a:custGeom>
                <a:avLst/>
                <a:gdLst/>
                <a:ahLst/>
                <a:cxnLst>
                  <a:cxn ang="0">
                    <a:pos x="wd2" y="hd2"/>
                  </a:cxn>
                  <a:cxn ang="5400000">
                    <a:pos x="wd2" y="hd2"/>
                  </a:cxn>
                  <a:cxn ang="10800000">
                    <a:pos x="wd2" y="hd2"/>
                  </a:cxn>
                  <a:cxn ang="16200000">
                    <a:pos x="wd2" y="hd2"/>
                  </a:cxn>
                </a:cxnLst>
                <a:rect l="0" t="0" r="r" b="b"/>
                <a:pathLst>
                  <a:path w="21597" h="21600" extrusionOk="0">
                    <a:moveTo>
                      <a:pt x="4512" y="2151"/>
                    </a:moveTo>
                    <a:lnTo>
                      <a:pt x="6065" y="3877"/>
                    </a:lnTo>
                    <a:lnTo>
                      <a:pt x="4247" y="6302"/>
                    </a:lnTo>
                    <a:lnTo>
                      <a:pt x="1354" y="6302"/>
                    </a:lnTo>
                    <a:cubicBezTo>
                      <a:pt x="1354" y="6302"/>
                      <a:pt x="4512" y="2151"/>
                      <a:pt x="4512" y="2151"/>
                    </a:cubicBezTo>
                    <a:close/>
                    <a:moveTo>
                      <a:pt x="17350" y="6302"/>
                    </a:moveTo>
                    <a:lnTo>
                      <a:pt x="15533" y="3877"/>
                    </a:lnTo>
                    <a:lnTo>
                      <a:pt x="17084" y="2153"/>
                    </a:lnTo>
                    <a:lnTo>
                      <a:pt x="20193" y="6302"/>
                    </a:lnTo>
                    <a:cubicBezTo>
                      <a:pt x="20193" y="6302"/>
                      <a:pt x="17350" y="6302"/>
                      <a:pt x="17350" y="6302"/>
                    </a:cubicBezTo>
                    <a:close/>
                    <a:moveTo>
                      <a:pt x="17266" y="7202"/>
                    </a:moveTo>
                    <a:lnTo>
                      <a:pt x="19665" y="7202"/>
                    </a:lnTo>
                    <a:lnTo>
                      <a:pt x="13023" y="16639"/>
                    </a:lnTo>
                    <a:cubicBezTo>
                      <a:pt x="13023" y="16639"/>
                      <a:pt x="17266" y="7202"/>
                      <a:pt x="17266" y="7202"/>
                    </a:cubicBezTo>
                    <a:close/>
                    <a:moveTo>
                      <a:pt x="8575" y="16638"/>
                    </a:moveTo>
                    <a:lnTo>
                      <a:pt x="1934" y="7202"/>
                    </a:lnTo>
                    <a:lnTo>
                      <a:pt x="4331" y="7202"/>
                    </a:lnTo>
                    <a:cubicBezTo>
                      <a:pt x="4331" y="7202"/>
                      <a:pt x="8575" y="16638"/>
                      <a:pt x="8575" y="16638"/>
                    </a:cubicBezTo>
                    <a:close/>
                    <a:moveTo>
                      <a:pt x="8430" y="7202"/>
                    </a:moveTo>
                    <a:lnTo>
                      <a:pt x="10085" y="18250"/>
                    </a:lnTo>
                    <a:lnTo>
                      <a:pt x="5118" y="7202"/>
                    </a:lnTo>
                    <a:cubicBezTo>
                      <a:pt x="5118" y="7202"/>
                      <a:pt x="8430" y="7202"/>
                      <a:pt x="8430" y="7202"/>
                    </a:cubicBezTo>
                    <a:close/>
                    <a:moveTo>
                      <a:pt x="6585" y="4456"/>
                    </a:moveTo>
                    <a:lnTo>
                      <a:pt x="8247" y="6302"/>
                    </a:lnTo>
                    <a:lnTo>
                      <a:pt x="5201" y="6302"/>
                    </a:lnTo>
                    <a:cubicBezTo>
                      <a:pt x="5201" y="6302"/>
                      <a:pt x="6585" y="4456"/>
                      <a:pt x="6585" y="4456"/>
                    </a:cubicBezTo>
                    <a:close/>
                    <a:moveTo>
                      <a:pt x="6544" y="3238"/>
                    </a:moveTo>
                    <a:lnTo>
                      <a:pt x="5251" y="1800"/>
                    </a:lnTo>
                    <a:lnTo>
                      <a:pt x="7622" y="1800"/>
                    </a:lnTo>
                    <a:cubicBezTo>
                      <a:pt x="7622" y="1800"/>
                      <a:pt x="6544" y="3238"/>
                      <a:pt x="6544" y="3238"/>
                    </a:cubicBezTo>
                    <a:close/>
                    <a:moveTo>
                      <a:pt x="10798" y="3466"/>
                    </a:moveTo>
                    <a:lnTo>
                      <a:pt x="9300" y="1800"/>
                    </a:lnTo>
                    <a:lnTo>
                      <a:pt x="12298" y="1800"/>
                    </a:lnTo>
                    <a:cubicBezTo>
                      <a:pt x="12298" y="1800"/>
                      <a:pt x="10798" y="3466"/>
                      <a:pt x="10798" y="3466"/>
                    </a:cubicBezTo>
                    <a:close/>
                    <a:moveTo>
                      <a:pt x="13976" y="1800"/>
                    </a:moveTo>
                    <a:lnTo>
                      <a:pt x="16347" y="1800"/>
                    </a:lnTo>
                    <a:lnTo>
                      <a:pt x="15054" y="3238"/>
                    </a:lnTo>
                    <a:cubicBezTo>
                      <a:pt x="15054" y="3238"/>
                      <a:pt x="13976" y="1800"/>
                      <a:pt x="13976" y="1800"/>
                    </a:cubicBezTo>
                    <a:close/>
                    <a:moveTo>
                      <a:pt x="13351" y="6302"/>
                    </a:moveTo>
                    <a:lnTo>
                      <a:pt x="15013" y="4456"/>
                    </a:lnTo>
                    <a:lnTo>
                      <a:pt x="16396" y="6302"/>
                    </a:lnTo>
                    <a:cubicBezTo>
                      <a:pt x="16396" y="6302"/>
                      <a:pt x="13351" y="6302"/>
                      <a:pt x="13351" y="6302"/>
                    </a:cubicBezTo>
                    <a:close/>
                    <a:moveTo>
                      <a:pt x="13168" y="7202"/>
                    </a:moveTo>
                    <a:lnTo>
                      <a:pt x="16480" y="7202"/>
                    </a:lnTo>
                    <a:lnTo>
                      <a:pt x="11513" y="18250"/>
                    </a:lnTo>
                    <a:cubicBezTo>
                      <a:pt x="11513" y="18250"/>
                      <a:pt x="13168" y="7202"/>
                      <a:pt x="13168" y="7202"/>
                    </a:cubicBezTo>
                    <a:close/>
                    <a:moveTo>
                      <a:pt x="12480" y="7202"/>
                    </a:moveTo>
                    <a:lnTo>
                      <a:pt x="10798" y="18415"/>
                    </a:lnTo>
                    <a:lnTo>
                      <a:pt x="9118" y="7202"/>
                    </a:lnTo>
                    <a:cubicBezTo>
                      <a:pt x="9118" y="7202"/>
                      <a:pt x="12480" y="7202"/>
                      <a:pt x="12480" y="7202"/>
                    </a:cubicBezTo>
                    <a:close/>
                    <a:moveTo>
                      <a:pt x="8774" y="5716"/>
                    </a:moveTo>
                    <a:lnTo>
                      <a:pt x="7065" y="3817"/>
                    </a:lnTo>
                    <a:lnTo>
                      <a:pt x="8427" y="2000"/>
                    </a:lnTo>
                    <a:lnTo>
                      <a:pt x="10271" y="4051"/>
                    </a:lnTo>
                    <a:cubicBezTo>
                      <a:pt x="10271" y="4051"/>
                      <a:pt x="8774" y="5716"/>
                      <a:pt x="8774" y="5716"/>
                    </a:cubicBezTo>
                    <a:close/>
                    <a:moveTo>
                      <a:pt x="11327" y="4051"/>
                    </a:moveTo>
                    <a:lnTo>
                      <a:pt x="13171" y="2000"/>
                    </a:lnTo>
                    <a:lnTo>
                      <a:pt x="14533" y="3817"/>
                    </a:lnTo>
                    <a:lnTo>
                      <a:pt x="12824" y="5716"/>
                    </a:lnTo>
                    <a:cubicBezTo>
                      <a:pt x="12824" y="5716"/>
                      <a:pt x="11327" y="4051"/>
                      <a:pt x="11327" y="4051"/>
                    </a:cubicBezTo>
                    <a:close/>
                    <a:moveTo>
                      <a:pt x="12298" y="6302"/>
                    </a:moveTo>
                    <a:lnTo>
                      <a:pt x="9300" y="6302"/>
                    </a:lnTo>
                    <a:lnTo>
                      <a:pt x="10798" y="4638"/>
                    </a:lnTo>
                    <a:cubicBezTo>
                      <a:pt x="10798" y="4638"/>
                      <a:pt x="12298" y="6302"/>
                      <a:pt x="12298" y="6302"/>
                    </a:cubicBezTo>
                    <a:close/>
                    <a:moveTo>
                      <a:pt x="21202" y="5102"/>
                    </a:moveTo>
                    <a:lnTo>
                      <a:pt x="17773" y="527"/>
                    </a:lnTo>
                    <a:cubicBezTo>
                      <a:pt x="17520" y="189"/>
                      <a:pt x="17178" y="0"/>
                      <a:pt x="16819" y="0"/>
                    </a:cubicBezTo>
                    <a:lnTo>
                      <a:pt x="4780" y="0"/>
                    </a:lnTo>
                    <a:cubicBezTo>
                      <a:pt x="4421" y="0"/>
                      <a:pt x="4078" y="189"/>
                      <a:pt x="3825" y="527"/>
                    </a:cubicBezTo>
                    <a:lnTo>
                      <a:pt x="396" y="5102"/>
                    </a:lnTo>
                    <a:cubicBezTo>
                      <a:pt x="132" y="5455"/>
                      <a:pt x="0" y="5921"/>
                      <a:pt x="0" y="6387"/>
                    </a:cubicBezTo>
                    <a:cubicBezTo>
                      <a:pt x="2" y="6810"/>
                      <a:pt x="115" y="7233"/>
                      <a:pt x="342" y="7573"/>
                    </a:cubicBezTo>
                    <a:lnTo>
                      <a:pt x="9789" y="20996"/>
                    </a:lnTo>
                    <a:cubicBezTo>
                      <a:pt x="10046" y="21380"/>
                      <a:pt x="10413" y="21600"/>
                      <a:pt x="10798" y="21600"/>
                    </a:cubicBezTo>
                    <a:cubicBezTo>
                      <a:pt x="11185" y="21600"/>
                      <a:pt x="11552" y="21380"/>
                      <a:pt x="11809" y="20996"/>
                    </a:cubicBezTo>
                    <a:lnTo>
                      <a:pt x="21257" y="7573"/>
                    </a:lnTo>
                    <a:cubicBezTo>
                      <a:pt x="21487" y="7226"/>
                      <a:pt x="21600" y="6791"/>
                      <a:pt x="21597" y="6359"/>
                    </a:cubicBezTo>
                    <a:cubicBezTo>
                      <a:pt x="21595" y="5902"/>
                      <a:pt x="21461" y="5449"/>
                      <a:pt x="21202" y="5102"/>
                    </a:cubicBezTo>
                  </a:path>
                </a:pathLst>
              </a:custGeom>
              <a:solidFill>
                <a:srgbClr val="FFFFFF"/>
              </a:solidFill>
              <a:ln w="12700" cap="flat">
                <a:noFill/>
                <a:miter lim="400000"/>
              </a:ln>
              <a:effectLst/>
            </p:spPr>
            <p:txBody>
              <a:bodyPr wrap="square" lIns="45719" tIns="45719" rIns="45719" bIns="45719" numCol="1" anchor="ctr">
                <a:noAutofit/>
              </a:bodyPr>
              <a:lstStyle/>
              <a:p>
                <a:pPr marL="0" marR="0" lvl="0" indent="0" algn="ctr" defTabSz="228593" eaLnBrk="1" fontAlgn="auto" latinLnBrk="0" hangingPunct="1">
                  <a:lnSpc>
                    <a:spcPct val="100000"/>
                  </a:lnSpc>
                  <a:spcBef>
                    <a:spcPts val="0"/>
                  </a:spcBef>
                  <a:spcAft>
                    <a:spcPts val="0"/>
                  </a:spcAft>
                  <a:buClrTx/>
                  <a:buSzTx/>
                  <a:buFontTx/>
                  <a:buNone/>
                  <a:tabLst/>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38100" dir="2700000" rotWithShape="0">
                      <a:srgbClr val="000000"/>
                    </a:outerShdw>
                  </a:effectLst>
                  <a:uLnTx/>
                  <a:uFillTx/>
                  <a:cs typeface="+mn-ea"/>
                  <a:sym typeface="+mn-lt"/>
                </a:endParaRPr>
              </a:p>
            </p:txBody>
          </p:sp>
        </p:grpSp>
        <p:sp>
          <p:nvSpPr>
            <p:cNvPr id="6" name="75%">
              <a:extLst>
                <a:ext uri="{FF2B5EF4-FFF2-40B4-BE49-F238E27FC236}">
                  <a16:creationId xmlns:a16="http://schemas.microsoft.com/office/drawing/2014/main" id="{A6EEC810-E345-427E-B057-2BFE954F47D8}"/>
                </a:ext>
              </a:extLst>
            </p:cNvPr>
            <p:cNvSpPr txBox="1"/>
            <p:nvPr/>
          </p:nvSpPr>
          <p:spPr>
            <a:xfrm>
              <a:off x="9377229" y="3582487"/>
              <a:ext cx="1592624" cy="49795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n-lt"/>
                  <a:ea typeface="+mn-ea"/>
                  <a:cs typeface="+mn-ea"/>
                  <a:sym typeface="+mn-lt"/>
                </a:rPr>
                <a:t>75%</a:t>
              </a:r>
            </a:p>
          </p:txBody>
        </p:sp>
        <p:sp>
          <p:nvSpPr>
            <p:cNvPr id="7" name="90%">
              <a:extLst>
                <a:ext uri="{FF2B5EF4-FFF2-40B4-BE49-F238E27FC236}">
                  <a16:creationId xmlns:a16="http://schemas.microsoft.com/office/drawing/2014/main" id="{FF18817E-FB25-4FFF-8B5C-D8BDE437D02D}"/>
                </a:ext>
              </a:extLst>
            </p:cNvPr>
            <p:cNvSpPr txBox="1"/>
            <p:nvPr/>
          </p:nvSpPr>
          <p:spPr>
            <a:xfrm>
              <a:off x="9210365" y="2142135"/>
              <a:ext cx="1592624" cy="49795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n-lt"/>
                  <a:ea typeface="+mn-ea"/>
                  <a:cs typeface="+mn-ea"/>
                  <a:sym typeface="+mn-lt"/>
                </a:rPr>
                <a:t>90%</a:t>
              </a:r>
            </a:p>
          </p:txBody>
        </p:sp>
        <p:sp>
          <p:nvSpPr>
            <p:cNvPr id="10" name="60%">
              <a:extLst>
                <a:ext uri="{FF2B5EF4-FFF2-40B4-BE49-F238E27FC236}">
                  <a16:creationId xmlns:a16="http://schemas.microsoft.com/office/drawing/2014/main" id="{BE3FD73C-D1FF-4E09-927E-6E600C23CF34}"/>
                </a:ext>
              </a:extLst>
            </p:cNvPr>
            <p:cNvSpPr txBox="1"/>
            <p:nvPr/>
          </p:nvSpPr>
          <p:spPr>
            <a:xfrm>
              <a:off x="7091325" y="1764109"/>
              <a:ext cx="1592624" cy="49795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n-lt"/>
                  <a:ea typeface="+mn-ea"/>
                  <a:cs typeface="+mn-ea"/>
                  <a:sym typeface="+mn-lt"/>
                </a:rPr>
                <a:t>60%</a:t>
              </a:r>
            </a:p>
          </p:txBody>
        </p:sp>
        <p:sp>
          <p:nvSpPr>
            <p:cNvPr id="11" name="75%">
              <a:extLst>
                <a:ext uri="{FF2B5EF4-FFF2-40B4-BE49-F238E27FC236}">
                  <a16:creationId xmlns:a16="http://schemas.microsoft.com/office/drawing/2014/main" id="{D94CC5FA-94A7-4B35-90F8-CDC0B30E9E1A}"/>
                </a:ext>
              </a:extLst>
            </p:cNvPr>
            <p:cNvSpPr txBox="1"/>
            <p:nvPr/>
          </p:nvSpPr>
          <p:spPr>
            <a:xfrm>
              <a:off x="5498703" y="1028418"/>
              <a:ext cx="1592625" cy="49795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n-lt"/>
                  <a:ea typeface="+mn-ea"/>
                  <a:cs typeface="+mn-ea"/>
                  <a:sym typeface="+mn-lt"/>
                </a:rPr>
                <a:t>75%</a:t>
              </a:r>
            </a:p>
          </p:txBody>
        </p:sp>
        <p:sp>
          <p:nvSpPr>
            <p:cNvPr id="12" name="63%">
              <a:extLst>
                <a:ext uri="{FF2B5EF4-FFF2-40B4-BE49-F238E27FC236}">
                  <a16:creationId xmlns:a16="http://schemas.microsoft.com/office/drawing/2014/main" id="{B57530A9-916F-4558-AB06-988E8EE593F2}"/>
                </a:ext>
              </a:extLst>
            </p:cNvPr>
            <p:cNvSpPr txBox="1"/>
            <p:nvPr/>
          </p:nvSpPr>
          <p:spPr>
            <a:xfrm>
              <a:off x="3827245" y="1614428"/>
              <a:ext cx="1592624" cy="49795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n-lt"/>
                  <a:ea typeface="+mn-ea"/>
                  <a:cs typeface="+mn-ea"/>
                  <a:sym typeface="+mn-lt"/>
                </a:rPr>
                <a:t>63%</a:t>
              </a:r>
            </a:p>
          </p:txBody>
        </p:sp>
        <p:sp>
          <p:nvSpPr>
            <p:cNvPr id="13" name="50%">
              <a:extLst>
                <a:ext uri="{FF2B5EF4-FFF2-40B4-BE49-F238E27FC236}">
                  <a16:creationId xmlns:a16="http://schemas.microsoft.com/office/drawing/2014/main" id="{FA4CFC1A-F146-41C4-81E6-B39B5A1672F4}"/>
                </a:ext>
              </a:extLst>
            </p:cNvPr>
            <p:cNvSpPr txBox="1"/>
            <p:nvPr/>
          </p:nvSpPr>
          <p:spPr>
            <a:xfrm>
              <a:off x="2825891" y="2644452"/>
              <a:ext cx="1592624" cy="49795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n-lt"/>
                  <a:ea typeface="+mn-ea"/>
                  <a:cs typeface="+mn-ea"/>
                  <a:sym typeface="+mn-lt"/>
                </a:rPr>
                <a:t>50%</a:t>
              </a:r>
            </a:p>
          </p:txBody>
        </p:sp>
        <p:sp>
          <p:nvSpPr>
            <p:cNvPr id="14" name="85%">
              <a:extLst>
                <a:ext uri="{FF2B5EF4-FFF2-40B4-BE49-F238E27FC236}">
                  <a16:creationId xmlns:a16="http://schemas.microsoft.com/office/drawing/2014/main" id="{0710502C-67AB-4F24-AF74-1272FEEA56B0}"/>
                </a:ext>
              </a:extLst>
            </p:cNvPr>
            <p:cNvSpPr txBox="1"/>
            <p:nvPr/>
          </p:nvSpPr>
          <p:spPr>
            <a:xfrm>
              <a:off x="1047487" y="3084718"/>
              <a:ext cx="1592625" cy="49795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20000"/>
                </a:lnSpc>
                <a:defRPr sz="2400">
                  <a:solidFill>
                    <a:srgbClr val="404040"/>
                  </a:solidFill>
                  <a:latin typeface="Aller"/>
                  <a:ea typeface="Aller"/>
                  <a:cs typeface="Aller"/>
                  <a:sym typeface="Aller"/>
                </a:defRPr>
              </a:lvl1pPr>
            </a:lstStyle>
            <a:p>
              <a:r>
                <a:rPr>
                  <a:latin typeface="+mn-lt"/>
                  <a:ea typeface="+mn-ea"/>
                  <a:cs typeface="+mn-ea"/>
                  <a:sym typeface="+mn-lt"/>
                </a:rPr>
                <a:t>85%</a:t>
              </a:r>
            </a:p>
          </p:txBody>
        </p:sp>
      </p:grpSp>
      <p:grpSp>
        <p:nvGrpSpPr>
          <p:cNvPr id="36" name="组合 35">
            <a:extLst>
              <a:ext uri="{FF2B5EF4-FFF2-40B4-BE49-F238E27FC236}">
                <a16:creationId xmlns:a16="http://schemas.microsoft.com/office/drawing/2014/main" id="{E198BDA9-87AF-4B90-B87D-953ED741B52B}"/>
              </a:ext>
            </a:extLst>
          </p:cNvPr>
          <p:cNvGrpSpPr/>
          <p:nvPr/>
        </p:nvGrpSpPr>
        <p:grpSpPr>
          <a:xfrm>
            <a:off x="1158433" y="5102189"/>
            <a:ext cx="9699777" cy="1265522"/>
            <a:chOff x="1246111" y="4268265"/>
            <a:chExt cx="9699777" cy="1265522"/>
          </a:xfrm>
          <a:effectLst/>
        </p:grpSpPr>
        <p:sp>
          <p:nvSpPr>
            <p:cNvPr id="37" name="矩形 36">
              <a:extLst>
                <a:ext uri="{FF2B5EF4-FFF2-40B4-BE49-F238E27FC236}">
                  <a16:creationId xmlns:a16="http://schemas.microsoft.com/office/drawing/2014/main" id="{0ECB7CCD-70D9-4FD2-BB5A-F578F1E11771}"/>
                </a:ext>
              </a:extLst>
            </p:cNvPr>
            <p:cNvSpPr/>
            <p:nvPr/>
          </p:nvSpPr>
          <p:spPr>
            <a:xfrm>
              <a:off x="1246111" y="4268265"/>
              <a:ext cx="9699777" cy="126552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8" name="图形 28" descr="光盘">
              <a:extLst>
                <a:ext uri="{FF2B5EF4-FFF2-40B4-BE49-F238E27FC236}">
                  <a16:creationId xmlns:a16="http://schemas.microsoft.com/office/drawing/2014/main" id="{FCF920FC-2CC0-41DA-AB46-F2169123128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396332" y="4388807"/>
              <a:ext cx="914400" cy="914400"/>
            </a:xfrm>
            <a:prstGeom prst="rect">
              <a:avLst/>
            </a:prstGeom>
          </p:spPr>
        </p:pic>
        <p:grpSp>
          <p:nvGrpSpPr>
            <p:cNvPr id="39" name="组合 38">
              <a:extLst>
                <a:ext uri="{FF2B5EF4-FFF2-40B4-BE49-F238E27FC236}">
                  <a16:creationId xmlns:a16="http://schemas.microsoft.com/office/drawing/2014/main" id="{0FC03B83-B00D-4EDC-BA2F-C0CB223B4792}"/>
                </a:ext>
              </a:extLst>
            </p:cNvPr>
            <p:cNvGrpSpPr/>
            <p:nvPr/>
          </p:nvGrpSpPr>
          <p:grpSpPr>
            <a:xfrm>
              <a:off x="1881268" y="4349942"/>
              <a:ext cx="3867299" cy="953265"/>
              <a:chOff x="4450531" y="1919462"/>
              <a:chExt cx="3867299" cy="953265"/>
            </a:xfrm>
          </p:grpSpPr>
          <p:grpSp>
            <p:nvGrpSpPr>
              <p:cNvPr id="40" name="组合 39">
                <a:extLst>
                  <a:ext uri="{FF2B5EF4-FFF2-40B4-BE49-F238E27FC236}">
                    <a16:creationId xmlns:a16="http://schemas.microsoft.com/office/drawing/2014/main" id="{39C00647-8918-4073-8275-EC5317482B2D}"/>
                  </a:ext>
                </a:extLst>
              </p:cNvPr>
              <p:cNvGrpSpPr/>
              <p:nvPr/>
            </p:nvGrpSpPr>
            <p:grpSpPr>
              <a:xfrm>
                <a:off x="4450531" y="2872727"/>
                <a:ext cx="3867299" cy="0"/>
                <a:chOff x="921493" y="2666046"/>
                <a:chExt cx="3867299" cy="0"/>
              </a:xfrm>
            </p:grpSpPr>
            <p:cxnSp>
              <p:nvCxnSpPr>
                <p:cNvPr id="44" name="直线连接符 35">
                  <a:extLst>
                    <a:ext uri="{FF2B5EF4-FFF2-40B4-BE49-F238E27FC236}">
                      <a16:creationId xmlns:a16="http://schemas.microsoft.com/office/drawing/2014/main" id="{2EF0E072-BC36-47BA-8845-D4F1BB85A031}"/>
                    </a:ext>
                  </a:extLst>
                </p:cNvPr>
                <p:cNvCxnSpPr/>
                <p:nvPr/>
              </p:nvCxnSpPr>
              <p:spPr>
                <a:xfrm>
                  <a:off x="959434" y="2666046"/>
                  <a:ext cx="382935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直线连接符 36">
                  <a:extLst>
                    <a:ext uri="{FF2B5EF4-FFF2-40B4-BE49-F238E27FC236}">
                      <a16:creationId xmlns:a16="http://schemas.microsoft.com/office/drawing/2014/main" id="{4AC6B9E5-56BC-48C9-98F8-7C66FEA6DB2A}"/>
                    </a:ext>
                  </a:extLst>
                </p:cNvPr>
                <p:cNvCxnSpPr/>
                <p:nvPr/>
              </p:nvCxnSpPr>
              <p:spPr>
                <a:xfrm>
                  <a:off x="921493" y="2666046"/>
                  <a:ext cx="1727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组合 40">
                <a:extLst>
                  <a:ext uri="{FF2B5EF4-FFF2-40B4-BE49-F238E27FC236}">
                    <a16:creationId xmlns:a16="http://schemas.microsoft.com/office/drawing/2014/main" id="{4C47F898-AC88-44B4-B2D3-7FC10835E0F1}"/>
                  </a:ext>
                </a:extLst>
              </p:cNvPr>
              <p:cNvGrpSpPr/>
              <p:nvPr/>
            </p:nvGrpSpPr>
            <p:grpSpPr>
              <a:xfrm>
                <a:off x="4450531" y="1919462"/>
                <a:ext cx="2661735" cy="704718"/>
                <a:chOff x="1715717" y="1710000"/>
                <a:chExt cx="2661735" cy="704718"/>
              </a:xfrm>
            </p:grpSpPr>
            <p:sp>
              <p:nvSpPr>
                <p:cNvPr id="42" name="矩形 41">
                  <a:extLst>
                    <a:ext uri="{FF2B5EF4-FFF2-40B4-BE49-F238E27FC236}">
                      <a16:creationId xmlns:a16="http://schemas.microsoft.com/office/drawing/2014/main" id="{D1714E61-A907-4234-BB90-7DC866CEEC4C}"/>
                    </a:ext>
                  </a:extLst>
                </p:cNvPr>
                <p:cNvSpPr/>
                <p:nvPr/>
              </p:nvSpPr>
              <p:spPr>
                <a:xfrm>
                  <a:off x="1715717" y="1710000"/>
                  <a:ext cx="2661735" cy="458908"/>
                </a:xfrm>
                <a:prstGeom prst="rect">
                  <a:avLst/>
                </a:prstGeom>
              </p:spPr>
              <p:txBody>
                <a:bodyPr wrap="square">
                  <a:spAutoFit/>
                </a:bodyPr>
                <a:lstStyle/>
                <a:p>
                  <a:pPr defTabSz="914400" fontAlgn="base">
                    <a:lnSpc>
                      <a:spcPct val="150000"/>
                    </a:lnSpc>
                    <a:spcBef>
                      <a:spcPct val="0"/>
                    </a:spcBef>
                    <a:spcAft>
                      <a:spcPct val="0"/>
                    </a:spcAft>
                    <a:defRPr/>
                  </a:pPr>
                  <a:r>
                    <a:rPr lang="en-US" altLang="zh-CN" b="1" kern="0" smtClean="0">
                      <a:ln w="12700" cap="flat">
                        <a:noFill/>
                        <a:miter lim="800000"/>
                      </a:ln>
                      <a:solidFill>
                        <a:schemeClr val="bg1"/>
                      </a:solidFill>
                      <a:cs typeface="+mn-ea"/>
                      <a:sym typeface="+mn-lt"/>
                    </a:rPr>
                    <a:t>Add title text</a:t>
                  </a:r>
                  <a:endParaRPr lang="en-US" altLang="zh-CN" b="1" kern="0" dirty="0">
                    <a:ln w="12700" cap="flat">
                      <a:noFill/>
                      <a:miter lim="800000"/>
                    </a:ln>
                    <a:solidFill>
                      <a:schemeClr val="bg1"/>
                    </a:solidFill>
                    <a:cs typeface="+mn-ea"/>
                    <a:sym typeface="+mn-lt"/>
                  </a:endParaRPr>
                </a:p>
              </p:txBody>
            </p:sp>
            <p:sp>
              <p:nvSpPr>
                <p:cNvPr id="43" name="文本框 42">
                  <a:extLst>
                    <a:ext uri="{FF2B5EF4-FFF2-40B4-BE49-F238E27FC236}">
                      <a16:creationId xmlns:a16="http://schemas.microsoft.com/office/drawing/2014/main" id="{0D28E3F5-0217-45F3-81B1-7C403C50AF83}"/>
                    </a:ext>
                  </a:extLst>
                </p:cNvPr>
                <p:cNvSpPr txBox="1"/>
                <p:nvPr/>
              </p:nvSpPr>
              <p:spPr>
                <a:xfrm>
                  <a:off x="1715717" y="2118740"/>
                  <a:ext cx="2439876" cy="295978"/>
                </a:xfrm>
                <a:prstGeom prst="rect">
                  <a:avLst/>
                </a:prstGeom>
                <a:noFill/>
              </p:spPr>
              <p:txBody>
                <a:bodyPr wrap="square" rtlCol="0">
                  <a:spAutoFit/>
                </a:bodyPr>
                <a:lstStyle/>
                <a:p>
                  <a:pPr>
                    <a:lnSpc>
                      <a:spcPct val="150000"/>
                    </a:lnSpc>
                  </a:pPr>
                  <a:r>
                    <a:rPr kumimoji="1" lang="en-GB" altLang="zh-CN" sz="1000" dirty="0">
                      <a:solidFill>
                        <a:schemeClr val="bg1"/>
                      </a:solidFill>
                      <a:cs typeface="+mn-ea"/>
                      <a:sym typeface="+mn-lt"/>
                    </a:rPr>
                    <a:t>THE ORIGINAL MATERIAL PACKAGE </a:t>
                  </a:r>
                </a:p>
              </p:txBody>
            </p:sp>
          </p:grpSp>
        </p:grpSp>
      </p:grpSp>
      <p:sp>
        <p:nvSpPr>
          <p:cNvPr id="46" name="TextBox 35">
            <a:extLst>
              <a:ext uri="{FF2B5EF4-FFF2-40B4-BE49-F238E27FC236}">
                <a16:creationId xmlns:a16="http://schemas.microsoft.com/office/drawing/2014/main" id="{A973F0C6-BA76-4CF9-B308-86DD803A3E71}"/>
              </a:ext>
            </a:extLst>
          </p:cNvPr>
          <p:cNvSpPr txBox="1"/>
          <p:nvPr/>
        </p:nvSpPr>
        <p:spPr>
          <a:xfrm>
            <a:off x="5284338" y="5333265"/>
            <a:ext cx="2769813" cy="627864"/>
          </a:xfrm>
          <a:prstGeom prst="rect">
            <a:avLst/>
          </a:prstGeom>
          <a:noFill/>
        </p:spPr>
        <p:txBody>
          <a:bodyPr wrap="square" lIns="0" tIns="0" rIns="0" bIns="0" rtlCol="0" anchor="t" anchorCtr="0">
            <a:spAutoFit/>
          </a:bodyPr>
          <a:lstStyle/>
          <a:p>
            <a:pPr algn="just" defTabSz="866943" fontAlgn="base">
              <a:lnSpc>
                <a:spcPct val="120000"/>
              </a:lnSpc>
              <a:spcBef>
                <a:spcPct val="0"/>
              </a:spcBef>
              <a:spcAft>
                <a:spcPct val="0"/>
              </a:spcAft>
            </a:pPr>
            <a:r>
              <a:rPr lang="en-US" altLang="zh-CN" sz="1400" b="1" smtClean="0">
                <a:solidFill>
                  <a:schemeClr val="bg1"/>
                </a:solidFill>
                <a:cs typeface="+mn-ea"/>
                <a:sym typeface="+mn-lt"/>
              </a:rPr>
              <a:t>Add title text</a:t>
            </a:r>
            <a:endParaRPr lang="en-US" altLang="zh-CN" sz="1400" b="1" dirty="0">
              <a:solidFill>
                <a:schemeClr val="bg1"/>
              </a:solidFill>
              <a:cs typeface="+mn-ea"/>
              <a:sym typeface="+mn-lt"/>
            </a:endParaRPr>
          </a:p>
          <a:p>
            <a:pPr algn="just" defTabSz="866943" fontAlgn="base">
              <a:lnSpc>
                <a:spcPct val="120000"/>
              </a:lnSpc>
              <a:spcBef>
                <a:spcPct val="0"/>
              </a:spcBef>
              <a:spcAft>
                <a:spcPct val="0"/>
              </a:spcAft>
            </a:pPr>
            <a:r>
              <a:rPr lang="en-US" altLang="zh-CN" sz="1000" smtClean="0">
                <a:solidFill>
                  <a:schemeClr val="bg1"/>
                </a:solidFill>
                <a:cs typeface="+mn-ea"/>
                <a:sym typeface="+mn-lt"/>
              </a:rPr>
              <a:t>Click here to add content that matches the title.</a:t>
            </a:r>
            <a:endParaRPr lang="zh-CN" altLang="en-US" sz="1000" dirty="0">
              <a:solidFill>
                <a:schemeClr val="bg1"/>
              </a:solidFill>
              <a:cs typeface="+mn-ea"/>
              <a:sym typeface="+mn-lt"/>
            </a:endParaRPr>
          </a:p>
        </p:txBody>
      </p:sp>
      <p:sp>
        <p:nvSpPr>
          <p:cNvPr id="47" name="Text Placeholder 3">
            <a:extLst>
              <a:ext uri="{FF2B5EF4-FFF2-40B4-BE49-F238E27FC236}">
                <a16:creationId xmlns:a16="http://schemas.microsoft.com/office/drawing/2014/main" id="{33293024-1C82-4246-8B01-FBC8B98D555D}"/>
              </a:ext>
            </a:extLst>
          </p:cNvPr>
          <p:cNvSpPr txBox="1">
            <a:spLocks/>
          </p:cNvSpPr>
          <p:nvPr/>
        </p:nvSpPr>
        <p:spPr>
          <a:xfrm>
            <a:off x="8384098" y="5420469"/>
            <a:ext cx="737381" cy="448777"/>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5432" fontAlgn="base">
              <a:lnSpc>
                <a:spcPct val="120000"/>
              </a:lnSpc>
              <a:spcBef>
                <a:spcPct val="20000"/>
              </a:spcBef>
              <a:spcAft>
                <a:spcPct val="0"/>
              </a:spcAft>
              <a:defRPr/>
            </a:pPr>
            <a:r>
              <a:rPr lang="en-US" sz="2655" dirty="0">
                <a:solidFill>
                  <a:schemeClr val="bg1"/>
                </a:solidFill>
                <a:cs typeface="+mn-ea"/>
                <a:sym typeface="+mn-lt"/>
              </a:rPr>
              <a:t>20%</a:t>
            </a:r>
          </a:p>
        </p:txBody>
      </p:sp>
    </p:spTree>
    <p:extLst>
      <p:ext uri="{BB962C8B-B14F-4D97-AF65-F5344CB8AC3E}">
        <p14:creationId xmlns:p14="http://schemas.microsoft.com/office/powerpoint/2010/main" val="39222127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1"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500"/>
                                        <p:tgtEl>
                                          <p:spTgt spid="4"/>
                                        </p:tgtEl>
                                      </p:cBhvr>
                                    </p:animEffect>
                                  </p:childTnLst>
                                </p:cTn>
                              </p:par>
                              <p:par>
                                <p:cTn id="18" presetID="2" presetClass="entr" presetSubtype="4" accel="50000" decel="5000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1000" fill="hold"/>
                                        <p:tgtEl>
                                          <p:spTgt spid="46"/>
                                        </p:tgtEl>
                                        <p:attrNameLst>
                                          <p:attrName>ppt_x</p:attrName>
                                        </p:attrNameLst>
                                      </p:cBhvr>
                                      <p:tavLst>
                                        <p:tav tm="0">
                                          <p:val>
                                            <p:strVal val="#ppt_x"/>
                                          </p:val>
                                        </p:tav>
                                        <p:tav tm="100000">
                                          <p:val>
                                            <p:strVal val="#ppt_x"/>
                                          </p:val>
                                        </p:tav>
                                      </p:tavLst>
                                    </p:anim>
                                    <p:anim calcmode="lin" valueType="num">
                                      <p:cBhvr additive="base">
                                        <p:cTn id="21" dur="1000" fill="hold"/>
                                        <p:tgtEl>
                                          <p:spTgt spid="46"/>
                                        </p:tgtEl>
                                        <p:attrNameLst>
                                          <p:attrName>ppt_y</p:attrName>
                                        </p:attrNameLst>
                                      </p:cBhvr>
                                      <p:tavLst>
                                        <p:tav tm="0">
                                          <p:val>
                                            <p:strVal val="1+#ppt_h/2"/>
                                          </p:val>
                                        </p:tav>
                                        <p:tav tm="100000">
                                          <p:val>
                                            <p:strVal val="#ppt_y"/>
                                          </p:val>
                                        </p:tav>
                                      </p:tavLst>
                                    </p:anim>
                                  </p:childTnLst>
                                </p:cTn>
                              </p:par>
                            </p:childTnLst>
                          </p:cTn>
                        </p:par>
                        <p:par>
                          <p:cTn id="22" fill="hold">
                            <p:stCondLst>
                              <p:cond delay="2550"/>
                            </p:stCondLst>
                            <p:childTnLst>
                              <p:par>
                                <p:cTn id="23" presetID="2" presetClass="entr" presetSubtype="8" decel="10000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childTnLst>
                          </p:cTn>
                        </p:par>
                        <p:par>
                          <p:cTn id="27" fill="hold">
                            <p:stCondLst>
                              <p:cond delay="4050"/>
                            </p:stCondLst>
                            <p:childTnLst>
                              <p:par>
                                <p:cTn id="28" presetID="53"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5B0932-60E2-4F09-B004-0F2460B098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525" y="363891"/>
            <a:ext cx="1145381" cy="526671"/>
          </a:xfrm>
          <a:prstGeom prst="rect">
            <a:avLst/>
          </a:prstGeom>
        </p:spPr>
      </p:pic>
      <p:sp>
        <p:nvSpPr>
          <p:cNvPr id="4" name="矩形 3">
            <a:extLst>
              <a:ext uri="{FF2B5EF4-FFF2-40B4-BE49-F238E27FC236}">
                <a16:creationId xmlns:a16="http://schemas.microsoft.com/office/drawing/2014/main" id="{113B7D5B-A0C3-4F28-BB88-2DBEACB7A6AF}"/>
              </a:ext>
            </a:extLst>
          </p:cNvPr>
          <p:cNvSpPr/>
          <p:nvPr/>
        </p:nvSpPr>
        <p:spPr>
          <a:xfrm>
            <a:off x="1909282" y="1459144"/>
            <a:ext cx="8373437" cy="2215991"/>
          </a:xfrm>
          <a:prstGeom prst="rect">
            <a:avLst/>
          </a:prstGeom>
        </p:spPr>
        <p:txBody>
          <a:bodyPr vert="horz" wrap="square">
            <a:spAutoFit/>
          </a:bodyPr>
          <a:lstStyle/>
          <a:p>
            <a:pPr algn="ctr"/>
            <a:r>
              <a:rPr lang="en-US" altLang="zh-CN" sz="13800" b="1"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THREE</a:t>
            </a:r>
            <a:endParaRPr lang="zh-CN" altLang="en-US" sz="13800" b="1"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pic>
        <p:nvPicPr>
          <p:cNvPr id="38" name="图片 37">
            <a:extLst>
              <a:ext uri="{FF2B5EF4-FFF2-40B4-BE49-F238E27FC236}">
                <a16:creationId xmlns:a16="http://schemas.microsoft.com/office/drawing/2014/main" id="{EC3B6870-BFAE-4BF1-9BA0-9F1DB81215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160657"/>
            <a:ext cx="3074593" cy="3697344"/>
          </a:xfrm>
          <a:prstGeom prst="rect">
            <a:avLst/>
          </a:prstGeom>
        </p:spPr>
      </p:pic>
      <p:pic>
        <p:nvPicPr>
          <p:cNvPr id="39" name="图片 38">
            <a:extLst>
              <a:ext uri="{FF2B5EF4-FFF2-40B4-BE49-F238E27FC236}">
                <a16:creationId xmlns:a16="http://schemas.microsoft.com/office/drawing/2014/main" id="{8BA3BC1F-A0A8-4722-85A0-14FD5F7EBE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8419" y="3044874"/>
            <a:ext cx="1756514" cy="3389533"/>
          </a:xfrm>
          <a:prstGeom prst="rect">
            <a:avLst/>
          </a:prstGeom>
        </p:spPr>
      </p:pic>
      <p:sp>
        <p:nvSpPr>
          <p:cNvPr id="40" name="矩形 39">
            <a:extLst>
              <a:ext uri="{FF2B5EF4-FFF2-40B4-BE49-F238E27FC236}">
                <a16:creationId xmlns:a16="http://schemas.microsoft.com/office/drawing/2014/main" id="{2326D748-4306-4BE6-9C4F-F19A570D84B8}"/>
              </a:ext>
            </a:extLst>
          </p:cNvPr>
          <p:cNvSpPr/>
          <p:nvPr/>
        </p:nvSpPr>
        <p:spPr>
          <a:xfrm>
            <a:off x="1001554" y="2371725"/>
            <a:ext cx="241295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41" name="矩形 40">
            <a:extLst>
              <a:ext uri="{FF2B5EF4-FFF2-40B4-BE49-F238E27FC236}">
                <a16:creationId xmlns:a16="http://schemas.microsoft.com/office/drawing/2014/main" id="{DE4D7392-54D6-403F-85B5-83548D9B261F}"/>
              </a:ext>
            </a:extLst>
          </p:cNvPr>
          <p:cNvSpPr/>
          <p:nvPr/>
        </p:nvSpPr>
        <p:spPr>
          <a:xfrm>
            <a:off x="9030978" y="2371725"/>
            <a:ext cx="238092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42" name="文本框 41">
            <a:extLst>
              <a:ext uri="{FF2B5EF4-FFF2-40B4-BE49-F238E27FC236}">
                <a16:creationId xmlns:a16="http://schemas.microsoft.com/office/drawing/2014/main" id="{C06A06EC-14B7-493F-B8CB-223F2E53A7B2}"/>
              </a:ext>
            </a:extLst>
          </p:cNvPr>
          <p:cNvSpPr txBox="1"/>
          <p:nvPr/>
        </p:nvSpPr>
        <p:spPr>
          <a:xfrm>
            <a:off x="3133898" y="3908310"/>
            <a:ext cx="5897080" cy="1015663"/>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en-US" altLang="zh-CN" sz="6000" smtClean="0">
                <a:solidFill>
                  <a:schemeClr val="bg1"/>
                </a:solidFill>
                <a:effectLst/>
                <a:latin typeface="+mn-lt"/>
                <a:ea typeface="+mn-ea"/>
                <a:cs typeface="+mn-ea"/>
                <a:sym typeface="+mn-lt"/>
              </a:rPr>
              <a:t>Add title text</a:t>
            </a:r>
            <a:endParaRPr lang="zh-CN" altLang="en-US" sz="6000" dirty="0">
              <a:solidFill>
                <a:schemeClr val="bg1"/>
              </a:solidFill>
              <a:effectLst/>
              <a:latin typeface="+mn-lt"/>
              <a:ea typeface="+mn-ea"/>
              <a:cs typeface="+mn-ea"/>
              <a:sym typeface="+mn-lt"/>
            </a:endParaRPr>
          </a:p>
        </p:txBody>
      </p:sp>
      <p:sp>
        <p:nvSpPr>
          <p:cNvPr id="44" name="矩形 43">
            <a:extLst>
              <a:ext uri="{FF2B5EF4-FFF2-40B4-BE49-F238E27FC236}">
                <a16:creationId xmlns:a16="http://schemas.microsoft.com/office/drawing/2014/main" id="{F2AB1611-1A1F-4EEF-933A-0E3F95A3B136}"/>
              </a:ext>
            </a:extLst>
          </p:cNvPr>
          <p:cNvSpPr/>
          <p:nvPr/>
        </p:nvSpPr>
        <p:spPr>
          <a:xfrm>
            <a:off x="3809603" y="5310442"/>
            <a:ext cx="4572794" cy="507839"/>
          </a:xfrm>
          <a:prstGeom prst="rect">
            <a:avLst/>
          </a:prstGeom>
        </p:spPr>
        <p:txBody>
          <a:bodyPr lIns="91448" tIns="45724" rIns="91448" bIns="45724">
            <a:spAutoFit/>
          </a:bodyPr>
          <a:lstStyle/>
          <a:p>
            <a:pPr algn="ctr"/>
            <a:r>
              <a:rPr lang="en-US" altLang="zh-CN" sz="900" smtClean="0">
                <a:solidFill>
                  <a:srgbClr val="FA9576"/>
                </a:solidFill>
                <a:cs typeface="+mn-ea"/>
                <a:sym typeface="+mn-lt"/>
              </a:rPr>
              <a:t>Click here to add content, content to match the title, you can copy and paste directly, to select useful keyword entry.</a:t>
            </a:r>
            <a:endParaRPr lang="en-US" altLang="zh-CN" sz="900" dirty="0">
              <a:solidFill>
                <a:srgbClr val="FA9576"/>
              </a:solidFill>
              <a:cs typeface="+mn-ea"/>
              <a:sym typeface="+mn-lt"/>
            </a:endParaRPr>
          </a:p>
          <a:p>
            <a:pPr algn="ctr"/>
            <a:endParaRPr lang="en-US" altLang="zh-CN" sz="900" dirty="0">
              <a:solidFill>
                <a:srgbClr val="FA9576"/>
              </a:solidFill>
              <a:cs typeface="+mn-ea"/>
              <a:sym typeface="+mn-lt"/>
            </a:endParaRPr>
          </a:p>
        </p:txBody>
      </p:sp>
      <p:sp>
        <p:nvSpPr>
          <p:cNvPr id="45" name="矩形 44">
            <a:extLst>
              <a:ext uri="{FF2B5EF4-FFF2-40B4-BE49-F238E27FC236}">
                <a16:creationId xmlns:a16="http://schemas.microsoft.com/office/drawing/2014/main" id="{7CB0AEA3-78B7-4793-AF12-8156641C8333}"/>
              </a:ext>
            </a:extLst>
          </p:cNvPr>
          <p:cNvSpPr/>
          <p:nvPr/>
        </p:nvSpPr>
        <p:spPr>
          <a:xfrm>
            <a:off x="3431383" y="4954610"/>
            <a:ext cx="5676900" cy="338554"/>
          </a:xfrm>
          <a:prstGeom prst="rect">
            <a:avLst/>
          </a:prstGeom>
        </p:spPr>
        <p:txBody>
          <a:bodyPr vert="horz" wrap="square">
            <a:spAutoFit/>
          </a:bodyPr>
          <a:lstStyle/>
          <a:p>
            <a:pPr algn="ctr"/>
            <a:r>
              <a:rPr lang="en-US" altLang="zh-CN" sz="1600" spc="2500" dirty="0">
                <a:solidFill>
                  <a:srgbClr val="FA9576"/>
                </a:solidFill>
                <a:cs typeface="+mn-ea"/>
                <a:sym typeface="+mn-lt"/>
              </a:rPr>
              <a:t>The part 03</a:t>
            </a:r>
            <a:endParaRPr lang="zh-CN" altLang="en-US" sz="1600" spc="2500" dirty="0">
              <a:solidFill>
                <a:srgbClr val="FA9576"/>
              </a:solidFill>
              <a:cs typeface="+mn-ea"/>
              <a:sym typeface="+mn-lt"/>
            </a:endParaRPr>
          </a:p>
        </p:txBody>
      </p:sp>
    </p:spTree>
    <p:extLst>
      <p:ext uri="{BB962C8B-B14F-4D97-AF65-F5344CB8AC3E}">
        <p14:creationId xmlns:p14="http://schemas.microsoft.com/office/powerpoint/2010/main" val="4237124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2000">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14:bounceEnd="62000">
                                          <p:cBhvr additive="base">
                                            <p:cTn id="11"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2" presetClass="entr" presetSubtype="12"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0-#ppt_w/2"/>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1+#ppt_w/2"/>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400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50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ppt_x</p:attrName>
                                            </p:attrNameLst>
                                          </p:cBhvr>
                                          <p:tavLst>
                                            <p:tav tm="0">
                                              <p:val>
                                                <p:strVal val="#ppt_x"/>
                                              </p:val>
                                            </p:tav>
                                            <p:tav tm="100000">
                                              <p:val>
                                                <p:strVal val="#ppt_x"/>
                                              </p:val>
                                            </p:tav>
                                          </p:tavLst>
                                        </p:anim>
                                        <p:anim calcmode="lin" valueType="num">
                                          <p:cBhvr>
                                            <p:cTn id="38" dur="500" fill="hold"/>
                                            <p:tgtEl>
                                              <p:spTgt spid="4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500"/>
                                      </p:stCondLst>
                                      <p:iterate type="lt">
                                        <p:tmPct val="10000"/>
                                      </p:iterate>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childTnLst>
                              </p:cTn>
                            </p:par>
                            <p:par>
                              <p:cTn id="42" fill="hold">
                                <p:stCondLst>
                                  <p:cond delay="655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7450"/>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1" grpId="0"/>
          <p:bldP spid="42" grpId="0"/>
          <p:bldP spid="42" grpId="1"/>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2" presetClass="entr" presetSubtype="12"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0-#ppt_w/2"/>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1+#ppt_w/2"/>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400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50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ppt_x</p:attrName>
                                            </p:attrNameLst>
                                          </p:cBhvr>
                                          <p:tavLst>
                                            <p:tav tm="0">
                                              <p:val>
                                                <p:strVal val="#ppt_x"/>
                                              </p:val>
                                            </p:tav>
                                            <p:tav tm="100000">
                                              <p:val>
                                                <p:strVal val="#ppt_x"/>
                                              </p:val>
                                            </p:tav>
                                          </p:tavLst>
                                        </p:anim>
                                        <p:anim calcmode="lin" valueType="num">
                                          <p:cBhvr>
                                            <p:cTn id="38" dur="500" fill="hold"/>
                                            <p:tgtEl>
                                              <p:spTgt spid="4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500"/>
                                      </p:stCondLst>
                                      <p:iterate type="lt">
                                        <p:tmPct val="10000"/>
                                      </p:iterate>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childTnLst>
                              </p:cTn>
                            </p:par>
                            <p:par>
                              <p:cTn id="42" fill="hold">
                                <p:stCondLst>
                                  <p:cond delay="655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7450"/>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1" grpId="0"/>
          <p:bldP spid="42" grpId="0"/>
          <p:bldP spid="42" grpId="1"/>
          <p:bldP spid="44" grpId="0"/>
          <p:bldP spid="4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sp>
        <p:nvSpPr>
          <p:cNvPr id="37"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4075FB83-EFDA-4909-AED7-7F73F70CB9E3}"/>
              </a:ext>
            </a:extLst>
          </p:cNvPr>
          <p:cNvSpPr/>
          <p:nvPr/>
        </p:nvSpPr>
        <p:spPr>
          <a:xfrm>
            <a:off x="1066537" y="1590026"/>
            <a:ext cx="1569123" cy="1619972"/>
          </a:xfrm>
          <a:prstGeom prst="roundRect">
            <a:avLst>
              <a:gd name="adj" fmla="val 1163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8" name="Rectangle 1"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D5B60A0F-BA43-4655-B281-382912ED864E}"/>
              </a:ext>
            </a:extLst>
          </p:cNvPr>
          <p:cNvSpPr/>
          <p:nvPr/>
        </p:nvSpPr>
        <p:spPr>
          <a:xfrm>
            <a:off x="5118448" y="1071820"/>
            <a:ext cx="6431280" cy="566293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9"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94EEB641-8945-44F2-AE55-F1C76836C550}"/>
              </a:ext>
            </a:extLst>
          </p:cNvPr>
          <p:cNvSpPr/>
          <p:nvPr/>
        </p:nvSpPr>
        <p:spPr>
          <a:xfrm>
            <a:off x="1521481" y="1991300"/>
            <a:ext cx="4989783" cy="3814219"/>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cxnSp>
        <p:nvCxnSpPr>
          <p:cNvPr id="40" name="Straight Connector 3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90DD6F31-55DF-4BE2-8FF4-F863271676B5}"/>
              </a:ext>
            </a:extLst>
          </p:cNvPr>
          <p:cNvCxnSpPr/>
          <p:nvPr/>
        </p:nvCxnSpPr>
        <p:spPr>
          <a:xfrm flipV="1">
            <a:off x="4123917" y="4136794"/>
            <a:ext cx="0" cy="1181553"/>
          </a:xfrm>
          <a:prstGeom prst="line">
            <a:avLst/>
          </a:prstGeom>
          <a:noFill/>
          <a:ln w="6350" cap="flat" cmpd="sng" algn="ctr">
            <a:solidFill>
              <a:sysClr val="window" lastClr="FFFFFF">
                <a:lumMod val="85000"/>
              </a:sysClr>
            </a:solidFill>
            <a:prstDash val="solid"/>
            <a:miter lim="800000"/>
          </a:ln>
          <a:effectLst/>
        </p:spPr>
      </p:cxnSp>
      <p:grpSp>
        <p:nvGrpSpPr>
          <p:cNvPr id="41" name="Group 3"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145F1408-EAF6-4800-8656-32A1AC4AD47E}"/>
              </a:ext>
            </a:extLst>
          </p:cNvPr>
          <p:cNvGrpSpPr/>
          <p:nvPr/>
        </p:nvGrpSpPr>
        <p:grpSpPr>
          <a:xfrm>
            <a:off x="1932694" y="2235265"/>
            <a:ext cx="3921921" cy="944920"/>
            <a:chOff x="1610583" y="1666365"/>
            <a:chExt cx="3516539" cy="944920"/>
          </a:xfrm>
        </p:grpSpPr>
        <p:sp>
          <p:nvSpPr>
            <p:cNvPr id="42" name="TextBox 12">
              <a:extLst>
                <a:ext uri="{FF2B5EF4-FFF2-40B4-BE49-F238E27FC236}">
                  <a16:creationId xmlns:a16="http://schemas.microsoft.com/office/drawing/2014/main" id="{6A9D359B-41B4-4AA7-847A-066130E14FAC}"/>
                </a:ext>
              </a:extLst>
            </p:cNvPr>
            <p:cNvSpPr txBox="1"/>
            <p:nvPr/>
          </p:nvSpPr>
          <p:spPr>
            <a:xfrm>
              <a:off x="2050092" y="1666365"/>
              <a:ext cx="307702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300" normalizeH="0" baseline="0" noProof="0" smtClean="0">
                  <a:ln>
                    <a:noFill/>
                  </a:ln>
                  <a:solidFill>
                    <a:prstClr val="white">
                      <a:lumMod val="65000"/>
                    </a:prstClr>
                  </a:solidFill>
                  <a:effectLst/>
                  <a:uLnTx/>
                  <a:uFillTx/>
                  <a:cs typeface="+mn-ea"/>
                  <a:sym typeface="+mn-lt"/>
                </a:rPr>
                <a:t>Add title text</a:t>
              </a:r>
              <a:endParaRPr kumimoji="0" lang="zh-CN" altLang="en-US" sz="1400" b="0" i="0" u="none" strike="noStrike" kern="0" cap="none" spc="300" normalizeH="0" baseline="0" noProof="0" dirty="0">
                <a:ln>
                  <a:noFill/>
                </a:ln>
                <a:solidFill>
                  <a:prstClr val="white">
                    <a:lumMod val="65000"/>
                  </a:prstClr>
                </a:solidFill>
                <a:effectLst/>
                <a:uLnTx/>
                <a:uFillTx/>
                <a:cs typeface="+mn-ea"/>
                <a:sym typeface="+mn-lt"/>
              </a:endParaRPr>
            </a:p>
          </p:txBody>
        </p:sp>
        <p:sp>
          <p:nvSpPr>
            <p:cNvPr id="43" name="TextBox 13">
              <a:extLst>
                <a:ext uri="{FF2B5EF4-FFF2-40B4-BE49-F238E27FC236}">
                  <a16:creationId xmlns:a16="http://schemas.microsoft.com/office/drawing/2014/main" id="{98D82F9F-0B83-46F4-A186-366F557AF951}"/>
                </a:ext>
              </a:extLst>
            </p:cNvPr>
            <p:cNvSpPr txBox="1"/>
            <p:nvPr/>
          </p:nvSpPr>
          <p:spPr>
            <a:xfrm>
              <a:off x="2006551" y="1964954"/>
              <a:ext cx="312057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i="0" u="none" strike="noStrike" kern="0" cap="none" spc="0" normalizeH="0" baseline="0" noProof="0" smtClean="0">
                  <a:ln>
                    <a:noFill/>
                  </a:ln>
                  <a:effectLst/>
                  <a:uLnTx/>
                  <a:uFillTx/>
                  <a:cs typeface="+mn-ea"/>
                  <a:sym typeface="+mn-lt"/>
                </a:rPr>
                <a:t>Add title text</a:t>
              </a:r>
              <a:endParaRPr kumimoji="0" lang="zh-CN" altLang="en-US" sz="3600" i="0" u="none" strike="noStrike" kern="0" cap="none" spc="0" normalizeH="0" baseline="0" noProof="0" dirty="0">
                <a:ln>
                  <a:noFill/>
                </a:ln>
                <a:effectLst/>
                <a:uLnTx/>
                <a:uFillTx/>
                <a:cs typeface="+mn-ea"/>
                <a:sym typeface="+mn-lt"/>
              </a:endParaRPr>
            </a:p>
          </p:txBody>
        </p:sp>
        <p:grpSp>
          <p:nvGrpSpPr>
            <p:cNvPr id="44" name="Group 14">
              <a:extLst>
                <a:ext uri="{FF2B5EF4-FFF2-40B4-BE49-F238E27FC236}">
                  <a16:creationId xmlns:a16="http://schemas.microsoft.com/office/drawing/2014/main" id="{CEA80BEA-336B-4F09-8AC0-C4AAD062672E}"/>
                </a:ext>
              </a:extLst>
            </p:cNvPr>
            <p:cNvGrpSpPr/>
            <p:nvPr/>
          </p:nvGrpSpPr>
          <p:grpSpPr>
            <a:xfrm>
              <a:off x="1610583" y="2197590"/>
              <a:ext cx="295275" cy="246132"/>
              <a:chOff x="466725" y="2427118"/>
              <a:chExt cx="295275" cy="246132"/>
            </a:xfrm>
          </p:grpSpPr>
          <p:sp>
            <p:nvSpPr>
              <p:cNvPr id="45" name="Rectangle: Rounded Corners 15">
                <a:extLst>
                  <a:ext uri="{FF2B5EF4-FFF2-40B4-BE49-F238E27FC236}">
                    <a16:creationId xmlns:a16="http://schemas.microsoft.com/office/drawing/2014/main" id="{EA4E85BA-7285-4C1C-A786-ED2E63C192E8}"/>
                  </a:ext>
                </a:extLst>
              </p:cNvPr>
              <p:cNvSpPr/>
              <p:nvPr/>
            </p:nvSpPr>
            <p:spPr>
              <a:xfrm>
                <a:off x="466725" y="2427118"/>
                <a:ext cx="295275" cy="92245"/>
              </a:xfrm>
              <a:prstGeom prst="roundRect">
                <a:avLst>
                  <a:gd name="adj" fmla="val 50000"/>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46" name="Rectangle: Rounded Corners 16">
                <a:extLst>
                  <a:ext uri="{FF2B5EF4-FFF2-40B4-BE49-F238E27FC236}">
                    <a16:creationId xmlns:a16="http://schemas.microsoft.com/office/drawing/2014/main" id="{DC1803B2-3F76-4616-9C90-1ADF6931A016}"/>
                  </a:ext>
                </a:extLst>
              </p:cNvPr>
              <p:cNvSpPr/>
              <p:nvPr/>
            </p:nvSpPr>
            <p:spPr>
              <a:xfrm>
                <a:off x="578644" y="2581005"/>
                <a:ext cx="183355" cy="92245"/>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grpSp>
      <p:grpSp>
        <p:nvGrpSpPr>
          <p:cNvPr id="47" name="Group 2"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0F839AC3-9C2D-4976-A6C4-201C05003D70}"/>
              </a:ext>
            </a:extLst>
          </p:cNvPr>
          <p:cNvGrpSpPr/>
          <p:nvPr/>
        </p:nvGrpSpPr>
        <p:grpSpPr>
          <a:xfrm>
            <a:off x="9396602" y="6039425"/>
            <a:ext cx="1940610" cy="644477"/>
            <a:chOff x="8951753" y="5470525"/>
            <a:chExt cx="1940610" cy="644477"/>
          </a:xfrm>
        </p:grpSpPr>
        <p:sp>
          <p:nvSpPr>
            <p:cNvPr id="48" name="TextBox 10">
              <a:extLst>
                <a:ext uri="{FF2B5EF4-FFF2-40B4-BE49-F238E27FC236}">
                  <a16:creationId xmlns:a16="http://schemas.microsoft.com/office/drawing/2014/main" id="{76C7238C-2A86-465A-B96E-AD76AD45141E}"/>
                </a:ext>
              </a:extLst>
            </p:cNvPr>
            <p:cNvSpPr txBox="1"/>
            <p:nvPr/>
          </p:nvSpPr>
          <p:spPr>
            <a:xfrm>
              <a:off x="8951753" y="5684115"/>
              <a:ext cx="1940610" cy="43088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1050" b="0" i="1" u="none" strike="noStrike" kern="0" cap="none" spc="0" normalizeH="0" baseline="0" noProof="0" smtClean="0">
                  <a:ln>
                    <a:noFill/>
                  </a:ln>
                  <a:solidFill>
                    <a:prstClr val="white"/>
                  </a:solidFill>
                  <a:effectLst/>
                  <a:uLnTx/>
                  <a:uFillTx/>
                  <a:cs typeface="+mn-ea"/>
                  <a:sym typeface="+mn-lt"/>
                </a:rPr>
                <a:t>Click here to add content that matches the title.</a:t>
              </a:r>
              <a:endParaRPr kumimoji="0" lang="zh-CN" altLang="en-US" sz="1050" b="0" i="1" u="none" strike="noStrike" kern="0" cap="none" spc="0" normalizeH="0" baseline="0" noProof="0" dirty="0">
                <a:ln>
                  <a:noFill/>
                </a:ln>
                <a:solidFill>
                  <a:prstClr val="white"/>
                </a:solidFill>
                <a:effectLst/>
                <a:uLnTx/>
                <a:uFillTx/>
                <a:cs typeface="+mn-ea"/>
                <a:sym typeface="+mn-lt"/>
              </a:endParaRPr>
            </a:p>
          </p:txBody>
        </p:sp>
        <p:sp>
          <p:nvSpPr>
            <p:cNvPr id="49" name="Rectangle: Rounded Corners 18">
              <a:extLst>
                <a:ext uri="{FF2B5EF4-FFF2-40B4-BE49-F238E27FC236}">
                  <a16:creationId xmlns:a16="http://schemas.microsoft.com/office/drawing/2014/main" id="{341BBFC8-E705-417A-B9EA-418025EC1AA0}"/>
                </a:ext>
              </a:extLst>
            </p:cNvPr>
            <p:cNvSpPr/>
            <p:nvPr/>
          </p:nvSpPr>
          <p:spPr>
            <a:xfrm>
              <a:off x="9867900" y="5470525"/>
              <a:ext cx="921294" cy="161274"/>
            </a:xfrm>
            <a:prstGeom prst="roundRect">
              <a:avLst>
                <a:gd name="adj" fmla="val 50000"/>
              </a:avLst>
            </a:prstGeom>
            <a:solidFill>
              <a:srgbClr val="D32F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1" u="none" strike="noStrike" kern="0" cap="none" spc="0" normalizeH="0" baseline="0" noProof="0" dirty="0">
                  <a:ln>
                    <a:noFill/>
                  </a:ln>
                  <a:solidFill>
                    <a:prstClr val="white"/>
                  </a:solidFill>
                  <a:effectLst/>
                  <a:uLnTx/>
                  <a:uFillTx/>
                  <a:cs typeface="+mn-ea"/>
                  <a:sym typeface="+mn-lt"/>
                </a:rPr>
                <a:t>2022</a:t>
              </a:r>
            </a:p>
          </p:txBody>
        </p:sp>
      </p:grpSp>
      <p:sp>
        <p:nvSpPr>
          <p:cNvPr id="50" name="TextBox 1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5A4D025E-8270-4D7E-AD0E-302CEB82C082}"/>
              </a:ext>
            </a:extLst>
          </p:cNvPr>
          <p:cNvSpPr txBox="1"/>
          <p:nvPr/>
        </p:nvSpPr>
        <p:spPr>
          <a:xfrm>
            <a:off x="1988360" y="3364697"/>
            <a:ext cx="4333443" cy="553998"/>
          </a:xfrm>
          <a:prstGeom prst="rect">
            <a:avLst/>
          </a:prstGeom>
          <a:noFill/>
        </p:spPr>
        <p:txBody>
          <a:bodyPr wrap="square" rtlCol="0">
            <a:spAutoFit/>
          </a:bodyPr>
          <a:lstStyle/>
          <a:p>
            <a:pPr>
              <a:lnSpc>
                <a:spcPct val="150000"/>
              </a:lnSpc>
            </a:pPr>
            <a:r>
              <a:rPr lang="en-US" altLang="zh-CN" sz="1000" smtClean="0">
                <a:solidFill>
                  <a:schemeClr val="bg1">
                    <a:lumMod val="50000"/>
                  </a:schemeClr>
                </a:solidFill>
                <a:cs typeface="+mn-ea"/>
                <a:sym typeface="+mn-lt"/>
              </a:rPr>
              <a:t>Click here to add content that matches the title.Click here to add content that matches the title.</a:t>
            </a:r>
            <a:endParaRPr lang="zh-CN" altLang="en-US" sz="1000" dirty="0">
              <a:solidFill>
                <a:schemeClr val="bg1">
                  <a:lumMod val="50000"/>
                </a:schemeClr>
              </a:solidFill>
              <a:cs typeface="+mn-ea"/>
              <a:sym typeface="+mn-lt"/>
            </a:endParaRPr>
          </a:p>
        </p:txBody>
      </p:sp>
      <p:grpSp>
        <p:nvGrpSpPr>
          <p:cNvPr id="51" name="Group 4"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AA3B650D-368E-4600-8CC7-53E3FD4DBC63}"/>
              </a:ext>
            </a:extLst>
          </p:cNvPr>
          <p:cNvGrpSpPr/>
          <p:nvPr/>
        </p:nvGrpSpPr>
        <p:grpSpPr>
          <a:xfrm>
            <a:off x="2042231" y="4136794"/>
            <a:ext cx="1516300" cy="1315784"/>
            <a:chOff x="1720120" y="4089532"/>
            <a:chExt cx="1516300" cy="1315784"/>
          </a:xfrm>
        </p:grpSpPr>
        <p:sp>
          <p:nvSpPr>
            <p:cNvPr id="52" name="Freeform 145">
              <a:extLst>
                <a:ext uri="{FF2B5EF4-FFF2-40B4-BE49-F238E27FC236}">
                  <a16:creationId xmlns:a16="http://schemas.microsoft.com/office/drawing/2014/main" id="{7A74EE91-4B41-4097-80DD-98A115DF0818}"/>
                </a:ext>
              </a:extLst>
            </p:cNvPr>
            <p:cNvSpPr>
              <a:spLocks noEditPoints="1"/>
            </p:cNvSpPr>
            <p:nvPr/>
          </p:nvSpPr>
          <p:spPr bwMode="auto">
            <a:xfrm>
              <a:off x="1841268" y="4089532"/>
              <a:ext cx="336782" cy="387902"/>
            </a:xfrm>
            <a:custGeom>
              <a:avLst/>
              <a:gdLst>
                <a:gd name="T0" fmla="*/ 122 w 188"/>
                <a:gd name="T1" fmla="*/ 128 h 216"/>
                <a:gd name="T2" fmla="*/ 63 w 188"/>
                <a:gd name="T3" fmla="*/ 128 h 216"/>
                <a:gd name="T4" fmla="*/ 0 w 188"/>
                <a:gd name="T5" fmla="*/ 210 h 216"/>
                <a:gd name="T6" fmla="*/ 4 w 188"/>
                <a:gd name="T7" fmla="*/ 216 h 216"/>
                <a:gd name="T8" fmla="*/ 184 w 188"/>
                <a:gd name="T9" fmla="*/ 216 h 216"/>
                <a:gd name="T10" fmla="*/ 188 w 188"/>
                <a:gd name="T11" fmla="*/ 210 h 216"/>
                <a:gd name="T12" fmla="*/ 122 w 188"/>
                <a:gd name="T13" fmla="*/ 128 h 216"/>
                <a:gd name="T14" fmla="*/ 8 w 188"/>
                <a:gd name="T15" fmla="*/ 208 h 216"/>
                <a:gd name="T16" fmla="*/ 64 w 188"/>
                <a:gd name="T17" fmla="*/ 136 h 216"/>
                <a:gd name="T18" fmla="*/ 120 w 188"/>
                <a:gd name="T19" fmla="*/ 136 h 216"/>
                <a:gd name="T20" fmla="*/ 180 w 188"/>
                <a:gd name="T21" fmla="*/ 208 h 216"/>
                <a:gd name="T22" fmla="*/ 8 w 188"/>
                <a:gd name="T23" fmla="*/ 208 h 216"/>
                <a:gd name="T24" fmla="*/ 91 w 188"/>
                <a:gd name="T25" fmla="*/ 114 h 216"/>
                <a:gd name="T26" fmla="*/ 148 w 188"/>
                <a:gd name="T27" fmla="*/ 57 h 216"/>
                <a:gd name="T28" fmla="*/ 91 w 188"/>
                <a:gd name="T29" fmla="*/ 0 h 216"/>
                <a:gd name="T30" fmla="*/ 34 w 188"/>
                <a:gd name="T31" fmla="*/ 57 h 216"/>
                <a:gd name="T32" fmla="*/ 91 w 188"/>
                <a:gd name="T33" fmla="*/ 114 h 216"/>
                <a:gd name="T34" fmla="*/ 91 w 188"/>
                <a:gd name="T35" fmla="*/ 8 h 216"/>
                <a:gd name="T36" fmla="*/ 140 w 188"/>
                <a:gd name="T37" fmla="*/ 57 h 216"/>
                <a:gd name="T38" fmla="*/ 140 w 188"/>
                <a:gd name="T39" fmla="*/ 65 h 216"/>
                <a:gd name="T40" fmla="*/ 105 w 188"/>
                <a:gd name="T41" fmla="*/ 43 h 216"/>
                <a:gd name="T42" fmla="*/ 102 w 188"/>
                <a:gd name="T43" fmla="*/ 35 h 216"/>
                <a:gd name="T44" fmla="*/ 98 w 188"/>
                <a:gd name="T45" fmla="*/ 42 h 216"/>
                <a:gd name="T46" fmla="*/ 43 w 188"/>
                <a:gd name="T47" fmla="*/ 51 h 216"/>
                <a:gd name="T48" fmla="*/ 91 w 188"/>
                <a:gd name="T49" fmla="*/ 8 h 216"/>
                <a:gd name="T50" fmla="*/ 100 w 188"/>
                <a:gd name="T51" fmla="*/ 52 h 216"/>
                <a:gd name="T52" fmla="*/ 138 w 188"/>
                <a:gd name="T53" fmla="*/ 72 h 216"/>
                <a:gd name="T54" fmla="*/ 91 w 188"/>
                <a:gd name="T55" fmla="*/ 106 h 216"/>
                <a:gd name="T56" fmla="*/ 43 w 188"/>
                <a:gd name="T57" fmla="*/ 59 h 216"/>
                <a:gd name="T58" fmla="*/ 100 w 188"/>
                <a:gd name="T59" fmla="*/ 5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216">
                  <a:moveTo>
                    <a:pt x="122" y="128"/>
                  </a:moveTo>
                  <a:cubicBezTo>
                    <a:pt x="63" y="128"/>
                    <a:pt x="63" y="128"/>
                    <a:pt x="63" y="128"/>
                  </a:cubicBezTo>
                  <a:cubicBezTo>
                    <a:pt x="27" y="128"/>
                    <a:pt x="0" y="165"/>
                    <a:pt x="0" y="210"/>
                  </a:cubicBezTo>
                  <a:cubicBezTo>
                    <a:pt x="0" y="212"/>
                    <a:pt x="0" y="216"/>
                    <a:pt x="4" y="216"/>
                  </a:cubicBezTo>
                  <a:cubicBezTo>
                    <a:pt x="184" y="216"/>
                    <a:pt x="184" y="216"/>
                    <a:pt x="184" y="216"/>
                  </a:cubicBezTo>
                  <a:cubicBezTo>
                    <a:pt x="188" y="216"/>
                    <a:pt x="188" y="212"/>
                    <a:pt x="188" y="210"/>
                  </a:cubicBezTo>
                  <a:cubicBezTo>
                    <a:pt x="188" y="165"/>
                    <a:pt x="157" y="128"/>
                    <a:pt x="122" y="128"/>
                  </a:cubicBezTo>
                  <a:close/>
                  <a:moveTo>
                    <a:pt x="8" y="208"/>
                  </a:moveTo>
                  <a:cubicBezTo>
                    <a:pt x="8" y="168"/>
                    <a:pt x="33" y="136"/>
                    <a:pt x="64" y="136"/>
                  </a:cubicBezTo>
                  <a:cubicBezTo>
                    <a:pt x="120" y="136"/>
                    <a:pt x="120" y="136"/>
                    <a:pt x="120" y="136"/>
                  </a:cubicBezTo>
                  <a:cubicBezTo>
                    <a:pt x="151" y="136"/>
                    <a:pt x="180" y="168"/>
                    <a:pt x="180" y="208"/>
                  </a:cubicBezTo>
                  <a:lnTo>
                    <a:pt x="8" y="208"/>
                  </a:lnTo>
                  <a:close/>
                  <a:moveTo>
                    <a:pt x="91" y="114"/>
                  </a:moveTo>
                  <a:cubicBezTo>
                    <a:pt x="123" y="114"/>
                    <a:pt x="148" y="88"/>
                    <a:pt x="148" y="57"/>
                  </a:cubicBezTo>
                  <a:cubicBezTo>
                    <a:pt x="148" y="25"/>
                    <a:pt x="123" y="0"/>
                    <a:pt x="91" y="0"/>
                  </a:cubicBezTo>
                  <a:cubicBezTo>
                    <a:pt x="60" y="0"/>
                    <a:pt x="34" y="25"/>
                    <a:pt x="34" y="57"/>
                  </a:cubicBezTo>
                  <a:cubicBezTo>
                    <a:pt x="34" y="88"/>
                    <a:pt x="60" y="114"/>
                    <a:pt x="91" y="114"/>
                  </a:cubicBezTo>
                  <a:close/>
                  <a:moveTo>
                    <a:pt x="91" y="8"/>
                  </a:moveTo>
                  <a:cubicBezTo>
                    <a:pt x="118" y="8"/>
                    <a:pt x="140" y="30"/>
                    <a:pt x="140" y="57"/>
                  </a:cubicBezTo>
                  <a:cubicBezTo>
                    <a:pt x="140" y="59"/>
                    <a:pt x="140" y="62"/>
                    <a:pt x="140" y="65"/>
                  </a:cubicBezTo>
                  <a:cubicBezTo>
                    <a:pt x="112" y="63"/>
                    <a:pt x="105" y="44"/>
                    <a:pt x="105" y="43"/>
                  </a:cubicBezTo>
                  <a:cubicBezTo>
                    <a:pt x="102" y="35"/>
                    <a:pt x="102" y="35"/>
                    <a:pt x="102" y="35"/>
                  </a:cubicBezTo>
                  <a:cubicBezTo>
                    <a:pt x="98" y="42"/>
                    <a:pt x="98" y="42"/>
                    <a:pt x="98" y="42"/>
                  </a:cubicBezTo>
                  <a:cubicBezTo>
                    <a:pt x="87" y="60"/>
                    <a:pt x="52" y="54"/>
                    <a:pt x="43" y="51"/>
                  </a:cubicBezTo>
                  <a:cubicBezTo>
                    <a:pt x="46" y="27"/>
                    <a:pt x="66" y="8"/>
                    <a:pt x="91" y="8"/>
                  </a:cubicBezTo>
                  <a:close/>
                  <a:moveTo>
                    <a:pt x="100" y="52"/>
                  </a:moveTo>
                  <a:cubicBezTo>
                    <a:pt x="105" y="59"/>
                    <a:pt x="116" y="70"/>
                    <a:pt x="138" y="72"/>
                  </a:cubicBezTo>
                  <a:cubicBezTo>
                    <a:pt x="131" y="92"/>
                    <a:pt x="113" y="106"/>
                    <a:pt x="91" y="106"/>
                  </a:cubicBezTo>
                  <a:cubicBezTo>
                    <a:pt x="65" y="106"/>
                    <a:pt x="44" y="85"/>
                    <a:pt x="43" y="59"/>
                  </a:cubicBezTo>
                  <a:cubicBezTo>
                    <a:pt x="54" y="62"/>
                    <a:pt x="85" y="67"/>
                    <a:pt x="100" y="52"/>
                  </a:cubicBezTo>
                  <a:close/>
                </a:path>
              </a:pathLst>
            </a:custGeom>
            <a:solidFill>
              <a:srgbClr val="D32F2F"/>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53" name="Group 29">
              <a:extLst>
                <a:ext uri="{FF2B5EF4-FFF2-40B4-BE49-F238E27FC236}">
                  <a16:creationId xmlns:a16="http://schemas.microsoft.com/office/drawing/2014/main" id="{5472A04B-93E0-4798-BD09-A5B240EE8081}"/>
                </a:ext>
              </a:extLst>
            </p:cNvPr>
            <p:cNvGrpSpPr/>
            <p:nvPr/>
          </p:nvGrpSpPr>
          <p:grpSpPr>
            <a:xfrm>
              <a:off x="1720120" y="4537224"/>
              <a:ext cx="1516300" cy="868092"/>
              <a:chOff x="1439133" y="4537224"/>
              <a:chExt cx="1516300" cy="868092"/>
            </a:xfrm>
          </p:grpSpPr>
          <p:sp>
            <p:nvSpPr>
              <p:cNvPr id="54" name="TextBox 22">
                <a:extLst>
                  <a:ext uri="{FF2B5EF4-FFF2-40B4-BE49-F238E27FC236}">
                    <a16:creationId xmlns:a16="http://schemas.microsoft.com/office/drawing/2014/main" id="{FE5582E6-6EE0-4BE7-AA0F-A2721BB8547A}"/>
                  </a:ext>
                </a:extLst>
              </p:cNvPr>
              <p:cNvSpPr txBox="1"/>
              <p:nvPr/>
            </p:nvSpPr>
            <p:spPr>
              <a:xfrm>
                <a:off x="1439133" y="4897485"/>
                <a:ext cx="151629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00" b="0" i="1" u="none" strike="noStrike" kern="0" cap="none" spc="0" normalizeH="0" baseline="0" noProof="0" smtClean="0">
                    <a:ln>
                      <a:noFill/>
                    </a:ln>
                    <a:solidFill>
                      <a:schemeClr val="bg1">
                        <a:lumMod val="50000"/>
                      </a:schemeClr>
                    </a:solidFill>
                    <a:effectLst/>
                    <a:uLnTx/>
                    <a:uFillTx/>
                    <a:cs typeface="+mn-ea"/>
                    <a:sym typeface="+mn-lt"/>
                  </a:rPr>
                  <a:t>Click here to add content that matches the title.</a:t>
                </a:r>
                <a:endParaRPr kumimoji="0" lang="zh-CN" altLang="en-US" sz="900" b="0" i="1" u="none" strike="noStrike" kern="0" cap="none" spc="0" normalizeH="0" baseline="0" noProof="0" dirty="0">
                  <a:ln>
                    <a:noFill/>
                  </a:ln>
                  <a:solidFill>
                    <a:schemeClr val="bg1">
                      <a:lumMod val="50000"/>
                    </a:schemeClr>
                  </a:solidFill>
                  <a:effectLst/>
                  <a:uLnTx/>
                  <a:uFillTx/>
                  <a:cs typeface="+mn-ea"/>
                  <a:sym typeface="+mn-lt"/>
                </a:endParaRPr>
              </a:p>
            </p:txBody>
          </p:sp>
          <p:sp>
            <p:nvSpPr>
              <p:cNvPr id="55" name="TextBox 23">
                <a:extLst>
                  <a:ext uri="{FF2B5EF4-FFF2-40B4-BE49-F238E27FC236}">
                    <a16:creationId xmlns:a16="http://schemas.microsoft.com/office/drawing/2014/main" id="{11E2FF9F-5D50-497C-97A5-AFA0353FCC17}"/>
                  </a:ext>
                </a:extLst>
              </p:cNvPr>
              <p:cNvSpPr txBox="1"/>
              <p:nvPr/>
            </p:nvSpPr>
            <p:spPr>
              <a:xfrm>
                <a:off x="1439133" y="4537224"/>
                <a:ext cx="15163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65000"/>
                        <a:lumOff val="35000"/>
                      </a:prstClr>
                    </a:solidFill>
                    <a:effectLst/>
                    <a:uLnTx/>
                    <a:uFillTx/>
                    <a:cs typeface="+mn-ea"/>
                    <a:sym typeface="+mn-lt"/>
                  </a:rPr>
                  <a:t>3400+</a:t>
                </a:r>
              </a:p>
            </p:txBody>
          </p:sp>
        </p:grpSp>
      </p:grpSp>
      <p:grpSp>
        <p:nvGrpSpPr>
          <p:cNvPr id="56" name="Group 5"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9293E1A4-BD74-4A45-BB39-0F813FA0B06F}"/>
              </a:ext>
            </a:extLst>
          </p:cNvPr>
          <p:cNvGrpSpPr/>
          <p:nvPr/>
        </p:nvGrpSpPr>
        <p:grpSpPr>
          <a:xfrm>
            <a:off x="4767404" y="4172878"/>
            <a:ext cx="1516300" cy="1279700"/>
            <a:chOff x="4445293" y="4125616"/>
            <a:chExt cx="1516300" cy="1279700"/>
          </a:xfrm>
        </p:grpSpPr>
        <p:sp>
          <p:nvSpPr>
            <p:cNvPr id="57" name="Freeform 25">
              <a:extLst>
                <a:ext uri="{FF2B5EF4-FFF2-40B4-BE49-F238E27FC236}">
                  <a16:creationId xmlns:a16="http://schemas.microsoft.com/office/drawing/2014/main" id="{0299B35F-AEA9-414F-A56C-A33FAF6199E3}"/>
                </a:ext>
              </a:extLst>
            </p:cNvPr>
            <p:cNvSpPr>
              <a:spLocks noEditPoints="1"/>
            </p:cNvSpPr>
            <p:nvPr/>
          </p:nvSpPr>
          <p:spPr bwMode="auto">
            <a:xfrm>
              <a:off x="4576964" y="4125616"/>
              <a:ext cx="315736" cy="315736"/>
            </a:xfrm>
            <a:custGeom>
              <a:avLst/>
              <a:gdLst>
                <a:gd name="T0" fmla="*/ 96 w 176"/>
                <a:gd name="T1" fmla="*/ 0 h 176"/>
                <a:gd name="T2" fmla="*/ 96 w 176"/>
                <a:gd name="T3" fmla="*/ 0 h 176"/>
                <a:gd name="T4" fmla="*/ 88 w 176"/>
                <a:gd name="T5" fmla="*/ 0 h 176"/>
                <a:gd name="T6" fmla="*/ 88 w 176"/>
                <a:gd name="T7" fmla="*/ 36 h 176"/>
                <a:gd name="T8" fmla="*/ 96 w 176"/>
                <a:gd name="T9" fmla="*/ 36 h 176"/>
                <a:gd name="T10" fmla="*/ 96 w 176"/>
                <a:gd name="T11" fmla="*/ 8 h 176"/>
                <a:gd name="T12" fmla="*/ 168 w 176"/>
                <a:gd name="T13" fmla="*/ 88 h 176"/>
                <a:gd name="T14" fmla="*/ 88 w 176"/>
                <a:gd name="T15" fmla="*/ 168 h 176"/>
                <a:gd name="T16" fmla="*/ 8 w 176"/>
                <a:gd name="T17" fmla="*/ 88 h 176"/>
                <a:gd name="T18" fmla="*/ 31 w 176"/>
                <a:gd name="T19" fmla="*/ 31 h 176"/>
                <a:gd name="T20" fmla="*/ 26 w 176"/>
                <a:gd name="T21" fmla="*/ 25 h 176"/>
                <a:gd name="T22" fmla="*/ 0 w 176"/>
                <a:gd name="T23" fmla="*/ 88 h 176"/>
                <a:gd name="T24" fmla="*/ 88 w 176"/>
                <a:gd name="T25" fmla="*/ 176 h 176"/>
                <a:gd name="T26" fmla="*/ 176 w 176"/>
                <a:gd name="T27" fmla="*/ 88 h 176"/>
                <a:gd name="T28" fmla="*/ 96 w 176"/>
                <a:gd name="T29" fmla="*/ 0 h 176"/>
                <a:gd name="T30" fmla="*/ 95 w 176"/>
                <a:gd name="T31" fmla="*/ 102 h 176"/>
                <a:gd name="T32" fmla="*/ 99 w 176"/>
                <a:gd name="T33" fmla="*/ 89 h 176"/>
                <a:gd name="T34" fmla="*/ 97 w 176"/>
                <a:gd name="T35" fmla="*/ 87 h 176"/>
                <a:gd name="T36" fmla="*/ 60 w 176"/>
                <a:gd name="T37" fmla="*/ 44 h 176"/>
                <a:gd name="T38" fmla="*/ 80 w 176"/>
                <a:gd name="T39" fmla="*/ 96 h 176"/>
                <a:gd name="T40" fmla="*/ 81 w 176"/>
                <a:gd name="T41" fmla="*/ 99 h 176"/>
                <a:gd name="T42" fmla="*/ 95 w 176"/>
                <a:gd name="T43"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76">
                  <a:moveTo>
                    <a:pt x="96" y="0"/>
                  </a:moveTo>
                  <a:cubicBezTo>
                    <a:pt x="96" y="0"/>
                    <a:pt x="96" y="0"/>
                    <a:pt x="96" y="0"/>
                  </a:cubicBezTo>
                  <a:cubicBezTo>
                    <a:pt x="88" y="0"/>
                    <a:pt x="88" y="0"/>
                    <a:pt x="88" y="0"/>
                  </a:cubicBezTo>
                  <a:cubicBezTo>
                    <a:pt x="88" y="36"/>
                    <a:pt x="88" y="36"/>
                    <a:pt x="88" y="36"/>
                  </a:cubicBezTo>
                  <a:cubicBezTo>
                    <a:pt x="96" y="36"/>
                    <a:pt x="96" y="36"/>
                    <a:pt x="96" y="36"/>
                  </a:cubicBezTo>
                  <a:cubicBezTo>
                    <a:pt x="96" y="8"/>
                    <a:pt x="96" y="8"/>
                    <a:pt x="96" y="8"/>
                  </a:cubicBezTo>
                  <a:cubicBezTo>
                    <a:pt x="136" y="12"/>
                    <a:pt x="168" y="46"/>
                    <a:pt x="168" y="88"/>
                  </a:cubicBezTo>
                  <a:cubicBezTo>
                    <a:pt x="168" y="132"/>
                    <a:pt x="132" y="168"/>
                    <a:pt x="88" y="168"/>
                  </a:cubicBezTo>
                  <a:cubicBezTo>
                    <a:pt x="44" y="168"/>
                    <a:pt x="8" y="132"/>
                    <a:pt x="8" y="88"/>
                  </a:cubicBezTo>
                  <a:cubicBezTo>
                    <a:pt x="8" y="66"/>
                    <a:pt x="17" y="46"/>
                    <a:pt x="31" y="31"/>
                  </a:cubicBezTo>
                  <a:cubicBezTo>
                    <a:pt x="26" y="25"/>
                    <a:pt x="26" y="25"/>
                    <a:pt x="26" y="25"/>
                  </a:cubicBezTo>
                  <a:cubicBezTo>
                    <a:pt x="10" y="41"/>
                    <a:pt x="0" y="63"/>
                    <a:pt x="0" y="88"/>
                  </a:cubicBezTo>
                  <a:cubicBezTo>
                    <a:pt x="0" y="136"/>
                    <a:pt x="39" y="176"/>
                    <a:pt x="88" y="176"/>
                  </a:cubicBezTo>
                  <a:cubicBezTo>
                    <a:pt x="137" y="176"/>
                    <a:pt x="176" y="136"/>
                    <a:pt x="176" y="88"/>
                  </a:cubicBezTo>
                  <a:cubicBezTo>
                    <a:pt x="176" y="42"/>
                    <a:pt x="141" y="4"/>
                    <a:pt x="96" y="0"/>
                  </a:cubicBezTo>
                  <a:close/>
                  <a:moveTo>
                    <a:pt x="95" y="102"/>
                  </a:moveTo>
                  <a:cubicBezTo>
                    <a:pt x="100" y="100"/>
                    <a:pt x="101" y="94"/>
                    <a:pt x="99" y="89"/>
                  </a:cubicBezTo>
                  <a:cubicBezTo>
                    <a:pt x="98" y="88"/>
                    <a:pt x="97" y="87"/>
                    <a:pt x="97" y="87"/>
                  </a:cubicBezTo>
                  <a:cubicBezTo>
                    <a:pt x="60" y="44"/>
                    <a:pt x="60" y="44"/>
                    <a:pt x="60" y="44"/>
                  </a:cubicBezTo>
                  <a:cubicBezTo>
                    <a:pt x="80" y="96"/>
                    <a:pt x="80" y="96"/>
                    <a:pt x="80" y="96"/>
                  </a:cubicBezTo>
                  <a:cubicBezTo>
                    <a:pt x="81" y="97"/>
                    <a:pt x="81" y="98"/>
                    <a:pt x="81" y="99"/>
                  </a:cubicBezTo>
                  <a:cubicBezTo>
                    <a:pt x="84" y="103"/>
                    <a:pt x="90" y="105"/>
                    <a:pt x="95" y="102"/>
                  </a:cubicBezTo>
                  <a:close/>
                </a:path>
              </a:pathLst>
            </a:custGeom>
            <a:solidFill>
              <a:srgbClr val="D32F2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58" name="Group 33">
              <a:extLst>
                <a:ext uri="{FF2B5EF4-FFF2-40B4-BE49-F238E27FC236}">
                  <a16:creationId xmlns:a16="http://schemas.microsoft.com/office/drawing/2014/main" id="{5E91233A-87E2-4A0D-8BD2-8E4154877DC6}"/>
                </a:ext>
              </a:extLst>
            </p:cNvPr>
            <p:cNvGrpSpPr/>
            <p:nvPr/>
          </p:nvGrpSpPr>
          <p:grpSpPr>
            <a:xfrm>
              <a:off x="4445293" y="4537224"/>
              <a:ext cx="1516300" cy="868092"/>
              <a:chOff x="1439133" y="4537224"/>
              <a:chExt cx="1516300" cy="868092"/>
            </a:xfrm>
          </p:grpSpPr>
          <p:sp>
            <p:nvSpPr>
              <p:cNvPr id="59" name="TextBox 34">
                <a:extLst>
                  <a:ext uri="{FF2B5EF4-FFF2-40B4-BE49-F238E27FC236}">
                    <a16:creationId xmlns:a16="http://schemas.microsoft.com/office/drawing/2014/main" id="{28720096-8FB0-44DC-A2B6-FF22A93F2D31}"/>
                  </a:ext>
                </a:extLst>
              </p:cNvPr>
              <p:cNvSpPr txBox="1"/>
              <p:nvPr/>
            </p:nvSpPr>
            <p:spPr>
              <a:xfrm>
                <a:off x="1439133" y="4897485"/>
                <a:ext cx="151629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00" b="0" i="1" u="none" strike="noStrike" kern="0" cap="none" spc="0" normalizeH="0" baseline="0" noProof="0" smtClean="0">
                    <a:ln>
                      <a:noFill/>
                    </a:ln>
                    <a:solidFill>
                      <a:schemeClr val="bg1">
                        <a:lumMod val="50000"/>
                      </a:schemeClr>
                    </a:solidFill>
                    <a:effectLst/>
                    <a:uLnTx/>
                    <a:uFillTx/>
                    <a:cs typeface="+mn-ea"/>
                    <a:sym typeface="+mn-lt"/>
                  </a:rPr>
                  <a:t>Click here to add content that matches the title.</a:t>
                </a:r>
                <a:endParaRPr kumimoji="0" lang="zh-CN" altLang="en-US" sz="900" b="0" i="1" u="none" strike="noStrike" kern="0" cap="none" spc="0" normalizeH="0" baseline="0" noProof="0" dirty="0">
                  <a:ln>
                    <a:noFill/>
                  </a:ln>
                  <a:solidFill>
                    <a:schemeClr val="bg1">
                      <a:lumMod val="50000"/>
                    </a:schemeClr>
                  </a:solidFill>
                  <a:effectLst/>
                  <a:uLnTx/>
                  <a:uFillTx/>
                  <a:cs typeface="+mn-ea"/>
                  <a:sym typeface="+mn-lt"/>
                </a:endParaRPr>
              </a:p>
            </p:txBody>
          </p:sp>
          <p:sp>
            <p:nvSpPr>
              <p:cNvPr id="60" name="TextBox 35">
                <a:extLst>
                  <a:ext uri="{FF2B5EF4-FFF2-40B4-BE49-F238E27FC236}">
                    <a16:creationId xmlns:a16="http://schemas.microsoft.com/office/drawing/2014/main" id="{C49A2D1E-7604-40D1-8516-21B4F42FDB7E}"/>
                  </a:ext>
                </a:extLst>
              </p:cNvPr>
              <p:cNvSpPr txBox="1"/>
              <p:nvPr/>
            </p:nvSpPr>
            <p:spPr>
              <a:xfrm>
                <a:off x="1439133" y="4537224"/>
                <a:ext cx="15163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65000"/>
                        <a:lumOff val="35000"/>
                      </a:prstClr>
                    </a:solidFill>
                    <a:effectLst/>
                    <a:uLnTx/>
                    <a:uFillTx/>
                    <a:cs typeface="+mn-ea"/>
                    <a:sym typeface="+mn-lt"/>
                  </a:rPr>
                  <a:t>1200</a:t>
                </a:r>
              </a:p>
            </p:txBody>
          </p:sp>
        </p:grpSp>
      </p:grpSp>
      <p:sp>
        <p:nvSpPr>
          <p:cNvPr id="61"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a:extLst>
              <a:ext uri="{FF2B5EF4-FFF2-40B4-BE49-F238E27FC236}">
                <a16:creationId xmlns:a16="http://schemas.microsoft.com/office/drawing/2014/main" id="{C7E06366-CA1C-4B5B-900F-4D4464513414}"/>
              </a:ext>
            </a:extLst>
          </p:cNvPr>
          <p:cNvSpPr/>
          <p:nvPr/>
        </p:nvSpPr>
        <p:spPr>
          <a:xfrm>
            <a:off x="4607280" y="6158270"/>
            <a:ext cx="400019" cy="412982"/>
          </a:xfrm>
          <a:prstGeom prst="roundRect">
            <a:avLst>
              <a:gd name="adj" fmla="val 11631"/>
            </a:avLst>
          </a:prstGeom>
          <a:solidFill>
            <a:srgbClr val="D32F2F">
              <a:alpha val="2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85706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22" presetClass="entr" presetSubtype="8" fill="hold" nodeType="withEffect">
                                  <p:stCondLst>
                                    <p:cond delay="150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 presetClass="entr" presetSubtype="8" decel="100000" fill="hold" grpId="0" nodeType="withEffect">
                                  <p:stCondLst>
                                    <p:cond delay="25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000" fill="hold"/>
                                        <p:tgtEl>
                                          <p:spTgt spid="39"/>
                                        </p:tgtEl>
                                        <p:attrNameLst>
                                          <p:attrName>ppt_x</p:attrName>
                                        </p:attrNameLst>
                                      </p:cBhvr>
                                      <p:tavLst>
                                        <p:tav tm="0">
                                          <p:val>
                                            <p:strVal val="0-#ppt_w/2"/>
                                          </p:val>
                                        </p:tav>
                                        <p:tav tm="100000">
                                          <p:val>
                                            <p:strVal val="#ppt_x"/>
                                          </p:val>
                                        </p:tav>
                                      </p:tavLst>
                                    </p:anim>
                                    <p:anim calcmode="lin" valueType="num">
                                      <p:cBhvr additive="base">
                                        <p:cTn id="23" dur="10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1000" fill="hold"/>
                                        <p:tgtEl>
                                          <p:spTgt spid="37"/>
                                        </p:tgtEl>
                                        <p:attrNameLst>
                                          <p:attrName>ppt_x</p:attrName>
                                        </p:attrNameLst>
                                      </p:cBhvr>
                                      <p:tavLst>
                                        <p:tav tm="0">
                                          <p:val>
                                            <p:strVal val="0-#ppt_w/2"/>
                                          </p:val>
                                        </p:tav>
                                        <p:tav tm="100000">
                                          <p:val>
                                            <p:strVal val="#ppt_x"/>
                                          </p:val>
                                        </p:tav>
                                      </p:tavLst>
                                    </p:anim>
                                    <p:anim calcmode="lin" valueType="num">
                                      <p:cBhvr additive="base">
                                        <p:cTn id="27" dur="1000" fill="hold"/>
                                        <p:tgtEl>
                                          <p:spTgt spid="37"/>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25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1250" fill="hold"/>
                                        <p:tgtEl>
                                          <p:spTgt spid="61"/>
                                        </p:tgtEl>
                                        <p:attrNameLst>
                                          <p:attrName>ppt_x</p:attrName>
                                        </p:attrNameLst>
                                      </p:cBhvr>
                                      <p:tavLst>
                                        <p:tav tm="0">
                                          <p:val>
                                            <p:strVal val="0-#ppt_w/2"/>
                                          </p:val>
                                        </p:tav>
                                        <p:tav tm="100000">
                                          <p:val>
                                            <p:strVal val="#ppt_x"/>
                                          </p:val>
                                        </p:tav>
                                      </p:tavLst>
                                    </p:anim>
                                    <p:anim calcmode="lin" valueType="num">
                                      <p:cBhvr additive="base">
                                        <p:cTn id="31" dur="1250" fill="hold"/>
                                        <p:tgtEl>
                                          <p:spTgt spid="61"/>
                                        </p:tgtEl>
                                        <p:attrNameLst>
                                          <p:attrName>ppt_y</p:attrName>
                                        </p:attrNameLst>
                                      </p:cBhvr>
                                      <p:tavLst>
                                        <p:tav tm="0">
                                          <p:val>
                                            <p:strVal val="#ppt_y"/>
                                          </p:val>
                                        </p:tav>
                                        <p:tav tm="100000">
                                          <p:val>
                                            <p:strVal val="#ppt_y"/>
                                          </p:val>
                                        </p:tav>
                                      </p:tavLst>
                                    </p:anim>
                                  </p:childTnLst>
                                </p:cTn>
                              </p:par>
                              <p:par>
                                <p:cTn id="32" presetID="2" presetClass="entr" presetSubtype="8" decel="100000" fill="hold" nodeType="withEffect">
                                  <p:stCondLst>
                                    <p:cond delay="100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1000" fill="hold"/>
                                        <p:tgtEl>
                                          <p:spTgt spid="41"/>
                                        </p:tgtEl>
                                        <p:attrNameLst>
                                          <p:attrName>ppt_x</p:attrName>
                                        </p:attrNameLst>
                                      </p:cBhvr>
                                      <p:tavLst>
                                        <p:tav tm="0">
                                          <p:val>
                                            <p:strVal val="0-#ppt_w/2"/>
                                          </p:val>
                                        </p:tav>
                                        <p:tav tm="100000">
                                          <p:val>
                                            <p:strVal val="#ppt_x"/>
                                          </p:val>
                                        </p:tav>
                                      </p:tavLst>
                                    </p:anim>
                                    <p:anim calcmode="lin" valueType="num">
                                      <p:cBhvr additive="base">
                                        <p:cTn id="35" dur="1000" fill="hold"/>
                                        <p:tgtEl>
                                          <p:spTgt spid="41"/>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25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1000" fill="hold"/>
                                        <p:tgtEl>
                                          <p:spTgt spid="50"/>
                                        </p:tgtEl>
                                        <p:attrNameLst>
                                          <p:attrName>ppt_x</p:attrName>
                                        </p:attrNameLst>
                                      </p:cBhvr>
                                      <p:tavLst>
                                        <p:tav tm="0">
                                          <p:val>
                                            <p:strVal val="0-#ppt_w/2"/>
                                          </p:val>
                                        </p:tav>
                                        <p:tav tm="100000">
                                          <p:val>
                                            <p:strVal val="#ppt_x"/>
                                          </p:val>
                                        </p:tav>
                                      </p:tavLst>
                                    </p:anim>
                                    <p:anim calcmode="lin" valueType="num">
                                      <p:cBhvr additive="base">
                                        <p:cTn id="39" dur="1000" fill="hold"/>
                                        <p:tgtEl>
                                          <p:spTgt spid="50"/>
                                        </p:tgtEl>
                                        <p:attrNameLst>
                                          <p:attrName>ppt_y</p:attrName>
                                        </p:attrNameLst>
                                      </p:cBhvr>
                                      <p:tavLst>
                                        <p:tav tm="0">
                                          <p:val>
                                            <p:strVal val="#ppt_y"/>
                                          </p:val>
                                        </p:tav>
                                        <p:tav tm="100000">
                                          <p:val>
                                            <p:strVal val="#ppt_y"/>
                                          </p:val>
                                        </p:tav>
                                      </p:tavLst>
                                    </p:anim>
                                  </p:childTnLst>
                                </p:cTn>
                              </p:par>
                              <p:par>
                                <p:cTn id="40" presetID="10" presetClass="entr" presetSubtype="0" fill="hold" nodeType="withEffect">
                                  <p:stCondLst>
                                    <p:cond delay="200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22" presetClass="entr" presetSubtype="4" fill="hold" nodeType="withEffect">
                                  <p:stCondLst>
                                    <p:cond delay="225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par>
                                <p:cTn id="46" presetID="10" presetClass="entr" presetSubtype="0" fill="hold" nodeType="withEffect">
                                  <p:stCondLst>
                                    <p:cond delay="25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P spid="38" grpId="0" animBg="1"/>
      <p:bldP spid="39" grpId="0" animBg="1"/>
      <p:bldP spid="50" grpId="0"/>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grpSp>
        <p:nvGrpSpPr>
          <p:cNvPr id="4" name="Group 38">
            <a:extLst>
              <a:ext uri="{FF2B5EF4-FFF2-40B4-BE49-F238E27FC236}">
                <a16:creationId xmlns:a16="http://schemas.microsoft.com/office/drawing/2014/main" id="{E63BBE0E-D3FD-4CB5-9364-5826E5FD5615}"/>
              </a:ext>
            </a:extLst>
          </p:cNvPr>
          <p:cNvGrpSpPr/>
          <p:nvPr/>
        </p:nvGrpSpPr>
        <p:grpSpPr>
          <a:xfrm>
            <a:off x="4541940" y="3412852"/>
            <a:ext cx="2036081" cy="1785975"/>
            <a:chOff x="4311414" y="3089002"/>
            <a:chExt cx="2036081" cy="1785975"/>
          </a:xfrm>
        </p:grpSpPr>
        <p:sp>
          <p:nvSpPr>
            <p:cNvPr id="5" name="Freeform 5">
              <a:extLst>
                <a:ext uri="{FF2B5EF4-FFF2-40B4-BE49-F238E27FC236}">
                  <a16:creationId xmlns:a16="http://schemas.microsoft.com/office/drawing/2014/main" id="{A4EC2402-59A6-4B43-8F8E-4D595BEAE66C}"/>
                </a:ext>
              </a:extLst>
            </p:cNvPr>
            <p:cNvSpPr>
              <a:spLocks/>
            </p:cNvSpPr>
            <p:nvPr/>
          </p:nvSpPr>
          <p:spPr bwMode="auto">
            <a:xfrm>
              <a:off x="4892340" y="3117423"/>
              <a:ext cx="1455155" cy="1757554"/>
            </a:xfrm>
            <a:custGeom>
              <a:avLst/>
              <a:gdLst>
                <a:gd name="T0" fmla="*/ 1021 w 1039"/>
                <a:gd name="T1" fmla="*/ 165 h 1254"/>
                <a:gd name="T2" fmla="*/ 1039 w 1039"/>
                <a:gd name="T3" fmla="*/ 0 h 1254"/>
                <a:gd name="T4" fmla="*/ 0 w 1039"/>
                <a:gd name="T5" fmla="*/ 611 h 1254"/>
                <a:gd name="T6" fmla="*/ 302 w 1039"/>
                <a:gd name="T7" fmla="*/ 1192 h 1254"/>
                <a:gd name="T8" fmla="*/ 1021 w 1039"/>
                <a:gd name="T9" fmla="*/ 165 h 1254"/>
              </a:gdLst>
              <a:ahLst/>
              <a:cxnLst>
                <a:cxn ang="0">
                  <a:pos x="T0" y="T1"/>
                </a:cxn>
                <a:cxn ang="0">
                  <a:pos x="T2" y="T3"/>
                </a:cxn>
                <a:cxn ang="0">
                  <a:pos x="T4" y="T5"/>
                </a:cxn>
                <a:cxn ang="0">
                  <a:pos x="T6" y="T7"/>
                </a:cxn>
                <a:cxn ang="0">
                  <a:pos x="T8" y="T9"/>
                </a:cxn>
              </a:cxnLst>
              <a:rect l="0" t="0" r="r" b="b"/>
              <a:pathLst>
                <a:path w="1039" h="1254">
                  <a:moveTo>
                    <a:pt x="1021" y="165"/>
                  </a:moveTo>
                  <a:cubicBezTo>
                    <a:pt x="1029" y="108"/>
                    <a:pt x="1035" y="53"/>
                    <a:pt x="1039" y="0"/>
                  </a:cubicBezTo>
                  <a:cubicBezTo>
                    <a:pt x="0" y="611"/>
                    <a:pt x="0" y="611"/>
                    <a:pt x="0" y="611"/>
                  </a:cubicBezTo>
                  <a:cubicBezTo>
                    <a:pt x="33" y="1001"/>
                    <a:pt x="152" y="1144"/>
                    <a:pt x="302" y="1192"/>
                  </a:cubicBezTo>
                  <a:cubicBezTo>
                    <a:pt x="493" y="1254"/>
                    <a:pt x="937" y="790"/>
                    <a:pt x="1021" y="165"/>
                  </a:cubicBezTo>
                </a:path>
              </a:pathLst>
            </a:custGeom>
            <a:solidFill>
              <a:srgbClr val="FB7B7B">
                <a:lumMod val="50000"/>
              </a:srgb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 name="Freeform 6">
              <a:extLst>
                <a:ext uri="{FF2B5EF4-FFF2-40B4-BE49-F238E27FC236}">
                  <a16:creationId xmlns:a16="http://schemas.microsoft.com/office/drawing/2014/main" id="{E1234D40-5222-427D-8148-4427C1896392}"/>
                </a:ext>
              </a:extLst>
            </p:cNvPr>
            <p:cNvSpPr>
              <a:spLocks/>
            </p:cNvSpPr>
            <p:nvPr/>
          </p:nvSpPr>
          <p:spPr bwMode="auto">
            <a:xfrm>
              <a:off x="4311414" y="3089002"/>
              <a:ext cx="2036081" cy="884461"/>
            </a:xfrm>
            <a:custGeom>
              <a:avLst/>
              <a:gdLst>
                <a:gd name="T0" fmla="*/ 1453 w 1453"/>
                <a:gd name="T1" fmla="*/ 20 h 631"/>
                <a:gd name="T2" fmla="*/ 1090 w 1453"/>
                <a:gd name="T3" fmla="*/ 0 h 631"/>
                <a:gd name="T4" fmla="*/ 24 w 1453"/>
                <a:gd name="T5" fmla="*/ 370 h 631"/>
                <a:gd name="T6" fmla="*/ 414 w 1453"/>
                <a:gd name="T7" fmla="*/ 631 h 631"/>
                <a:gd name="T8" fmla="*/ 414 w 1453"/>
                <a:gd name="T9" fmla="*/ 631 h 631"/>
                <a:gd name="T10" fmla="*/ 1453 w 1453"/>
                <a:gd name="T11" fmla="*/ 20 h 631"/>
                <a:gd name="T12" fmla="*/ 1453 w 1453"/>
                <a:gd name="T13" fmla="*/ 20 h 631"/>
              </a:gdLst>
              <a:ahLst/>
              <a:cxnLst>
                <a:cxn ang="0">
                  <a:pos x="T0" y="T1"/>
                </a:cxn>
                <a:cxn ang="0">
                  <a:pos x="T2" y="T3"/>
                </a:cxn>
                <a:cxn ang="0">
                  <a:pos x="T4" y="T5"/>
                </a:cxn>
                <a:cxn ang="0">
                  <a:pos x="T6" y="T7"/>
                </a:cxn>
                <a:cxn ang="0">
                  <a:pos x="T8" y="T9"/>
                </a:cxn>
                <a:cxn ang="0">
                  <a:pos x="T10" y="T11"/>
                </a:cxn>
                <a:cxn ang="0">
                  <a:pos x="T12" y="T13"/>
                </a:cxn>
              </a:cxnLst>
              <a:rect l="0" t="0" r="r" b="b"/>
              <a:pathLst>
                <a:path w="1453" h="631">
                  <a:moveTo>
                    <a:pt x="1453" y="20"/>
                  </a:moveTo>
                  <a:cubicBezTo>
                    <a:pt x="1344" y="7"/>
                    <a:pt x="1223" y="0"/>
                    <a:pt x="1090" y="0"/>
                  </a:cubicBezTo>
                  <a:cubicBezTo>
                    <a:pt x="417" y="0"/>
                    <a:pt x="0" y="201"/>
                    <a:pt x="24" y="370"/>
                  </a:cubicBezTo>
                  <a:cubicBezTo>
                    <a:pt x="38" y="466"/>
                    <a:pt x="185" y="563"/>
                    <a:pt x="414" y="631"/>
                  </a:cubicBezTo>
                  <a:cubicBezTo>
                    <a:pt x="414" y="631"/>
                    <a:pt x="414" y="631"/>
                    <a:pt x="414" y="631"/>
                  </a:cubicBezTo>
                  <a:cubicBezTo>
                    <a:pt x="1453" y="20"/>
                    <a:pt x="1453" y="20"/>
                    <a:pt x="1453" y="20"/>
                  </a:cubicBezTo>
                  <a:cubicBezTo>
                    <a:pt x="1453" y="20"/>
                    <a:pt x="1453" y="20"/>
                    <a:pt x="1453" y="20"/>
                  </a:cubicBezTo>
                </a:path>
              </a:pathLst>
            </a:custGeom>
            <a:gradFill flip="none" rotWithShape="1">
              <a:gsLst>
                <a:gs pos="61000">
                  <a:srgbClr val="FB7B7B">
                    <a:lumMod val="75000"/>
                  </a:srgbClr>
                </a:gs>
                <a:gs pos="100000">
                  <a:srgbClr val="FB7B7B">
                    <a:lumMod val="60000"/>
                    <a:lumOff val="40000"/>
                  </a:srgbClr>
                </a:gs>
              </a:gsLst>
              <a:lin ang="7200000" scaled="0"/>
              <a:tileRect/>
            </a:gra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7" name="Freeform 7">
              <a:extLst>
                <a:ext uri="{FF2B5EF4-FFF2-40B4-BE49-F238E27FC236}">
                  <a16:creationId xmlns:a16="http://schemas.microsoft.com/office/drawing/2014/main" id="{A02D4606-51C1-4DAF-A836-7ACCEEBB2656}"/>
                </a:ext>
              </a:extLst>
            </p:cNvPr>
            <p:cNvSpPr>
              <a:spLocks/>
            </p:cNvSpPr>
            <p:nvPr/>
          </p:nvSpPr>
          <p:spPr bwMode="auto">
            <a:xfrm>
              <a:off x="4345519" y="3608537"/>
              <a:ext cx="916293" cy="1159577"/>
            </a:xfrm>
            <a:custGeom>
              <a:avLst/>
              <a:gdLst>
                <a:gd name="T0" fmla="*/ 390 w 654"/>
                <a:gd name="T1" fmla="*/ 260 h 827"/>
                <a:gd name="T2" fmla="*/ 0 w 654"/>
                <a:gd name="T3" fmla="*/ 0 h 827"/>
                <a:gd name="T4" fmla="*/ 654 w 654"/>
                <a:gd name="T5" fmla="*/ 827 h 827"/>
                <a:gd name="T6" fmla="*/ 390 w 654"/>
                <a:gd name="T7" fmla="*/ 260 h 827"/>
              </a:gdLst>
              <a:ahLst/>
              <a:cxnLst>
                <a:cxn ang="0">
                  <a:pos x="T0" y="T1"/>
                </a:cxn>
                <a:cxn ang="0">
                  <a:pos x="T2" y="T3"/>
                </a:cxn>
                <a:cxn ang="0">
                  <a:pos x="T4" y="T5"/>
                </a:cxn>
                <a:cxn ang="0">
                  <a:pos x="T6" y="T7"/>
                </a:cxn>
              </a:cxnLst>
              <a:rect l="0" t="0" r="r" b="b"/>
              <a:pathLst>
                <a:path w="654" h="827">
                  <a:moveTo>
                    <a:pt x="390" y="260"/>
                  </a:moveTo>
                  <a:cubicBezTo>
                    <a:pt x="162" y="192"/>
                    <a:pt x="14" y="95"/>
                    <a:pt x="0" y="0"/>
                  </a:cubicBezTo>
                  <a:cubicBezTo>
                    <a:pt x="58" y="376"/>
                    <a:pt x="312" y="687"/>
                    <a:pt x="654" y="827"/>
                  </a:cubicBezTo>
                  <a:cubicBezTo>
                    <a:pt x="522" y="767"/>
                    <a:pt x="420" y="616"/>
                    <a:pt x="390" y="260"/>
                  </a:cubicBezTo>
                </a:path>
              </a:pathLst>
            </a:custGeom>
            <a:solidFill>
              <a:srgbClr val="FB7B7B"/>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grpSp>
        <p:nvGrpSpPr>
          <p:cNvPr id="10" name="Group 39">
            <a:extLst>
              <a:ext uri="{FF2B5EF4-FFF2-40B4-BE49-F238E27FC236}">
                <a16:creationId xmlns:a16="http://schemas.microsoft.com/office/drawing/2014/main" id="{45A281B0-2E37-4BC4-89AB-40723A982FC2}"/>
              </a:ext>
            </a:extLst>
          </p:cNvPr>
          <p:cNvGrpSpPr/>
          <p:nvPr/>
        </p:nvGrpSpPr>
        <p:grpSpPr>
          <a:xfrm>
            <a:off x="5476422" y="3521989"/>
            <a:ext cx="2071322" cy="1680249"/>
            <a:chOff x="5245896" y="3198139"/>
            <a:chExt cx="2071322" cy="1680249"/>
          </a:xfrm>
        </p:grpSpPr>
        <p:sp>
          <p:nvSpPr>
            <p:cNvPr id="11" name="Freeform 8">
              <a:extLst>
                <a:ext uri="{FF2B5EF4-FFF2-40B4-BE49-F238E27FC236}">
                  <a16:creationId xmlns:a16="http://schemas.microsoft.com/office/drawing/2014/main" id="{E4848AEC-76DC-4CAB-9441-23B9D2986D9A}"/>
                </a:ext>
              </a:extLst>
            </p:cNvPr>
            <p:cNvSpPr>
              <a:spLocks/>
            </p:cNvSpPr>
            <p:nvPr/>
          </p:nvSpPr>
          <p:spPr bwMode="auto">
            <a:xfrm>
              <a:off x="5254991" y="3198139"/>
              <a:ext cx="2062227" cy="900377"/>
            </a:xfrm>
            <a:custGeom>
              <a:avLst/>
              <a:gdLst>
                <a:gd name="T0" fmla="*/ 1466 w 1472"/>
                <a:gd name="T1" fmla="*/ 292 h 642"/>
                <a:gd name="T2" fmla="*/ 1079 w 1472"/>
                <a:gd name="T3" fmla="*/ 0 h 642"/>
                <a:gd name="T4" fmla="*/ 0 w 1472"/>
                <a:gd name="T5" fmla="*/ 611 h 642"/>
                <a:gd name="T6" fmla="*/ 417 w 1472"/>
                <a:gd name="T7" fmla="*/ 642 h 642"/>
                <a:gd name="T8" fmla="*/ 1466 w 1472"/>
                <a:gd name="T9" fmla="*/ 292 h 642"/>
              </a:gdLst>
              <a:ahLst/>
              <a:cxnLst>
                <a:cxn ang="0">
                  <a:pos x="T0" y="T1"/>
                </a:cxn>
                <a:cxn ang="0">
                  <a:pos x="T2" y="T3"/>
                </a:cxn>
                <a:cxn ang="0">
                  <a:pos x="T4" y="T5"/>
                </a:cxn>
                <a:cxn ang="0">
                  <a:pos x="T6" y="T7"/>
                </a:cxn>
                <a:cxn ang="0">
                  <a:pos x="T8" y="T9"/>
                </a:cxn>
              </a:cxnLst>
              <a:rect l="0" t="0" r="r" b="b"/>
              <a:pathLst>
                <a:path w="1472" h="642">
                  <a:moveTo>
                    <a:pt x="1466" y="292"/>
                  </a:moveTo>
                  <a:cubicBezTo>
                    <a:pt x="1472" y="188"/>
                    <a:pt x="1341" y="74"/>
                    <a:pt x="1079" y="0"/>
                  </a:cubicBezTo>
                  <a:cubicBezTo>
                    <a:pt x="0" y="611"/>
                    <a:pt x="0" y="611"/>
                    <a:pt x="0" y="611"/>
                  </a:cubicBezTo>
                  <a:cubicBezTo>
                    <a:pt x="127" y="631"/>
                    <a:pt x="268" y="642"/>
                    <a:pt x="417" y="642"/>
                  </a:cubicBezTo>
                  <a:cubicBezTo>
                    <a:pt x="999" y="642"/>
                    <a:pt x="1455" y="468"/>
                    <a:pt x="1466" y="292"/>
                  </a:cubicBezTo>
                </a:path>
              </a:pathLst>
            </a:custGeom>
            <a:gradFill>
              <a:gsLst>
                <a:gs pos="49000">
                  <a:srgbClr val="FD6666">
                    <a:lumMod val="75000"/>
                  </a:srgbClr>
                </a:gs>
                <a:gs pos="100000">
                  <a:srgbClr val="FD6666">
                    <a:lumMod val="60000"/>
                    <a:lumOff val="40000"/>
                  </a:srgbClr>
                </a:gs>
              </a:gsLst>
              <a:lin ang="4200000" scaled="0"/>
            </a:gra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2" name="Freeform 9">
              <a:extLst>
                <a:ext uri="{FF2B5EF4-FFF2-40B4-BE49-F238E27FC236}">
                  <a16:creationId xmlns:a16="http://schemas.microsoft.com/office/drawing/2014/main" id="{5A5F7356-A4EA-49AA-B9B2-6D8171BE214F}"/>
                </a:ext>
              </a:extLst>
            </p:cNvPr>
            <p:cNvSpPr>
              <a:spLocks/>
            </p:cNvSpPr>
            <p:nvPr/>
          </p:nvSpPr>
          <p:spPr bwMode="auto">
            <a:xfrm>
              <a:off x="5245896" y="3625591"/>
              <a:ext cx="2061091" cy="1252797"/>
            </a:xfrm>
            <a:custGeom>
              <a:avLst/>
              <a:gdLst>
                <a:gd name="T0" fmla="*/ 423 w 1471"/>
                <a:gd name="T1" fmla="*/ 337 h 894"/>
                <a:gd name="T2" fmla="*/ 0 w 1471"/>
                <a:gd name="T3" fmla="*/ 305 h 894"/>
                <a:gd name="T4" fmla="*/ 0 w 1471"/>
                <a:gd name="T5" fmla="*/ 305 h 894"/>
                <a:gd name="T6" fmla="*/ 0 w 1471"/>
                <a:gd name="T7" fmla="*/ 305 h 894"/>
                <a:gd name="T8" fmla="*/ 415 w 1471"/>
                <a:gd name="T9" fmla="*/ 894 h 894"/>
                <a:gd name="T10" fmla="*/ 1471 w 1471"/>
                <a:gd name="T11" fmla="*/ 0 h 894"/>
                <a:gd name="T12" fmla="*/ 423 w 1471"/>
                <a:gd name="T13" fmla="*/ 337 h 894"/>
              </a:gdLst>
              <a:ahLst/>
              <a:cxnLst>
                <a:cxn ang="0">
                  <a:pos x="T0" y="T1"/>
                </a:cxn>
                <a:cxn ang="0">
                  <a:pos x="T2" y="T3"/>
                </a:cxn>
                <a:cxn ang="0">
                  <a:pos x="T4" y="T5"/>
                </a:cxn>
                <a:cxn ang="0">
                  <a:pos x="T6" y="T7"/>
                </a:cxn>
                <a:cxn ang="0">
                  <a:pos x="T8" y="T9"/>
                </a:cxn>
                <a:cxn ang="0">
                  <a:pos x="T10" y="T11"/>
                </a:cxn>
                <a:cxn ang="0">
                  <a:pos x="T12" y="T13"/>
                </a:cxn>
              </a:cxnLst>
              <a:rect l="0" t="0" r="r" b="b"/>
              <a:pathLst>
                <a:path w="1471" h="894">
                  <a:moveTo>
                    <a:pt x="423" y="337"/>
                  </a:moveTo>
                  <a:cubicBezTo>
                    <a:pt x="272" y="337"/>
                    <a:pt x="129" y="325"/>
                    <a:pt x="0" y="305"/>
                  </a:cubicBezTo>
                  <a:cubicBezTo>
                    <a:pt x="0" y="305"/>
                    <a:pt x="0" y="305"/>
                    <a:pt x="0" y="305"/>
                  </a:cubicBezTo>
                  <a:cubicBezTo>
                    <a:pt x="0" y="305"/>
                    <a:pt x="0" y="305"/>
                    <a:pt x="0" y="305"/>
                  </a:cubicBezTo>
                  <a:cubicBezTo>
                    <a:pt x="33" y="755"/>
                    <a:pt x="252" y="894"/>
                    <a:pt x="415" y="894"/>
                  </a:cubicBezTo>
                  <a:cubicBezTo>
                    <a:pt x="946" y="894"/>
                    <a:pt x="1386" y="507"/>
                    <a:pt x="1471" y="0"/>
                  </a:cubicBezTo>
                  <a:cubicBezTo>
                    <a:pt x="1440" y="171"/>
                    <a:pt x="992" y="337"/>
                    <a:pt x="423" y="337"/>
                  </a:cubicBezTo>
                </a:path>
              </a:pathLst>
            </a:custGeom>
            <a:gradFill>
              <a:gsLst>
                <a:gs pos="65000">
                  <a:srgbClr val="970F1B"/>
                </a:gs>
                <a:gs pos="41000">
                  <a:srgbClr val="FD6666"/>
                </a:gs>
                <a:gs pos="100000">
                  <a:srgbClr val="FD6666">
                    <a:lumMod val="40000"/>
                    <a:lumOff val="60000"/>
                  </a:srgbClr>
                </a:gs>
              </a:gsLst>
              <a:lin ang="4200000" scaled="0"/>
            </a:gra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13" name="Freeform 14">
            <a:extLst>
              <a:ext uri="{FF2B5EF4-FFF2-40B4-BE49-F238E27FC236}">
                <a16:creationId xmlns:a16="http://schemas.microsoft.com/office/drawing/2014/main" id="{E355216D-92D6-4971-90E0-2CD370503B47}"/>
              </a:ext>
            </a:extLst>
          </p:cNvPr>
          <p:cNvSpPr>
            <a:spLocks/>
          </p:cNvSpPr>
          <p:nvPr/>
        </p:nvSpPr>
        <p:spPr bwMode="auto">
          <a:xfrm>
            <a:off x="5234276" y="2243044"/>
            <a:ext cx="711662" cy="983366"/>
          </a:xfrm>
          <a:custGeom>
            <a:avLst/>
            <a:gdLst>
              <a:gd name="T0" fmla="*/ 508 w 508"/>
              <a:gd name="T1" fmla="*/ 0 h 702"/>
              <a:gd name="T2" fmla="*/ 508 w 508"/>
              <a:gd name="T3" fmla="*/ 0 h 702"/>
              <a:gd name="T4" fmla="*/ 0 w 508"/>
              <a:gd name="T5" fmla="*/ 702 h 702"/>
              <a:gd name="T6" fmla="*/ 0 w 508"/>
              <a:gd name="T7" fmla="*/ 702 h 702"/>
              <a:gd name="T8" fmla="*/ 508 w 508"/>
              <a:gd name="T9" fmla="*/ 0 h 702"/>
            </a:gdLst>
            <a:ahLst/>
            <a:cxnLst>
              <a:cxn ang="0">
                <a:pos x="T0" y="T1"/>
              </a:cxn>
              <a:cxn ang="0">
                <a:pos x="T2" y="T3"/>
              </a:cxn>
              <a:cxn ang="0">
                <a:pos x="T4" y="T5"/>
              </a:cxn>
              <a:cxn ang="0">
                <a:pos x="T6" y="T7"/>
              </a:cxn>
              <a:cxn ang="0">
                <a:pos x="T8" y="T9"/>
              </a:cxn>
            </a:cxnLst>
            <a:rect l="0" t="0" r="r" b="b"/>
            <a:pathLst>
              <a:path w="508" h="702">
                <a:moveTo>
                  <a:pt x="508" y="0"/>
                </a:moveTo>
                <a:cubicBezTo>
                  <a:pt x="508" y="0"/>
                  <a:pt x="508" y="0"/>
                  <a:pt x="508" y="0"/>
                </a:cubicBezTo>
                <a:cubicBezTo>
                  <a:pt x="312" y="89"/>
                  <a:pt x="112" y="372"/>
                  <a:pt x="0" y="702"/>
                </a:cubicBezTo>
                <a:cubicBezTo>
                  <a:pt x="0" y="702"/>
                  <a:pt x="0" y="702"/>
                  <a:pt x="0" y="702"/>
                </a:cubicBezTo>
                <a:cubicBezTo>
                  <a:pt x="112" y="371"/>
                  <a:pt x="312" y="88"/>
                  <a:pt x="508" y="0"/>
                </a:cubicBezTo>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14" name="Freeform 15">
            <a:extLst>
              <a:ext uri="{FF2B5EF4-FFF2-40B4-BE49-F238E27FC236}">
                <a16:creationId xmlns:a16="http://schemas.microsoft.com/office/drawing/2014/main" id="{FE1ADE13-69ED-4BB6-A211-D3B2EC8161D7}"/>
              </a:ext>
            </a:extLst>
          </p:cNvPr>
          <p:cNvSpPr>
            <a:spLocks noEditPoints="1"/>
          </p:cNvSpPr>
          <p:nvPr/>
        </p:nvSpPr>
        <p:spPr bwMode="auto">
          <a:xfrm>
            <a:off x="6407495" y="2287381"/>
            <a:ext cx="26148" cy="3410"/>
          </a:xfrm>
          <a:custGeom>
            <a:avLst/>
            <a:gdLst>
              <a:gd name="T0" fmla="*/ 0 w 19"/>
              <a:gd name="T1" fmla="*/ 2 h 2"/>
              <a:gd name="T2" fmla="*/ 1 w 19"/>
              <a:gd name="T3" fmla="*/ 2 h 2"/>
              <a:gd name="T4" fmla="*/ 2 w 19"/>
              <a:gd name="T5" fmla="*/ 2 h 2"/>
              <a:gd name="T6" fmla="*/ 2 w 19"/>
              <a:gd name="T7" fmla="*/ 2 h 2"/>
              <a:gd name="T8" fmla="*/ 3 w 19"/>
              <a:gd name="T9" fmla="*/ 2 h 2"/>
              <a:gd name="T10" fmla="*/ 3 w 19"/>
              <a:gd name="T11" fmla="*/ 2 h 2"/>
              <a:gd name="T12" fmla="*/ 4 w 19"/>
              <a:gd name="T13" fmla="*/ 2 h 2"/>
              <a:gd name="T14" fmla="*/ 4 w 19"/>
              <a:gd name="T15" fmla="*/ 2 h 2"/>
              <a:gd name="T16" fmla="*/ 4 w 19"/>
              <a:gd name="T17" fmla="*/ 2 h 2"/>
              <a:gd name="T18" fmla="*/ 5 w 19"/>
              <a:gd name="T19" fmla="*/ 2 h 2"/>
              <a:gd name="T20" fmla="*/ 5 w 19"/>
              <a:gd name="T21" fmla="*/ 2 h 2"/>
              <a:gd name="T22" fmla="*/ 6 w 19"/>
              <a:gd name="T23" fmla="*/ 2 h 2"/>
              <a:gd name="T24" fmla="*/ 6 w 19"/>
              <a:gd name="T25" fmla="*/ 2 h 2"/>
              <a:gd name="T26" fmla="*/ 6 w 19"/>
              <a:gd name="T27" fmla="*/ 2 h 2"/>
              <a:gd name="T28" fmla="*/ 7 w 19"/>
              <a:gd name="T29" fmla="*/ 1 h 2"/>
              <a:gd name="T30" fmla="*/ 7 w 19"/>
              <a:gd name="T31" fmla="*/ 1 h 2"/>
              <a:gd name="T32" fmla="*/ 7 w 19"/>
              <a:gd name="T33" fmla="*/ 1 h 2"/>
              <a:gd name="T34" fmla="*/ 8 w 19"/>
              <a:gd name="T35" fmla="*/ 1 h 2"/>
              <a:gd name="T36" fmla="*/ 8 w 19"/>
              <a:gd name="T37" fmla="*/ 1 h 2"/>
              <a:gd name="T38" fmla="*/ 9 w 19"/>
              <a:gd name="T39" fmla="*/ 1 h 2"/>
              <a:gd name="T40" fmla="*/ 9 w 19"/>
              <a:gd name="T41" fmla="*/ 1 h 2"/>
              <a:gd name="T42" fmla="*/ 9 w 19"/>
              <a:gd name="T43" fmla="*/ 1 h 2"/>
              <a:gd name="T44" fmla="*/ 10 w 19"/>
              <a:gd name="T45" fmla="*/ 1 h 2"/>
              <a:gd name="T46" fmla="*/ 10 w 19"/>
              <a:gd name="T47" fmla="*/ 1 h 2"/>
              <a:gd name="T48" fmla="*/ 10 w 19"/>
              <a:gd name="T49" fmla="*/ 1 h 2"/>
              <a:gd name="T50" fmla="*/ 11 w 19"/>
              <a:gd name="T51" fmla="*/ 1 h 2"/>
              <a:gd name="T52" fmla="*/ 11 w 19"/>
              <a:gd name="T53" fmla="*/ 1 h 2"/>
              <a:gd name="T54" fmla="*/ 12 w 19"/>
              <a:gd name="T55" fmla="*/ 1 h 2"/>
              <a:gd name="T56" fmla="*/ 12 w 19"/>
              <a:gd name="T57" fmla="*/ 1 h 2"/>
              <a:gd name="T58" fmla="*/ 12 w 19"/>
              <a:gd name="T59" fmla="*/ 1 h 2"/>
              <a:gd name="T60" fmla="*/ 13 w 19"/>
              <a:gd name="T61" fmla="*/ 1 h 2"/>
              <a:gd name="T62" fmla="*/ 13 w 19"/>
              <a:gd name="T63" fmla="*/ 1 h 2"/>
              <a:gd name="T64" fmla="*/ 14 w 19"/>
              <a:gd name="T65" fmla="*/ 1 h 2"/>
              <a:gd name="T66" fmla="*/ 14 w 19"/>
              <a:gd name="T67" fmla="*/ 1 h 2"/>
              <a:gd name="T68" fmla="*/ 14 w 19"/>
              <a:gd name="T69" fmla="*/ 1 h 2"/>
              <a:gd name="T70" fmla="*/ 15 w 19"/>
              <a:gd name="T71" fmla="*/ 0 h 2"/>
              <a:gd name="T72" fmla="*/ 16 w 19"/>
              <a:gd name="T73" fmla="*/ 0 h 2"/>
              <a:gd name="T74" fmla="*/ 16 w 19"/>
              <a:gd name="T75" fmla="*/ 0 h 2"/>
              <a:gd name="T76" fmla="*/ 16 w 19"/>
              <a:gd name="T77" fmla="*/ 0 h 2"/>
              <a:gd name="T78" fmla="*/ 17 w 19"/>
              <a:gd name="T79" fmla="*/ 0 h 2"/>
              <a:gd name="T80" fmla="*/ 17 w 19"/>
              <a:gd name="T81" fmla="*/ 0 h 2"/>
              <a:gd name="T82" fmla="*/ 17 w 19"/>
              <a:gd name="T83" fmla="*/ 0 h 2"/>
              <a:gd name="T84" fmla="*/ 18 w 19"/>
              <a:gd name="T85" fmla="*/ 0 h 2"/>
              <a:gd name="T86" fmla="*/ 18 w 19"/>
              <a:gd name="T87" fmla="*/ 0 h 2"/>
              <a:gd name="T88" fmla="*/ 19 w 19"/>
              <a:gd name="T89" fmla="*/ 0 h 2"/>
              <a:gd name="T90" fmla="*/ 19 w 19"/>
              <a:gd name="T9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2">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2" y="2"/>
                </a:moveTo>
                <a:cubicBezTo>
                  <a:pt x="2" y="2"/>
                  <a:pt x="2" y="2"/>
                  <a:pt x="2" y="2"/>
                </a:cubicBezTo>
                <a:cubicBezTo>
                  <a:pt x="2" y="2"/>
                  <a:pt x="2" y="2"/>
                  <a:pt x="2" y="2"/>
                </a:cubicBezTo>
                <a:moveTo>
                  <a:pt x="2" y="2"/>
                </a:moveTo>
                <a:cubicBezTo>
                  <a:pt x="2" y="2"/>
                  <a:pt x="2" y="2"/>
                  <a:pt x="2" y="2"/>
                </a:cubicBezTo>
                <a:cubicBezTo>
                  <a:pt x="2" y="2"/>
                  <a:pt x="2" y="2"/>
                  <a:pt x="2"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4" y="2"/>
                </a:moveTo>
                <a:cubicBezTo>
                  <a:pt x="3" y="2"/>
                  <a:pt x="3" y="2"/>
                  <a:pt x="3" y="2"/>
                </a:cubicBezTo>
                <a:cubicBezTo>
                  <a:pt x="3" y="2"/>
                  <a:pt x="3" y="2"/>
                  <a:pt x="4" y="2"/>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5" y="2"/>
                </a:moveTo>
                <a:cubicBezTo>
                  <a:pt x="5" y="2"/>
                  <a:pt x="5" y="2"/>
                  <a:pt x="5" y="2"/>
                </a:cubicBezTo>
                <a:cubicBezTo>
                  <a:pt x="5" y="2"/>
                  <a:pt x="5" y="2"/>
                  <a:pt x="5" y="2"/>
                </a:cubicBezTo>
                <a:moveTo>
                  <a:pt x="5" y="2"/>
                </a:moveTo>
                <a:cubicBezTo>
                  <a:pt x="5" y="2"/>
                  <a:pt x="5" y="2"/>
                  <a:pt x="5" y="2"/>
                </a:cubicBezTo>
                <a:cubicBezTo>
                  <a:pt x="5" y="2"/>
                  <a:pt x="5" y="2"/>
                  <a:pt x="5" y="2"/>
                </a:cubicBezTo>
                <a:moveTo>
                  <a:pt x="6" y="2"/>
                </a:moveTo>
                <a:cubicBezTo>
                  <a:pt x="5" y="2"/>
                  <a:pt x="5" y="2"/>
                  <a:pt x="5" y="2"/>
                </a:cubicBezTo>
                <a:cubicBezTo>
                  <a:pt x="5" y="2"/>
                  <a:pt x="5" y="2"/>
                  <a:pt x="6" y="2"/>
                </a:cubicBezTo>
                <a:moveTo>
                  <a:pt x="6" y="2"/>
                </a:moveTo>
                <a:cubicBezTo>
                  <a:pt x="6" y="2"/>
                  <a:pt x="6" y="2"/>
                  <a:pt x="6" y="2"/>
                </a:cubicBezTo>
                <a:cubicBezTo>
                  <a:pt x="6" y="2"/>
                  <a:pt x="6" y="2"/>
                  <a:pt x="6" y="2"/>
                </a:cubicBezTo>
                <a:moveTo>
                  <a:pt x="6" y="2"/>
                </a:moveTo>
                <a:cubicBezTo>
                  <a:pt x="6" y="2"/>
                  <a:pt x="6" y="2"/>
                  <a:pt x="6" y="2"/>
                </a:cubicBezTo>
                <a:cubicBezTo>
                  <a:pt x="6" y="2"/>
                  <a:pt x="6" y="2"/>
                  <a:pt x="6" y="2"/>
                </a:cubicBezTo>
                <a:moveTo>
                  <a:pt x="7" y="1"/>
                </a:moveTo>
                <a:cubicBezTo>
                  <a:pt x="7" y="1"/>
                  <a:pt x="6" y="1"/>
                  <a:pt x="6" y="1"/>
                </a:cubicBezTo>
                <a:cubicBezTo>
                  <a:pt x="6" y="1"/>
                  <a:pt x="7" y="1"/>
                  <a:pt x="7" y="1"/>
                </a:cubicBezTo>
                <a:moveTo>
                  <a:pt x="7" y="1"/>
                </a:moveTo>
                <a:cubicBezTo>
                  <a:pt x="7" y="1"/>
                  <a:pt x="7" y="1"/>
                  <a:pt x="7" y="1"/>
                </a:cubicBezTo>
                <a:cubicBezTo>
                  <a:pt x="7" y="1"/>
                  <a:pt x="7" y="1"/>
                  <a:pt x="7" y="1"/>
                </a:cubicBezTo>
                <a:moveTo>
                  <a:pt x="7" y="1"/>
                </a:moveTo>
                <a:cubicBezTo>
                  <a:pt x="7" y="1"/>
                  <a:pt x="7" y="1"/>
                  <a:pt x="7" y="1"/>
                </a:cubicBezTo>
                <a:cubicBezTo>
                  <a:pt x="7" y="1"/>
                  <a:pt x="7" y="1"/>
                  <a:pt x="7"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9" y="1"/>
                </a:moveTo>
                <a:cubicBezTo>
                  <a:pt x="8" y="1"/>
                  <a:pt x="8" y="1"/>
                  <a:pt x="8" y="1"/>
                </a:cubicBezTo>
                <a:cubicBezTo>
                  <a:pt x="8" y="1"/>
                  <a:pt x="8"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10" y="1"/>
                </a:moveTo>
                <a:cubicBezTo>
                  <a:pt x="10" y="1"/>
                  <a:pt x="9" y="1"/>
                  <a:pt x="9" y="1"/>
                </a:cubicBezTo>
                <a:cubicBezTo>
                  <a:pt x="9"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1" y="1"/>
                </a:moveTo>
                <a:cubicBezTo>
                  <a:pt x="11" y="1"/>
                  <a:pt x="11" y="1"/>
                  <a:pt x="10" y="1"/>
                </a:cubicBezTo>
                <a:cubicBezTo>
                  <a:pt x="11" y="1"/>
                  <a:pt x="11" y="1"/>
                  <a:pt x="11" y="1"/>
                </a:cubicBezTo>
                <a:moveTo>
                  <a:pt x="11" y="1"/>
                </a:moveTo>
                <a:cubicBezTo>
                  <a:pt x="11" y="1"/>
                  <a:pt x="11" y="1"/>
                  <a:pt x="11" y="1"/>
                </a:cubicBezTo>
                <a:cubicBezTo>
                  <a:pt x="11" y="1"/>
                  <a:pt x="11" y="1"/>
                  <a:pt x="11" y="1"/>
                </a:cubicBezTo>
                <a:moveTo>
                  <a:pt x="12" y="1"/>
                </a:moveTo>
                <a:cubicBezTo>
                  <a:pt x="11" y="1"/>
                  <a:pt x="11" y="1"/>
                  <a:pt x="11" y="1"/>
                </a:cubicBezTo>
                <a:cubicBezTo>
                  <a:pt x="11" y="1"/>
                  <a:pt x="11" y="1"/>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2" y="1"/>
                  <a:pt x="12" y="1"/>
                </a:cubicBezTo>
                <a:cubicBezTo>
                  <a:pt x="12" y="1"/>
                  <a:pt x="13" y="1"/>
                  <a:pt x="13" y="1"/>
                </a:cubicBezTo>
                <a:moveTo>
                  <a:pt x="13" y="1"/>
                </a:moveTo>
                <a:cubicBezTo>
                  <a:pt x="13" y="1"/>
                  <a:pt x="13" y="1"/>
                  <a:pt x="13" y="1"/>
                </a:cubicBezTo>
                <a:cubicBezTo>
                  <a:pt x="13" y="1"/>
                  <a:pt x="13" y="1"/>
                  <a:pt x="13" y="1"/>
                </a:cubicBezTo>
                <a:moveTo>
                  <a:pt x="14" y="1"/>
                </a:moveTo>
                <a:cubicBezTo>
                  <a:pt x="14" y="1"/>
                  <a:pt x="13" y="1"/>
                  <a:pt x="13" y="1"/>
                </a:cubicBezTo>
                <a:cubicBezTo>
                  <a:pt x="13"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5" y="0"/>
                </a:moveTo>
                <a:cubicBezTo>
                  <a:pt x="15" y="0"/>
                  <a:pt x="15" y="0"/>
                  <a:pt x="15" y="1"/>
                </a:cubicBezTo>
                <a:cubicBezTo>
                  <a:pt x="15" y="0"/>
                  <a:pt x="15" y="0"/>
                  <a:pt x="15" y="0"/>
                </a:cubicBezTo>
                <a:moveTo>
                  <a:pt x="16" y="0"/>
                </a:moveTo>
                <a:cubicBezTo>
                  <a:pt x="16" y="0"/>
                  <a:pt x="15" y="0"/>
                  <a:pt x="15" y="0"/>
                </a:cubicBezTo>
                <a:cubicBezTo>
                  <a:pt x="15" y="0"/>
                  <a:pt x="15" y="0"/>
                  <a:pt x="16" y="0"/>
                </a:cubicBezTo>
                <a:moveTo>
                  <a:pt x="16" y="0"/>
                </a:moveTo>
                <a:cubicBezTo>
                  <a:pt x="16" y="0"/>
                  <a:pt x="16" y="0"/>
                  <a:pt x="16" y="0"/>
                </a:cubicBezTo>
                <a:cubicBezTo>
                  <a:pt x="16" y="0"/>
                  <a:pt x="16" y="0"/>
                  <a:pt x="16" y="0"/>
                </a:cubicBezTo>
                <a:moveTo>
                  <a:pt x="16" y="0"/>
                </a:moveTo>
                <a:cubicBezTo>
                  <a:pt x="16" y="0"/>
                  <a:pt x="16" y="0"/>
                  <a:pt x="16" y="0"/>
                </a:cubicBezTo>
                <a:cubicBezTo>
                  <a:pt x="16" y="0"/>
                  <a:pt x="16" y="0"/>
                  <a:pt x="16" y="0"/>
                </a:cubicBezTo>
                <a:moveTo>
                  <a:pt x="17" y="0"/>
                </a:moveTo>
                <a:cubicBezTo>
                  <a:pt x="17" y="0"/>
                  <a:pt x="17" y="0"/>
                  <a:pt x="16"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8" y="0"/>
                </a:moveTo>
                <a:cubicBezTo>
                  <a:pt x="18" y="0"/>
                  <a:pt x="18" y="0"/>
                  <a:pt x="17" y="0"/>
                </a:cubicBezTo>
                <a:cubicBezTo>
                  <a:pt x="18" y="0"/>
                  <a:pt x="18" y="0"/>
                  <a:pt x="18" y="0"/>
                </a:cubicBezTo>
                <a:moveTo>
                  <a:pt x="18" y="0"/>
                </a:moveTo>
                <a:cubicBezTo>
                  <a:pt x="18" y="0"/>
                  <a:pt x="18" y="0"/>
                  <a:pt x="18" y="0"/>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cubicBezTo>
                  <a:pt x="19" y="0"/>
                  <a:pt x="19" y="0"/>
                  <a:pt x="19" y="0"/>
                </a:cubicBezTo>
                <a:cubicBezTo>
                  <a:pt x="19" y="0"/>
                  <a:pt x="19" y="0"/>
                  <a:pt x="19"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grpSp>
        <p:nvGrpSpPr>
          <p:cNvPr id="15" name="Group 37">
            <a:extLst>
              <a:ext uri="{FF2B5EF4-FFF2-40B4-BE49-F238E27FC236}">
                <a16:creationId xmlns:a16="http://schemas.microsoft.com/office/drawing/2014/main" id="{F9BC98FE-941D-4901-8340-0EEDB710B60A}"/>
              </a:ext>
            </a:extLst>
          </p:cNvPr>
          <p:cNvGrpSpPr/>
          <p:nvPr/>
        </p:nvGrpSpPr>
        <p:grpSpPr>
          <a:xfrm>
            <a:off x="4568088" y="2190750"/>
            <a:ext cx="2015617" cy="1710943"/>
            <a:chOff x="4337562" y="1866900"/>
            <a:chExt cx="2015617" cy="1710943"/>
          </a:xfrm>
        </p:grpSpPr>
        <p:sp>
          <p:nvSpPr>
            <p:cNvPr id="16" name="Freeform 10">
              <a:extLst>
                <a:ext uri="{FF2B5EF4-FFF2-40B4-BE49-F238E27FC236}">
                  <a16:creationId xmlns:a16="http://schemas.microsoft.com/office/drawing/2014/main" id="{EF42994E-2D84-4F7A-A5BC-F0C307ECD42C}"/>
                </a:ext>
              </a:extLst>
            </p:cNvPr>
            <p:cNvSpPr>
              <a:spLocks/>
            </p:cNvSpPr>
            <p:nvPr/>
          </p:nvSpPr>
          <p:spPr bwMode="auto">
            <a:xfrm>
              <a:off x="4337562" y="1878268"/>
              <a:ext cx="1527913" cy="1699575"/>
            </a:xfrm>
            <a:custGeom>
              <a:avLst/>
              <a:gdLst>
                <a:gd name="T0" fmla="*/ 1064 w 1091"/>
                <a:gd name="T1" fmla="*/ 0 h 1213"/>
                <a:gd name="T2" fmla="*/ 6 w 1091"/>
                <a:gd name="T3" fmla="*/ 908 h 1213"/>
                <a:gd name="T4" fmla="*/ 6 w 1091"/>
                <a:gd name="T5" fmla="*/ 908 h 1213"/>
                <a:gd name="T6" fmla="*/ 386 w 1091"/>
                <a:gd name="T7" fmla="*/ 1213 h 1213"/>
                <a:gd name="T8" fmla="*/ 1091 w 1091"/>
                <a:gd name="T9" fmla="*/ 0 h 1213"/>
                <a:gd name="T10" fmla="*/ 1064 w 1091"/>
                <a:gd name="T11" fmla="*/ 0 h 1213"/>
              </a:gdLst>
              <a:ahLst/>
              <a:cxnLst>
                <a:cxn ang="0">
                  <a:pos x="T0" y="T1"/>
                </a:cxn>
                <a:cxn ang="0">
                  <a:pos x="T2" y="T3"/>
                </a:cxn>
                <a:cxn ang="0">
                  <a:pos x="T4" y="T5"/>
                </a:cxn>
                <a:cxn ang="0">
                  <a:pos x="T6" y="T7"/>
                </a:cxn>
                <a:cxn ang="0">
                  <a:pos x="T8" y="T9"/>
                </a:cxn>
                <a:cxn ang="0">
                  <a:pos x="T10" y="T11"/>
                </a:cxn>
              </a:cxnLst>
              <a:rect l="0" t="0" r="r" b="b"/>
              <a:pathLst>
                <a:path w="1091" h="1213">
                  <a:moveTo>
                    <a:pt x="1064" y="0"/>
                  </a:moveTo>
                  <a:cubicBezTo>
                    <a:pt x="528" y="0"/>
                    <a:pt x="84" y="394"/>
                    <a:pt x="6" y="908"/>
                  </a:cubicBezTo>
                  <a:cubicBezTo>
                    <a:pt x="6" y="908"/>
                    <a:pt x="6" y="908"/>
                    <a:pt x="6" y="908"/>
                  </a:cubicBezTo>
                  <a:cubicBezTo>
                    <a:pt x="0" y="1039"/>
                    <a:pt x="152" y="1145"/>
                    <a:pt x="386" y="1213"/>
                  </a:cubicBezTo>
                  <a:cubicBezTo>
                    <a:pt x="401" y="646"/>
                    <a:pt x="775" y="21"/>
                    <a:pt x="1091" y="0"/>
                  </a:cubicBezTo>
                  <a:cubicBezTo>
                    <a:pt x="1082" y="0"/>
                    <a:pt x="1073" y="0"/>
                    <a:pt x="1064" y="0"/>
                  </a:cubicBezTo>
                </a:path>
              </a:pathLst>
            </a:custGeom>
            <a:solidFill>
              <a:srgbClr val="B80006"/>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7" name="Freeform 11">
              <a:extLst>
                <a:ext uri="{FF2B5EF4-FFF2-40B4-BE49-F238E27FC236}">
                  <a16:creationId xmlns:a16="http://schemas.microsoft.com/office/drawing/2014/main" id="{7275C862-9817-4987-9602-A1C1D2A27D8F}"/>
                </a:ext>
              </a:extLst>
            </p:cNvPr>
            <p:cNvSpPr>
              <a:spLocks/>
            </p:cNvSpPr>
            <p:nvPr/>
          </p:nvSpPr>
          <p:spPr bwMode="auto">
            <a:xfrm>
              <a:off x="4877561" y="1866900"/>
              <a:ext cx="1475618" cy="1710943"/>
            </a:xfrm>
            <a:custGeom>
              <a:avLst/>
              <a:gdLst>
                <a:gd name="T0" fmla="*/ 0 w 1053"/>
                <a:gd name="T1" fmla="*/ 1221 h 1221"/>
                <a:gd name="T2" fmla="*/ 1053 w 1053"/>
                <a:gd name="T3" fmla="*/ 590 h 1221"/>
                <a:gd name="T4" fmla="*/ 710 w 1053"/>
                <a:gd name="T5" fmla="*/ 8 h 1221"/>
                <a:gd name="T6" fmla="*/ 0 w 1053"/>
                <a:gd name="T7" fmla="*/ 1221 h 1221"/>
              </a:gdLst>
              <a:ahLst/>
              <a:cxnLst>
                <a:cxn ang="0">
                  <a:pos x="T0" y="T1"/>
                </a:cxn>
                <a:cxn ang="0">
                  <a:pos x="T2" y="T3"/>
                </a:cxn>
                <a:cxn ang="0">
                  <a:pos x="T4" y="T5"/>
                </a:cxn>
                <a:cxn ang="0">
                  <a:pos x="T6" y="T7"/>
                </a:cxn>
              </a:cxnLst>
              <a:rect l="0" t="0" r="r" b="b"/>
              <a:pathLst>
                <a:path w="1053" h="1221">
                  <a:moveTo>
                    <a:pt x="0" y="1221"/>
                  </a:moveTo>
                  <a:cubicBezTo>
                    <a:pt x="1053" y="590"/>
                    <a:pt x="1053" y="590"/>
                    <a:pt x="1053" y="590"/>
                  </a:cubicBezTo>
                  <a:cubicBezTo>
                    <a:pt x="1030" y="218"/>
                    <a:pt x="898" y="0"/>
                    <a:pt x="710" y="8"/>
                  </a:cubicBezTo>
                  <a:cubicBezTo>
                    <a:pt x="394" y="22"/>
                    <a:pt x="15" y="651"/>
                    <a:pt x="0" y="1221"/>
                  </a:cubicBezTo>
                </a:path>
              </a:pathLst>
            </a:custGeom>
            <a:solidFill>
              <a:srgbClr val="B80006">
                <a:lumMod val="75000"/>
              </a:srgb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8" name="Freeform 13">
              <a:extLst>
                <a:ext uri="{FF2B5EF4-FFF2-40B4-BE49-F238E27FC236}">
                  <a16:creationId xmlns:a16="http://schemas.microsoft.com/office/drawing/2014/main" id="{00123784-6D3A-4E76-B3BB-79981121A4C6}"/>
                </a:ext>
              </a:extLst>
            </p:cNvPr>
            <p:cNvSpPr>
              <a:spLocks noEditPoints="1"/>
            </p:cNvSpPr>
            <p:nvPr/>
          </p:nvSpPr>
          <p:spPr bwMode="auto">
            <a:xfrm>
              <a:off x="4784340" y="1919194"/>
              <a:ext cx="931072" cy="983366"/>
            </a:xfrm>
            <a:custGeom>
              <a:avLst/>
              <a:gdLst>
                <a:gd name="T0" fmla="*/ 224 w 665"/>
                <a:gd name="T1" fmla="*/ 453 h 702"/>
                <a:gd name="T2" fmla="*/ 165 w 665"/>
                <a:gd name="T3" fmla="*/ 423 h 702"/>
                <a:gd name="T4" fmla="*/ 217 w 665"/>
                <a:gd name="T5" fmla="*/ 342 h 702"/>
                <a:gd name="T6" fmla="*/ 275 w 665"/>
                <a:gd name="T7" fmla="*/ 356 h 702"/>
                <a:gd name="T8" fmla="*/ 224 w 665"/>
                <a:gd name="T9" fmla="*/ 453 h 702"/>
                <a:gd name="T10" fmla="*/ 143 w 665"/>
                <a:gd name="T11" fmla="*/ 415 h 702"/>
                <a:gd name="T12" fmla="*/ 98 w 665"/>
                <a:gd name="T13" fmla="*/ 405 h 702"/>
                <a:gd name="T14" fmla="*/ 135 w 665"/>
                <a:gd name="T15" fmla="*/ 334 h 702"/>
                <a:gd name="T16" fmla="*/ 191 w 665"/>
                <a:gd name="T17" fmla="*/ 338 h 702"/>
                <a:gd name="T18" fmla="*/ 143 w 665"/>
                <a:gd name="T19" fmla="*/ 415 h 702"/>
                <a:gd name="T20" fmla="*/ 273 w 665"/>
                <a:gd name="T21" fmla="*/ 226 h 702"/>
                <a:gd name="T22" fmla="*/ 273 w 665"/>
                <a:gd name="T23" fmla="*/ 226 h 702"/>
                <a:gd name="T24" fmla="*/ 273 w 665"/>
                <a:gd name="T25" fmla="*/ 226 h 702"/>
                <a:gd name="T26" fmla="*/ 206 w 665"/>
                <a:gd name="T27" fmla="*/ 316 h 702"/>
                <a:gd name="T28" fmla="*/ 152 w 665"/>
                <a:gd name="T29" fmla="*/ 311 h 702"/>
                <a:gd name="T30" fmla="*/ 218 w 665"/>
                <a:gd name="T31" fmla="*/ 246 h 702"/>
                <a:gd name="T32" fmla="*/ 273 w 665"/>
                <a:gd name="T33" fmla="*/ 226 h 702"/>
                <a:gd name="T34" fmla="*/ 288 w 665"/>
                <a:gd name="T35" fmla="*/ 335 h 702"/>
                <a:gd name="T36" fmla="*/ 232 w 665"/>
                <a:gd name="T37" fmla="*/ 321 h 702"/>
                <a:gd name="T38" fmla="*/ 310 w 665"/>
                <a:gd name="T39" fmla="*/ 219 h 702"/>
                <a:gd name="T40" fmla="*/ 331 w 665"/>
                <a:gd name="T41" fmla="*/ 218 h 702"/>
                <a:gd name="T42" fmla="*/ 372 w 665"/>
                <a:gd name="T43" fmla="*/ 222 h 702"/>
                <a:gd name="T44" fmla="*/ 288 w 665"/>
                <a:gd name="T45" fmla="*/ 335 h 702"/>
                <a:gd name="T46" fmla="*/ 665 w 665"/>
                <a:gd name="T47" fmla="*/ 0 h 702"/>
                <a:gd name="T48" fmla="*/ 0 w 665"/>
                <a:gd name="T49" fmla="*/ 432 h 702"/>
                <a:gd name="T50" fmla="*/ 157 w 665"/>
                <a:gd name="T51" fmla="*/ 702 h 702"/>
                <a:gd name="T52" fmla="*/ 665 w 665"/>
                <a:gd name="T53"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5" h="702">
                  <a:moveTo>
                    <a:pt x="224" y="453"/>
                  </a:moveTo>
                  <a:cubicBezTo>
                    <a:pt x="224" y="453"/>
                    <a:pt x="197" y="437"/>
                    <a:pt x="165" y="423"/>
                  </a:cubicBezTo>
                  <a:cubicBezTo>
                    <a:pt x="179" y="400"/>
                    <a:pt x="198" y="371"/>
                    <a:pt x="217" y="342"/>
                  </a:cubicBezTo>
                  <a:cubicBezTo>
                    <a:pt x="240" y="346"/>
                    <a:pt x="259" y="351"/>
                    <a:pt x="275" y="356"/>
                  </a:cubicBezTo>
                  <a:cubicBezTo>
                    <a:pt x="253" y="394"/>
                    <a:pt x="235" y="429"/>
                    <a:pt x="224" y="453"/>
                  </a:cubicBezTo>
                  <a:moveTo>
                    <a:pt x="143" y="415"/>
                  </a:moveTo>
                  <a:cubicBezTo>
                    <a:pt x="126" y="409"/>
                    <a:pt x="110" y="405"/>
                    <a:pt x="98" y="405"/>
                  </a:cubicBezTo>
                  <a:cubicBezTo>
                    <a:pt x="98" y="393"/>
                    <a:pt x="114" y="364"/>
                    <a:pt x="135" y="334"/>
                  </a:cubicBezTo>
                  <a:cubicBezTo>
                    <a:pt x="156" y="335"/>
                    <a:pt x="174" y="336"/>
                    <a:pt x="191" y="338"/>
                  </a:cubicBezTo>
                  <a:cubicBezTo>
                    <a:pt x="172" y="366"/>
                    <a:pt x="156" y="393"/>
                    <a:pt x="143" y="415"/>
                  </a:cubicBezTo>
                  <a:moveTo>
                    <a:pt x="273" y="226"/>
                  </a:moveTo>
                  <a:cubicBezTo>
                    <a:pt x="273" y="226"/>
                    <a:pt x="273" y="226"/>
                    <a:pt x="273" y="226"/>
                  </a:cubicBezTo>
                  <a:cubicBezTo>
                    <a:pt x="273" y="226"/>
                    <a:pt x="273" y="226"/>
                    <a:pt x="273" y="226"/>
                  </a:cubicBezTo>
                  <a:cubicBezTo>
                    <a:pt x="251" y="253"/>
                    <a:pt x="228" y="285"/>
                    <a:pt x="206" y="316"/>
                  </a:cubicBezTo>
                  <a:cubicBezTo>
                    <a:pt x="190" y="314"/>
                    <a:pt x="172" y="312"/>
                    <a:pt x="152" y="311"/>
                  </a:cubicBezTo>
                  <a:cubicBezTo>
                    <a:pt x="176" y="280"/>
                    <a:pt x="201" y="253"/>
                    <a:pt x="218" y="246"/>
                  </a:cubicBezTo>
                  <a:cubicBezTo>
                    <a:pt x="229" y="242"/>
                    <a:pt x="248" y="233"/>
                    <a:pt x="273" y="226"/>
                  </a:cubicBezTo>
                  <a:moveTo>
                    <a:pt x="288" y="335"/>
                  </a:moveTo>
                  <a:cubicBezTo>
                    <a:pt x="272" y="330"/>
                    <a:pt x="254" y="325"/>
                    <a:pt x="232" y="321"/>
                  </a:cubicBezTo>
                  <a:cubicBezTo>
                    <a:pt x="258" y="283"/>
                    <a:pt x="286" y="247"/>
                    <a:pt x="310" y="219"/>
                  </a:cubicBezTo>
                  <a:cubicBezTo>
                    <a:pt x="317" y="218"/>
                    <a:pt x="324" y="218"/>
                    <a:pt x="331" y="218"/>
                  </a:cubicBezTo>
                  <a:cubicBezTo>
                    <a:pt x="344" y="218"/>
                    <a:pt x="358" y="219"/>
                    <a:pt x="372" y="222"/>
                  </a:cubicBezTo>
                  <a:cubicBezTo>
                    <a:pt x="344" y="251"/>
                    <a:pt x="314" y="293"/>
                    <a:pt x="288" y="335"/>
                  </a:cubicBezTo>
                  <a:moveTo>
                    <a:pt x="665" y="0"/>
                  </a:moveTo>
                  <a:cubicBezTo>
                    <a:pt x="351" y="28"/>
                    <a:pt x="0" y="227"/>
                    <a:pt x="0" y="432"/>
                  </a:cubicBezTo>
                  <a:cubicBezTo>
                    <a:pt x="0" y="534"/>
                    <a:pt x="59" y="628"/>
                    <a:pt x="157" y="702"/>
                  </a:cubicBezTo>
                  <a:cubicBezTo>
                    <a:pt x="269" y="372"/>
                    <a:pt x="469" y="89"/>
                    <a:pt x="665" y="0"/>
                  </a:cubicBezTo>
                </a:path>
              </a:pathLst>
            </a:custGeom>
            <a:gradFill>
              <a:gsLst>
                <a:gs pos="0">
                  <a:srgbClr val="FFFFFF">
                    <a:alpha val="61000"/>
                  </a:srgbClr>
                </a:gs>
                <a:gs pos="6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9" name="Freeform 17">
              <a:extLst>
                <a:ext uri="{FF2B5EF4-FFF2-40B4-BE49-F238E27FC236}">
                  <a16:creationId xmlns:a16="http://schemas.microsoft.com/office/drawing/2014/main" id="{5067F2EA-9E8E-4D5F-8D72-A3523D5B2571}"/>
                </a:ext>
              </a:extLst>
            </p:cNvPr>
            <p:cNvSpPr>
              <a:spLocks noEditPoints="1"/>
            </p:cNvSpPr>
            <p:nvPr/>
          </p:nvSpPr>
          <p:spPr bwMode="auto">
            <a:xfrm>
              <a:off x="4920761" y="2223867"/>
              <a:ext cx="384252" cy="329683"/>
            </a:xfrm>
            <a:custGeom>
              <a:avLst/>
              <a:gdLst>
                <a:gd name="T0" fmla="*/ 119 w 274"/>
                <a:gd name="T1" fmla="*/ 124 h 235"/>
                <a:gd name="T2" fmla="*/ 67 w 274"/>
                <a:gd name="T3" fmla="*/ 205 h 235"/>
                <a:gd name="T4" fmla="*/ 126 w 274"/>
                <a:gd name="T5" fmla="*/ 235 h 235"/>
                <a:gd name="T6" fmla="*/ 177 w 274"/>
                <a:gd name="T7" fmla="*/ 138 h 235"/>
                <a:gd name="T8" fmla="*/ 119 w 274"/>
                <a:gd name="T9" fmla="*/ 124 h 235"/>
                <a:gd name="T10" fmla="*/ 37 w 274"/>
                <a:gd name="T11" fmla="*/ 116 h 235"/>
                <a:gd name="T12" fmla="*/ 0 w 274"/>
                <a:gd name="T13" fmla="*/ 187 h 235"/>
                <a:gd name="T14" fmla="*/ 45 w 274"/>
                <a:gd name="T15" fmla="*/ 197 h 235"/>
                <a:gd name="T16" fmla="*/ 93 w 274"/>
                <a:gd name="T17" fmla="*/ 120 h 235"/>
                <a:gd name="T18" fmla="*/ 37 w 274"/>
                <a:gd name="T19" fmla="*/ 116 h 235"/>
                <a:gd name="T20" fmla="*/ 175 w 274"/>
                <a:gd name="T21" fmla="*/ 8 h 235"/>
                <a:gd name="T22" fmla="*/ 120 w 274"/>
                <a:gd name="T23" fmla="*/ 28 h 235"/>
                <a:gd name="T24" fmla="*/ 54 w 274"/>
                <a:gd name="T25" fmla="*/ 93 h 235"/>
                <a:gd name="T26" fmla="*/ 108 w 274"/>
                <a:gd name="T27" fmla="*/ 98 h 235"/>
                <a:gd name="T28" fmla="*/ 175 w 274"/>
                <a:gd name="T29" fmla="*/ 8 h 235"/>
                <a:gd name="T30" fmla="*/ 233 w 274"/>
                <a:gd name="T31" fmla="*/ 0 h 235"/>
                <a:gd name="T32" fmla="*/ 212 w 274"/>
                <a:gd name="T33" fmla="*/ 1 h 235"/>
                <a:gd name="T34" fmla="*/ 134 w 274"/>
                <a:gd name="T35" fmla="*/ 103 h 235"/>
                <a:gd name="T36" fmla="*/ 190 w 274"/>
                <a:gd name="T37" fmla="*/ 117 h 235"/>
                <a:gd name="T38" fmla="*/ 274 w 274"/>
                <a:gd name="T39" fmla="*/ 4 h 235"/>
                <a:gd name="T40" fmla="*/ 233 w 274"/>
                <a:gd name="T4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 h="235">
                  <a:moveTo>
                    <a:pt x="119" y="124"/>
                  </a:moveTo>
                  <a:cubicBezTo>
                    <a:pt x="100" y="153"/>
                    <a:pt x="81" y="182"/>
                    <a:pt x="67" y="205"/>
                  </a:cubicBezTo>
                  <a:cubicBezTo>
                    <a:pt x="99" y="219"/>
                    <a:pt x="126" y="235"/>
                    <a:pt x="126" y="235"/>
                  </a:cubicBezTo>
                  <a:cubicBezTo>
                    <a:pt x="137" y="211"/>
                    <a:pt x="155" y="176"/>
                    <a:pt x="177" y="138"/>
                  </a:cubicBezTo>
                  <a:cubicBezTo>
                    <a:pt x="161" y="133"/>
                    <a:pt x="142" y="128"/>
                    <a:pt x="119" y="124"/>
                  </a:cubicBezTo>
                  <a:moveTo>
                    <a:pt x="37" y="116"/>
                  </a:moveTo>
                  <a:cubicBezTo>
                    <a:pt x="16" y="146"/>
                    <a:pt x="0" y="175"/>
                    <a:pt x="0" y="187"/>
                  </a:cubicBezTo>
                  <a:cubicBezTo>
                    <a:pt x="12" y="187"/>
                    <a:pt x="28" y="191"/>
                    <a:pt x="45" y="197"/>
                  </a:cubicBezTo>
                  <a:cubicBezTo>
                    <a:pt x="58" y="175"/>
                    <a:pt x="74" y="148"/>
                    <a:pt x="93" y="120"/>
                  </a:cubicBezTo>
                  <a:cubicBezTo>
                    <a:pt x="76" y="118"/>
                    <a:pt x="58" y="117"/>
                    <a:pt x="37" y="116"/>
                  </a:cubicBezTo>
                  <a:moveTo>
                    <a:pt x="175" y="8"/>
                  </a:moveTo>
                  <a:cubicBezTo>
                    <a:pt x="150" y="15"/>
                    <a:pt x="131" y="24"/>
                    <a:pt x="120" y="28"/>
                  </a:cubicBezTo>
                  <a:cubicBezTo>
                    <a:pt x="103" y="35"/>
                    <a:pt x="78" y="62"/>
                    <a:pt x="54" y="93"/>
                  </a:cubicBezTo>
                  <a:cubicBezTo>
                    <a:pt x="74" y="94"/>
                    <a:pt x="92" y="96"/>
                    <a:pt x="108" y="98"/>
                  </a:cubicBezTo>
                  <a:cubicBezTo>
                    <a:pt x="130" y="67"/>
                    <a:pt x="153" y="35"/>
                    <a:pt x="175" y="8"/>
                  </a:cubicBezTo>
                  <a:moveTo>
                    <a:pt x="233" y="0"/>
                  </a:moveTo>
                  <a:cubicBezTo>
                    <a:pt x="226" y="0"/>
                    <a:pt x="219" y="0"/>
                    <a:pt x="212" y="1"/>
                  </a:cubicBezTo>
                  <a:cubicBezTo>
                    <a:pt x="188" y="29"/>
                    <a:pt x="160" y="65"/>
                    <a:pt x="134" y="103"/>
                  </a:cubicBezTo>
                  <a:cubicBezTo>
                    <a:pt x="156" y="107"/>
                    <a:pt x="174" y="112"/>
                    <a:pt x="190" y="117"/>
                  </a:cubicBezTo>
                  <a:cubicBezTo>
                    <a:pt x="216" y="75"/>
                    <a:pt x="246" y="33"/>
                    <a:pt x="274" y="4"/>
                  </a:cubicBezTo>
                  <a:cubicBezTo>
                    <a:pt x="260" y="1"/>
                    <a:pt x="246" y="0"/>
                    <a:pt x="233" y="0"/>
                  </a:cubicBezTo>
                </a:path>
              </a:pathLst>
            </a:custGeom>
            <a:gradFill>
              <a:gsLst>
                <a:gs pos="38000">
                  <a:srgbClr val="FFFFFF">
                    <a:alpha val="61000"/>
                  </a:srgbClr>
                </a:gs>
                <a:gs pos="7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20" name="Freeform 18">
            <a:extLst>
              <a:ext uri="{FF2B5EF4-FFF2-40B4-BE49-F238E27FC236}">
                <a16:creationId xmlns:a16="http://schemas.microsoft.com/office/drawing/2014/main" id="{9E025A3E-9205-4559-BAFB-C40F485B025A}"/>
              </a:ext>
            </a:extLst>
          </p:cNvPr>
          <p:cNvSpPr>
            <a:spLocks noEditPoints="1"/>
          </p:cNvSpPr>
          <p:nvPr/>
        </p:nvSpPr>
        <p:spPr bwMode="auto">
          <a:xfrm>
            <a:off x="5122866" y="4297314"/>
            <a:ext cx="0" cy="12505"/>
          </a:xfrm>
          <a:custGeom>
            <a:avLst/>
            <a:gdLst>
              <a:gd name="T0" fmla="*/ 9 h 9"/>
              <a:gd name="T1" fmla="*/ 9 h 9"/>
              <a:gd name="T2" fmla="*/ 9 h 9"/>
              <a:gd name="T3" fmla="*/ 5 h 9"/>
              <a:gd name="T4" fmla="*/ 5 h 9"/>
              <a:gd name="T5" fmla="*/ 5 h 9"/>
              <a:gd name="T6" fmla="*/ 4 h 9"/>
              <a:gd name="T7" fmla="*/ 4 h 9"/>
              <a:gd name="T8" fmla="*/ 4 h 9"/>
              <a:gd name="T9" fmla="*/ 3 h 9"/>
              <a:gd name="T10" fmla="*/ 4 h 9"/>
              <a:gd name="T11" fmla="*/ 3 h 9"/>
              <a:gd name="T12" fmla="*/ 3 h 9"/>
              <a:gd name="T13" fmla="*/ 3 h 9"/>
              <a:gd name="T14" fmla="*/ 3 h 9"/>
              <a:gd name="T15" fmla="*/ 2 h 9"/>
              <a:gd name="T16" fmla="*/ 3 h 9"/>
              <a:gd name="T17" fmla="*/ 2 h 9"/>
              <a:gd name="T18" fmla="*/ 2 h 9"/>
              <a:gd name="T19" fmla="*/ 2 h 9"/>
              <a:gd name="T20" fmla="*/ 2 h 9"/>
              <a:gd name="T21" fmla="*/ 1 h 9"/>
              <a:gd name="T22" fmla="*/ 1 h 9"/>
              <a:gd name="T23" fmla="*/ 1 h 9"/>
              <a:gd name="T24" fmla="*/ 1 h 9"/>
              <a:gd name="T25" fmla="*/ 1 h 9"/>
              <a:gd name="T26" fmla="*/ 1 h 9"/>
              <a:gd name="T27" fmla="*/ 0 h 9"/>
              <a:gd name="T28" fmla="*/ 0 h 9"/>
              <a:gd name="T29" fmla="*/ 0 h 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9">
                <a:moveTo>
                  <a:pt x="0" y="9"/>
                </a:moveTo>
                <a:cubicBezTo>
                  <a:pt x="0" y="9"/>
                  <a:pt x="0" y="9"/>
                  <a:pt x="0" y="9"/>
                </a:cubicBezTo>
                <a:cubicBezTo>
                  <a:pt x="0" y="9"/>
                  <a:pt x="0" y="9"/>
                  <a:pt x="0" y="9"/>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2"/>
                  <a:pt x="0" y="2"/>
                  <a:pt x="0" y="3"/>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sp>
        <p:nvSpPr>
          <p:cNvPr id="21" name="Freeform 23">
            <a:extLst>
              <a:ext uri="{FF2B5EF4-FFF2-40B4-BE49-F238E27FC236}">
                <a16:creationId xmlns:a16="http://schemas.microsoft.com/office/drawing/2014/main" id="{8FB9CC43-8B89-4DB2-9211-3AD26729FC28}"/>
              </a:ext>
            </a:extLst>
          </p:cNvPr>
          <p:cNvSpPr>
            <a:spLocks/>
          </p:cNvSpPr>
          <p:nvPr/>
        </p:nvSpPr>
        <p:spPr bwMode="auto">
          <a:xfrm>
            <a:off x="6360884" y="4085861"/>
            <a:ext cx="1090230" cy="326273"/>
          </a:xfrm>
          <a:custGeom>
            <a:avLst/>
            <a:gdLst>
              <a:gd name="T0" fmla="*/ 778 w 778"/>
              <a:gd name="T1" fmla="*/ 0 h 233"/>
              <a:gd name="T2" fmla="*/ 0 w 778"/>
              <a:gd name="T3" fmla="*/ 233 h 233"/>
              <a:gd name="T4" fmla="*/ 0 w 778"/>
              <a:gd name="T5" fmla="*/ 233 h 233"/>
              <a:gd name="T6" fmla="*/ 778 w 778"/>
              <a:gd name="T7" fmla="*/ 0 h 233"/>
              <a:gd name="T8" fmla="*/ 778 w 778"/>
              <a:gd name="T9" fmla="*/ 0 h 233"/>
            </a:gdLst>
            <a:ahLst/>
            <a:cxnLst>
              <a:cxn ang="0">
                <a:pos x="T0" y="T1"/>
              </a:cxn>
              <a:cxn ang="0">
                <a:pos x="T2" y="T3"/>
              </a:cxn>
              <a:cxn ang="0">
                <a:pos x="T4" y="T5"/>
              </a:cxn>
              <a:cxn ang="0">
                <a:pos x="T6" y="T7"/>
              </a:cxn>
              <a:cxn ang="0">
                <a:pos x="T8" y="T9"/>
              </a:cxn>
            </a:cxnLst>
            <a:rect l="0" t="0" r="r" b="b"/>
            <a:pathLst>
              <a:path w="778" h="233">
                <a:moveTo>
                  <a:pt x="778" y="0"/>
                </a:moveTo>
                <a:cubicBezTo>
                  <a:pt x="655" y="111"/>
                  <a:pt x="364" y="206"/>
                  <a:pt x="0" y="233"/>
                </a:cubicBezTo>
                <a:cubicBezTo>
                  <a:pt x="0" y="233"/>
                  <a:pt x="0" y="233"/>
                  <a:pt x="0" y="233"/>
                </a:cubicBezTo>
                <a:cubicBezTo>
                  <a:pt x="364" y="206"/>
                  <a:pt x="655" y="111"/>
                  <a:pt x="778" y="0"/>
                </a:cubicBezTo>
                <a:cubicBezTo>
                  <a:pt x="778" y="0"/>
                  <a:pt x="778" y="0"/>
                  <a:pt x="778"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cs typeface="+mn-ea"/>
              <a:sym typeface="+mn-lt"/>
            </a:endParaRPr>
          </a:p>
        </p:txBody>
      </p:sp>
      <p:grpSp>
        <p:nvGrpSpPr>
          <p:cNvPr id="22" name="Group 36">
            <a:extLst>
              <a:ext uri="{FF2B5EF4-FFF2-40B4-BE49-F238E27FC236}">
                <a16:creationId xmlns:a16="http://schemas.microsoft.com/office/drawing/2014/main" id="{96F1CA9A-C194-4959-AE04-1FF057CAA888}"/>
              </a:ext>
            </a:extLst>
          </p:cNvPr>
          <p:cNvGrpSpPr/>
          <p:nvPr/>
        </p:nvGrpSpPr>
        <p:grpSpPr>
          <a:xfrm>
            <a:off x="5479833" y="2282834"/>
            <a:ext cx="2077007" cy="1739365"/>
            <a:chOff x="5249307" y="1958984"/>
            <a:chExt cx="2077007" cy="1739365"/>
          </a:xfrm>
        </p:grpSpPr>
        <p:sp>
          <p:nvSpPr>
            <p:cNvPr id="23" name="Freeform 12">
              <a:extLst>
                <a:ext uri="{FF2B5EF4-FFF2-40B4-BE49-F238E27FC236}">
                  <a16:creationId xmlns:a16="http://schemas.microsoft.com/office/drawing/2014/main" id="{9CC312D4-B966-4DBD-8DC3-C2941822BC15}"/>
                </a:ext>
              </a:extLst>
            </p:cNvPr>
            <p:cNvSpPr>
              <a:spLocks/>
            </p:cNvSpPr>
            <p:nvPr/>
          </p:nvSpPr>
          <p:spPr bwMode="auto">
            <a:xfrm>
              <a:off x="5249307" y="1958984"/>
              <a:ext cx="2077007" cy="1739365"/>
            </a:xfrm>
            <a:custGeom>
              <a:avLst/>
              <a:gdLst>
                <a:gd name="T0" fmla="*/ 1473 w 1483"/>
                <a:gd name="T1" fmla="*/ 867 h 1241"/>
                <a:gd name="T2" fmla="*/ 788 w 1483"/>
                <a:gd name="T3" fmla="*/ 9 h 1241"/>
                <a:gd name="T4" fmla="*/ 788 w 1483"/>
                <a:gd name="T5" fmla="*/ 9 h 1241"/>
                <a:gd name="T6" fmla="*/ 681 w 1483"/>
                <a:gd name="T7" fmla="*/ 3 h 1241"/>
                <a:gd name="T8" fmla="*/ 0 w 1483"/>
                <a:gd name="T9" fmla="*/ 1212 h 1241"/>
                <a:gd name="T10" fmla="*/ 0 w 1483"/>
                <a:gd name="T11" fmla="*/ 1212 h 1241"/>
                <a:gd name="T12" fmla="*/ 0 w 1483"/>
                <a:gd name="T13" fmla="*/ 1212 h 1241"/>
                <a:gd name="T14" fmla="*/ 421 w 1483"/>
                <a:gd name="T15" fmla="*/ 1241 h 1241"/>
                <a:gd name="T16" fmla="*/ 1472 w 1483"/>
                <a:gd name="T17" fmla="*/ 866 h 1241"/>
                <a:gd name="T18" fmla="*/ 1473 w 1483"/>
                <a:gd name="T19" fmla="*/ 867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1241">
                  <a:moveTo>
                    <a:pt x="1473" y="867"/>
                  </a:moveTo>
                  <a:cubicBezTo>
                    <a:pt x="1420" y="472"/>
                    <a:pt x="1150" y="145"/>
                    <a:pt x="788" y="9"/>
                  </a:cubicBezTo>
                  <a:cubicBezTo>
                    <a:pt x="788" y="9"/>
                    <a:pt x="788" y="9"/>
                    <a:pt x="788" y="9"/>
                  </a:cubicBezTo>
                  <a:cubicBezTo>
                    <a:pt x="755" y="2"/>
                    <a:pt x="719" y="0"/>
                    <a:pt x="681" y="3"/>
                  </a:cubicBezTo>
                  <a:cubicBezTo>
                    <a:pt x="431" y="23"/>
                    <a:pt x="53" y="498"/>
                    <a:pt x="0" y="1212"/>
                  </a:cubicBezTo>
                  <a:cubicBezTo>
                    <a:pt x="0" y="1212"/>
                    <a:pt x="0" y="1212"/>
                    <a:pt x="0" y="1212"/>
                  </a:cubicBezTo>
                  <a:cubicBezTo>
                    <a:pt x="0" y="1212"/>
                    <a:pt x="0" y="1212"/>
                    <a:pt x="0" y="1212"/>
                  </a:cubicBezTo>
                  <a:cubicBezTo>
                    <a:pt x="131" y="1231"/>
                    <a:pt x="274" y="1241"/>
                    <a:pt x="421" y="1241"/>
                  </a:cubicBezTo>
                  <a:cubicBezTo>
                    <a:pt x="1003" y="1241"/>
                    <a:pt x="1483" y="1049"/>
                    <a:pt x="1472" y="866"/>
                  </a:cubicBezTo>
                  <a:cubicBezTo>
                    <a:pt x="1473" y="867"/>
                    <a:pt x="1473" y="867"/>
                    <a:pt x="1473" y="867"/>
                  </a:cubicBezTo>
                </a:path>
              </a:pathLst>
            </a:custGeom>
            <a:solidFill>
              <a:srgbClr val="F55050"/>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4" name="Freeform 16">
              <a:extLst>
                <a:ext uri="{FF2B5EF4-FFF2-40B4-BE49-F238E27FC236}">
                  <a16:creationId xmlns:a16="http://schemas.microsoft.com/office/drawing/2014/main" id="{6E77CBAF-C31C-418C-B205-AB7FF145AF49}"/>
                </a:ext>
              </a:extLst>
            </p:cNvPr>
            <p:cNvSpPr>
              <a:spLocks/>
            </p:cNvSpPr>
            <p:nvPr/>
          </p:nvSpPr>
          <p:spPr bwMode="auto">
            <a:xfrm>
              <a:off x="5351623" y="1963531"/>
              <a:ext cx="1508587" cy="1174355"/>
            </a:xfrm>
            <a:custGeom>
              <a:avLst/>
              <a:gdLst>
                <a:gd name="T0" fmla="*/ 608 w 1077"/>
                <a:gd name="T1" fmla="*/ 0 h 838"/>
                <a:gd name="T2" fmla="*/ 608 w 1077"/>
                <a:gd name="T3" fmla="*/ 0 h 838"/>
                <a:gd name="T4" fmla="*/ 607 w 1077"/>
                <a:gd name="T5" fmla="*/ 0 h 838"/>
                <a:gd name="T6" fmla="*/ 607 w 1077"/>
                <a:gd name="T7" fmla="*/ 0 h 838"/>
                <a:gd name="T8" fmla="*/ 606 w 1077"/>
                <a:gd name="T9" fmla="*/ 0 h 838"/>
                <a:gd name="T10" fmla="*/ 606 w 1077"/>
                <a:gd name="T11" fmla="*/ 0 h 838"/>
                <a:gd name="T12" fmla="*/ 606 w 1077"/>
                <a:gd name="T13" fmla="*/ 0 h 838"/>
                <a:gd name="T14" fmla="*/ 605 w 1077"/>
                <a:gd name="T15" fmla="*/ 0 h 838"/>
                <a:gd name="T16" fmla="*/ 605 w 1077"/>
                <a:gd name="T17" fmla="*/ 0 h 838"/>
                <a:gd name="T18" fmla="*/ 605 w 1077"/>
                <a:gd name="T19" fmla="*/ 0 h 838"/>
                <a:gd name="T20" fmla="*/ 604 w 1077"/>
                <a:gd name="T21" fmla="*/ 0 h 838"/>
                <a:gd name="T22" fmla="*/ 604 w 1077"/>
                <a:gd name="T23" fmla="*/ 1 h 838"/>
                <a:gd name="T24" fmla="*/ 603 w 1077"/>
                <a:gd name="T25" fmla="*/ 1 h 838"/>
                <a:gd name="T26" fmla="*/ 603 w 1077"/>
                <a:gd name="T27" fmla="*/ 1 h 838"/>
                <a:gd name="T28" fmla="*/ 602 w 1077"/>
                <a:gd name="T29" fmla="*/ 1 h 838"/>
                <a:gd name="T30" fmla="*/ 602 w 1077"/>
                <a:gd name="T31" fmla="*/ 1 h 838"/>
                <a:gd name="T32" fmla="*/ 601 w 1077"/>
                <a:gd name="T33" fmla="*/ 1 h 838"/>
                <a:gd name="T34" fmla="*/ 601 w 1077"/>
                <a:gd name="T35" fmla="*/ 1 h 838"/>
                <a:gd name="T36" fmla="*/ 601 w 1077"/>
                <a:gd name="T37" fmla="*/ 1 h 838"/>
                <a:gd name="T38" fmla="*/ 600 w 1077"/>
                <a:gd name="T39" fmla="*/ 1 h 838"/>
                <a:gd name="T40" fmla="*/ 600 w 1077"/>
                <a:gd name="T41" fmla="*/ 1 h 838"/>
                <a:gd name="T42" fmla="*/ 599 w 1077"/>
                <a:gd name="T43" fmla="*/ 1 h 838"/>
                <a:gd name="T44" fmla="*/ 599 w 1077"/>
                <a:gd name="T45" fmla="*/ 1 h 838"/>
                <a:gd name="T46" fmla="*/ 599 w 1077"/>
                <a:gd name="T47" fmla="*/ 1 h 838"/>
                <a:gd name="T48" fmla="*/ 598 w 1077"/>
                <a:gd name="T49" fmla="*/ 1 h 838"/>
                <a:gd name="T50" fmla="*/ 598 w 1077"/>
                <a:gd name="T51" fmla="*/ 1 h 838"/>
                <a:gd name="T52" fmla="*/ 598 w 1077"/>
                <a:gd name="T53" fmla="*/ 1 h 838"/>
                <a:gd name="T54" fmla="*/ 597 w 1077"/>
                <a:gd name="T55" fmla="*/ 1 h 838"/>
                <a:gd name="T56" fmla="*/ 597 w 1077"/>
                <a:gd name="T57" fmla="*/ 1 h 838"/>
                <a:gd name="T58" fmla="*/ 597 w 1077"/>
                <a:gd name="T59" fmla="*/ 1 h 838"/>
                <a:gd name="T60" fmla="*/ 596 w 1077"/>
                <a:gd name="T61" fmla="*/ 1 h 838"/>
                <a:gd name="T62" fmla="*/ 596 w 1077"/>
                <a:gd name="T63" fmla="*/ 1 h 838"/>
                <a:gd name="T64" fmla="*/ 595 w 1077"/>
                <a:gd name="T65" fmla="*/ 1 h 838"/>
                <a:gd name="T66" fmla="*/ 595 w 1077"/>
                <a:gd name="T67" fmla="*/ 2 h 838"/>
                <a:gd name="T68" fmla="*/ 595 w 1077"/>
                <a:gd name="T69" fmla="*/ 2 h 838"/>
                <a:gd name="T70" fmla="*/ 594 w 1077"/>
                <a:gd name="T71" fmla="*/ 2 h 838"/>
                <a:gd name="T72" fmla="*/ 594 w 1077"/>
                <a:gd name="T73" fmla="*/ 2 h 838"/>
                <a:gd name="T74" fmla="*/ 594 w 1077"/>
                <a:gd name="T75" fmla="*/ 2 h 838"/>
                <a:gd name="T76" fmla="*/ 593 w 1077"/>
                <a:gd name="T77" fmla="*/ 2 h 838"/>
                <a:gd name="T78" fmla="*/ 593 w 1077"/>
                <a:gd name="T79" fmla="*/ 2 h 838"/>
                <a:gd name="T80" fmla="*/ 592 w 1077"/>
                <a:gd name="T81" fmla="*/ 2 h 838"/>
                <a:gd name="T82" fmla="*/ 592 w 1077"/>
                <a:gd name="T83" fmla="*/ 2 h 838"/>
                <a:gd name="T84" fmla="*/ 592 w 1077"/>
                <a:gd name="T85" fmla="*/ 2 h 838"/>
                <a:gd name="T86" fmla="*/ 591 w 1077"/>
                <a:gd name="T87" fmla="*/ 2 h 838"/>
                <a:gd name="T88" fmla="*/ 591 w 1077"/>
                <a:gd name="T89" fmla="*/ 2 h 838"/>
                <a:gd name="T90" fmla="*/ 590 w 1077"/>
                <a:gd name="T91" fmla="*/ 2 h 838"/>
                <a:gd name="T92" fmla="*/ 589 w 1077"/>
                <a:gd name="T93" fmla="*/ 2 h 838"/>
                <a:gd name="T94" fmla="*/ 336 w 1077"/>
                <a:gd name="T95" fmla="*/ 838 h 838"/>
                <a:gd name="T96" fmla="*/ 611 w 1077"/>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7" h="838">
                  <a:moveTo>
                    <a:pt x="611" y="0"/>
                  </a:moveTo>
                  <a:cubicBezTo>
                    <a:pt x="610" y="0"/>
                    <a:pt x="609" y="0"/>
                    <a:pt x="608" y="0"/>
                  </a:cubicBezTo>
                  <a:cubicBezTo>
                    <a:pt x="608" y="0"/>
                    <a:pt x="608" y="0"/>
                    <a:pt x="608" y="0"/>
                  </a:cubicBezTo>
                  <a:cubicBezTo>
                    <a:pt x="608" y="0"/>
                    <a:pt x="608" y="0"/>
                    <a:pt x="608" y="0"/>
                  </a:cubicBezTo>
                  <a:cubicBezTo>
                    <a:pt x="608" y="0"/>
                    <a:pt x="608" y="0"/>
                    <a:pt x="608" y="0"/>
                  </a:cubicBezTo>
                  <a:cubicBezTo>
                    <a:pt x="607" y="0"/>
                    <a:pt x="607" y="0"/>
                    <a:pt x="607" y="0"/>
                  </a:cubicBezTo>
                  <a:cubicBezTo>
                    <a:pt x="607" y="0"/>
                    <a:pt x="607" y="0"/>
                    <a:pt x="607" y="0"/>
                  </a:cubicBezTo>
                  <a:cubicBezTo>
                    <a:pt x="607" y="0"/>
                    <a:pt x="607" y="0"/>
                    <a:pt x="607" y="0"/>
                  </a:cubicBezTo>
                  <a:cubicBezTo>
                    <a:pt x="607" y="0"/>
                    <a:pt x="607" y="0"/>
                    <a:pt x="607" y="0"/>
                  </a:cubicBezTo>
                  <a:cubicBezTo>
                    <a:pt x="607" y="0"/>
                    <a:pt x="607" y="0"/>
                    <a:pt x="606" y="0"/>
                  </a:cubicBezTo>
                  <a:cubicBezTo>
                    <a:pt x="606" y="0"/>
                    <a:pt x="606" y="0"/>
                    <a:pt x="606" y="0"/>
                  </a:cubicBezTo>
                  <a:cubicBezTo>
                    <a:pt x="606" y="0"/>
                    <a:pt x="606" y="0"/>
                    <a:pt x="606" y="0"/>
                  </a:cubicBezTo>
                  <a:cubicBezTo>
                    <a:pt x="606" y="0"/>
                    <a:pt x="606" y="0"/>
                    <a:pt x="606" y="0"/>
                  </a:cubicBezTo>
                  <a:cubicBezTo>
                    <a:pt x="606" y="0"/>
                    <a:pt x="606" y="0"/>
                    <a:pt x="606" y="0"/>
                  </a:cubicBezTo>
                  <a:cubicBezTo>
                    <a:pt x="606" y="0"/>
                    <a:pt x="606" y="0"/>
                    <a:pt x="606" y="0"/>
                  </a:cubicBezTo>
                  <a:cubicBezTo>
                    <a:pt x="606" y="0"/>
                    <a:pt x="606"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5" y="0"/>
                    <a:pt x="605" y="0"/>
                    <a:pt x="605" y="0"/>
                  </a:cubicBezTo>
                  <a:cubicBezTo>
                    <a:pt x="604" y="0"/>
                    <a:pt x="604" y="0"/>
                    <a:pt x="604" y="0"/>
                  </a:cubicBezTo>
                  <a:cubicBezTo>
                    <a:pt x="604" y="0"/>
                    <a:pt x="604" y="0"/>
                    <a:pt x="604" y="0"/>
                  </a:cubicBezTo>
                  <a:cubicBezTo>
                    <a:pt x="604" y="0"/>
                    <a:pt x="604" y="0"/>
                    <a:pt x="604" y="1"/>
                  </a:cubicBezTo>
                  <a:cubicBezTo>
                    <a:pt x="604" y="1"/>
                    <a:pt x="604" y="1"/>
                    <a:pt x="603" y="1"/>
                  </a:cubicBezTo>
                  <a:cubicBezTo>
                    <a:pt x="603" y="1"/>
                    <a:pt x="603" y="1"/>
                    <a:pt x="603" y="1"/>
                  </a:cubicBezTo>
                  <a:cubicBezTo>
                    <a:pt x="603" y="1"/>
                    <a:pt x="603" y="1"/>
                    <a:pt x="603" y="1"/>
                  </a:cubicBezTo>
                  <a:cubicBezTo>
                    <a:pt x="603" y="1"/>
                    <a:pt x="603" y="1"/>
                    <a:pt x="603" y="1"/>
                  </a:cubicBezTo>
                  <a:cubicBezTo>
                    <a:pt x="603" y="1"/>
                    <a:pt x="603" y="1"/>
                    <a:pt x="603" y="1"/>
                  </a:cubicBezTo>
                  <a:cubicBezTo>
                    <a:pt x="603" y="1"/>
                    <a:pt x="602" y="1"/>
                    <a:pt x="602" y="1"/>
                  </a:cubicBezTo>
                  <a:cubicBezTo>
                    <a:pt x="602" y="1"/>
                    <a:pt x="602" y="1"/>
                    <a:pt x="602" y="1"/>
                  </a:cubicBezTo>
                  <a:cubicBezTo>
                    <a:pt x="602" y="1"/>
                    <a:pt x="602" y="1"/>
                    <a:pt x="602" y="1"/>
                  </a:cubicBezTo>
                  <a:cubicBezTo>
                    <a:pt x="602" y="1"/>
                    <a:pt x="602" y="1"/>
                    <a:pt x="602" y="1"/>
                  </a:cubicBezTo>
                  <a:cubicBezTo>
                    <a:pt x="602" y="1"/>
                    <a:pt x="601" y="1"/>
                    <a:pt x="601" y="1"/>
                  </a:cubicBezTo>
                  <a:cubicBezTo>
                    <a:pt x="601" y="1"/>
                    <a:pt x="601" y="1"/>
                    <a:pt x="601" y="1"/>
                  </a:cubicBezTo>
                  <a:cubicBezTo>
                    <a:pt x="601" y="1"/>
                    <a:pt x="601" y="1"/>
                    <a:pt x="601" y="1"/>
                  </a:cubicBezTo>
                  <a:cubicBezTo>
                    <a:pt x="601" y="1"/>
                    <a:pt x="601" y="1"/>
                    <a:pt x="601" y="1"/>
                  </a:cubicBezTo>
                  <a:cubicBezTo>
                    <a:pt x="601" y="1"/>
                    <a:pt x="601" y="1"/>
                    <a:pt x="601" y="1"/>
                  </a:cubicBezTo>
                  <a:cubicBezTo>
                    <a:pt x="601" y="1"/>
                    <a:pt x="601" y="1"/>
                    <a:pt x="601" y="1"/>
                  </a:cubicBezTo>
                  <a:cubicBezTo>
                    <a:pt x="600" y="1"/>
                    <a:pt x="600" y="1"/>
                    <a:pt x="600" y="1"/>
                  </a:cubicBezTo>
                  <a:cubicBezTo>
                    <a:pt x="600" y="1"/>
                    <a:pt x="600" y="1"/>
                    <a:pt x="600" y="1"/>
                  </a:cubicBezTo>
                  <a:cubicBezTo>
                    <a:pt x="600" y="1"/>
                    <a:pt x="600" y="1"/>
                    <a:pt x="600" y="1"/>
                  </a:cubicBezTo>
                  <a:cubicBezTo>
                    <a:pt x="600" y="1"/>
                    <a:pt x="600" y="1"/>
                    <a:pt x="600" y="1"/>
                  </a:cubicBezTo>
                  <a:cubicBezTo>
                    <a:pt x="600" y="1"/>
                    <a:pt x="600" y="1"/>
                    <a:pt x="599" y="1"/>
                  </a:cubicBezTo>
                  <a:cubicBezTo>
                    <a:pt x="599" y="1"/>
                    <a:pt x="599" y="1"/>
                    <a:pt x="599" y="1"/>
                  </a:cubicBezTo>
                  <a:cubicBezTo>
                    <a:pt x="599" y="1"/>
                    <a:pt x="599" y="1"/>
                    <a:pt x="599" y="1"/>
                  </a:cubicBezTo>
                  <a:cubicBezTo>
                    <a:pt x="599" y="1"/>
                    <a:pt x="599" y="1"/>
                    <a:pt x="599" y="1"/>
                  </a:cubicBezTo>
                  <a:cubicBezTo>
                    <a:pt x="599" y="1"/>
                    <a:pt x="599" y="1"/>
                    <a:pt x="599" y="1"/>
                  </a:cubicBezTo>
                  <a:cubicBezTo>
                    <a:pt x="599" y="1"/>
                    <a:pt x="599" y="1"/>
                    <a:pt x="599" y="1"/>
                  </a:cubicBezTo>
                  <a:cubicBezTo>
                    <a:pt x="599" y="1"/>
                    <a:pt x="598" y="1"/>
                    <a:pt x="598" y="1"/>
                  </a:cubicBezTo>
                  <a:cubicBezTo>
                    <a:pt x="598" y="1"/>
                    <a:pt x="598" y="1"/>
                    <a:pt x="598" y="1"/>
                  </a:cubicBezTo>
                  <a:cubicBezTo>
                    <a:pt x="598" y="1"/>
                    <a:pt x="598" y="1"/>
                    <a:pt x="598" y="1"/>
                  </a:cubicBezTo>
                  <a:cubicBezTo>
                    <a:pt x="598" y="1"/>
                    <a:pt x="598" y="1"/>
                    <a:pt x="598" y="1"/>
                  </a:cubicBezTo>
                  <a:cubicBezTo>
                    <a:pt x="598" y="1"/>
                    <a:pt x="598" y="1"/>
                    <a:pt x="598" y="1"/>
                  </a:cubicBezTo>
                  <a:cubicBezTo>
                    <a:pt x="598" y="1"/>
                    <a:pt x="598" y="1"/>
                    <a:pt x="598" y="1"/>
                  </a:cubicBezTo>
                  <a:cubicBezTo>
                    <a:pt x="597" y="1"/>
                    <a:pt x="597" y="1"/>
                    <a:pt x="597" y="1"/>
                  </a:cubicBezTo>
                  <a:cubicBezTo>
                    <a:pt x="597" y="1"/>
                    <a:pt x="597" y="1"/>
                    <a:pt x="597" y="1"/>
                  </a:cubicBezTo>
                  <a:cubicBezTo>
                    <a:pt x="597" y="1"/>
                    <a:pt x="597" y="1"/>
                    <a:pt x="597" y="1"/>
                  </a:cubicBezTo>
                  <a:cubicBezTo>
                    <a:pt x="597" y="1"/>
                    <a:pt x="597" y="1"/>
                    <a:pt x="597" y="1"/>
                  </a:cubicBezTo>
                  <a:cubicBezTo>
                    <a:pt x="597" y="1"/>
                    <a:pt x="597" y="1"/>
                    <a:pt x="597" y="1"/>
                  </a:cubicBezTo>
                  <a:cubicBezTo>
                    <a:pt x="596" y="1"/>
                    <a:pt x="596" y="1"/>
                    <a:pt x="596" y="1"/>
                  </a:cubicBezTo>
                  <a:cubicBezTo>
                    <a:pt x="596" y="1"/>
                    <a:pt x="596" y="1"/>
                    <a:pt x="596" y="1"/>
                  </a:cubicBezTo>
                  <a:cubicBezTo>
                    <a:pt x="596" y="1"/>
                    <a:pt x="596" y="1"/>
                    <a:pt x="596" y="1"/>
                  </a:cubicBezTo>
                  <a:cubicBezTo>
                    <a:pt x="596" y="1"/>
                    <a:pt x="596" y="1"/>
                    <a:pt x="596" y="1"/>
                  </a:cubicBezTo>
                  <a:cubicBezTo>
                    <a:pt x="596" y="1"/>
                    <a:pt x="596" y="1"/>
                    <a:pt x="596" y="1"/>
                  </a:cubicBezTo>
                  <a:cubicBezTo>
                    <a:pt x="596" y="1"/>
                    <a:pt x="595" y="1"/>
                    <a:pt x="595" y="1"/>
                  </a:cubicBezTo>
                  <a:cubicBezTo>
                    <a:pt x="595" y="1"/>
                    <a:pt x="595" y="2"/>
                    <a:pt x="595" y="2"/>
                  </a:cubicBezTo>
                  <a:cubicBezTo>
                    <a:pt x="595" y="2"/>
                    <a:pt x="595" y="2"/>
                    <a:pt x="595" y="2"/>
                  </a:cubicBezTo>
                  <a:cubicBezTo>
                    <a:pt x="595" y="2"/>
                    <a:pt x="595" y="2"/>
                    <a:pt x="595" y="2"/>
                  </a:cubicBezTo>
                  <a:cubicBezTo>
                    <a:pt x="595" y="2"/>
                    <a:pt x="595" y="2"/>
                    <a:pt x="595" y="2"/>
                  </a:cubicBezTo>
                  <a:cubicBezTo>
                    <a:pt x="595" y="2"/>
                    <a:pt x="595" y="2"/>
                    <a:pt x="595" y="2"/>
                  </a:cubicBezTo>
                  <a:cubicBezTo>
                    <a:pt x="594" y="2"/>
                    <a:pt x="594" y="2"/>
                    <a:pt x="594" y="2"/>
                  </a:cubicBezTo>
                  <a:cubicBezTo>
                    <a:pt x="594" y="2"/>
                    <a:pt x="594" y="2"/>
                    <a:pt x="594" y="2"/>
                  </a:cubicBezTo>
                  <a:cubicBezTo>
                    <a:pt x="594" y="2"/>
                    <a:pt x="594" y="2"/>
                    <a:pt x="594" y="2"/>
                  </a:cubicBezTo>
                  <a:cubicBezTo>
                    <a:pt x="594" y="2"/>
                    <a:pt x="594" y="2"/>
                    <a:pt x="594" y="2"/>
                  </a:cubicBezTo>
                  <a:cubicBezTo>
                    <a:pt x="594" y="2"/>
                    <a:pt x="594" y="2"/>
                    <a:pt x="594" y="2"/>
                  </a:cubicBezTo>
                  <a:cubicBezTo>
                    <a:pt x="594" y="2"/>
                    <a:pt x="593" y="2"/>
                    <a:pt x="593" y="2"/>
                  </a:cubicBezTo>
                  <a:cubicBezTo>
                    <a:pt x="593" y="2"/>
                    <a:pt x="593" y="2"/>
                    <a:pt x="593" y="2"/>
                  </a:cubicBezTo>
                  <a:cubicBezTo>
                    <a:pt x="593" y="2"/>
                    <a:pt x="593" y="2"/>
                    <a:pt x="593" y="2"/>
                  </a:cubicBezTo>
                  <a:cubicBezTo>
                    <a:pt x="593" y="2"/>
                    <a:pt x="593" y="2"/>
                    <a:pt x="593" y="2"/>
                  </a:cubicBezTo>
                  <a:cubicBezTo>
                    <a:pt x="593" y="2"/>
                    <a:pt x="593" y="2"/>
                    <a:pt x="593" y="2"/>
                  </a:cubicBezTo>
                  <a:cubicBezTo>
                    <a:pt x="592" y="2"/>
                    <a:pt x="592" y="2"/>
                    <a:pt x="592" y="2"/>
                  </a:cubicBezTo>
                  <a:cubicBezTo>
                    <a:pt x="592" y="2"/>
                    <a:pt x="592" y="2"/>
                    <a:pt x="592" y="2"/>
                  </a:cubicBezTo>
                  <a:cubicBezTo>
                    <a:pt x="592" y="2"/>
                    <a:pt x="592" y="2"/>
                    <a:pt x="592" y="2"/>
                  </a:cubicBezTo>
                  <a:cubicBezTo>
                    <a:pt x="592" y="2"/>
                    <a:pt x="592" y="2"/>
                    <a:pt x="592" y="2"/>
                  </a:cubicBezTo>
                  <a:cubicBezTo>
                    <a:pt x="592" y="2"/>
                    <a:pt x="592" y="2"/>
                    <a:pt x="592" y="2"/>
                  </a:cubicBezTo>
                  <a:cubicBezTo>
                    <a:pt x="592" y="2"/>
                    <a:pt x="591" y="2"/>
                    <a:pt x="591" y="2"/>
                  </a:cubicBezTo>
                  <a:cubicBezTo>
                    <a:pt x="591" y="2"/>
                    <a:pt x="591" y="2"/>
                    <a:pt x="591" y="2"/>
                  </a:cubicBezTo>
                  <a:cubicBezTo>
                    <a:pt x="591" y="2"/>
                    <a:pt x="591" y="2"/>
                    <a:pt x="591" y="2"/>
                  </a:cubicBezTo>
                  <a:cubicBezTo>
                    <a:pt x="591" y="2"/>
                    <a:pt x="591" y="2"/>
                    <a:pt x="591" y="2"/>
                  </a:cubicBezTo>
                  <a:cubicBezTo>
                    <a:pt x="591" y="2"/>
                    <a:pt x="590" y="2"/>
                    <a:pt x="590" y="2"/>
                  </a:cubicBezTo>
                  <a:cubicBezTo>
                    <a:pt x="590" y="2"/>
                    <a:pt x="590" y="2"/>
                    <a:pt x="590" y="2"/>
                  </a:cubicBezTo>
                  <a:cubicBezTo>
                    <a:pt x="590" y="2"/>
                    <a:pt x="590" y="2"/>
                    <a:pt x="589" y="2"/>
                  </a:cubicBezTo>
                  <a:cubicBezTo>
                    <a:pt x="589" y="2"/>
                    <a:pt x="589" y="2"/>
                    <a:pt x="589" y="2"/>
                  </a:cubicBezTo>
                  <a:cubicBezTo>
                    <a:pt x="393" y="35"/>
                    <a:pt x="130" y="330"/>
                    <a:pt x="0" y="790"/>
                  </a:cubicBezTo>
                  <a:cubicBezTo>
                    <a:pt x="101" y="821"/>
                    <a:pt x="215" y="838"/>
                    <a:pt x="336" y="838"/>
                  </a:cubicBezTo>
                  <a:cubicBezTo>
                    <a:pt x="745" y="838"/>
                    <a:pt x="1077" y="622"/>
                    <a:pt x="1077" y="400"/>
                  </a:cubicBezTo>
                  <a:cubicBezTo>
                    <a:pt x="1077" y="233"/>
                    <a:pt x="875" y="70"/>
                    <a:pt x="611" y="0"/>
                  </a:cubicBezTo>
                </a:path>
              </a:pathLst>
            </a:custGeom>
            <a:gradFill>
              <a:gsLst>
                <a:gs pos="0">
                  <a:srgbClr val="FFFFFF">
                    <a:alpha val="61000"/>
                  </a:srgbClr>
                </a:gs>
                <a:gs pos="69000">
                  <a:srgbClr val="FFFFFF">
                    <a:alpha val="0"/>
                  </a:srgbClr>
                </a:gs>
              </a:gsLst>
              <a:lin ang="60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25" name="Oval 40">
            <a:extLst>
              <a:ext uri="{FF2B5EF4-FFF2-40B4-BE49-F238E27FC236}">
                <a16:creationId xmlns:a16="http://schemas.microsoft.com/office/drawing/2014/main" id="{B624A6A4-2E3A-47D4-8E00-6FF93E903C6C}"/>
              </a:ext>
            </a:extLst>
          </p:cNvPr>
          <p:cNvSpPr/>
          <p:nvPr/>
        </p:nvSpPr>
        <p:spPr>
          <a:xfrm>
            <a:off x="4150883" y="5410378"/>
            <a:ext cx="3890234" cy="806186"/>
          </a:xfrm>
          <a:prstGeom prst="ellipse">
            <a:avLst/>
          </a:prstGeom>
          <a:solidFill>
            <a:srgbClr val="000000">
              <a:alpha val="3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cxnSp>
        <p:nvCxnSpPr>
          <p:cNvPr id="26" name="Straight Connector 30">
            <a:extLst>
              <a:ext uri="{FF2B5EF4-FFF2-40B4-BE49-F238E27FC236}">
                <a16:creationId xmlns:a16="http://schemas.microsoft.com/office/drawing/2014/main" id="{E6CFB18B-C8F0-467D-BA46-58FF407CC4E1}"/>
              </a:ext>
            </a:extLst>
          </p:cNvPr>
          <p:cNvCxnSpPr/>
          <p:nvPr/>
        </p:nvCxnSpPr>
        <p:spPr>
          <a:xfrm>
            <a:off x="7820993" y="2359547"/>
            <a:ext cx="28141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1">
            <a:extLst>
              <a:ext uri="{FF2B5EF4-FFF2-40B4-BE49-F238E27FC236}">
                <a16:creationId xmlns:a16="http://schemas.microsoft.com/office/drawing/2014/main" id="{AB4DC4A2-DAFE-46F7-AA36-F911923C6AEF}"/>
              </a:ext>
            </a:extLst>
          </p:cNvPr>
          <p:cNvCxnSpPr/>
          <p:nvPr/>
        </p:nvCxnSpPr>
        <p:spPr>
          <a:xfrm>
            <a:off x="1552931" y="2371390"/>
            <a:ext cx="27285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32">
            <a:extLst>
              <a:ext uri="{FF2B5EF4-FFF2-40B4-BE49-F238E27FC236}">
                <a16:creationId xmlns:a16="http://schemas.microsoft.com/office/drawing/2014/main" id="{A2F2C4C7-CA27-4E5F-87D4-63C63E1B48F8}"/>
              </a:ext>
            </a:extLst>
          </p:cNvPr>
          <p:cNvSpPr/>
          <p:nvPr/>
        </p:nvSpPr>
        <p:spPr>
          <a:xfrm>
            <a:off x="1552932" y="1945448"/>
            <a:ext cx="2029227" cy="461665"/>
          </a:xfrm>
          <a:prstGeom prst="rect">
            <a:avLst/>
          </a:prstGeom>
        </p:spPr>
        <p:txBody>
          <a:bodyPr wrap="square">
            <a:spAutoFit/>
          </a:bodyPr>
          <a:lstStyle/>
          <a:p>
            <a:pPr defTabSz="914354">
              <a:buClr>
                <a:srgbClr val="E24848"/>
              </a:buClr>
              <a:defRPr/>
            </a:pPr>
            <a:r>
              <a:rPr lang="en-US" altLang="zh-CN" sz="2400" b="1" noProof="1">
                <a:solidFill>
                  <a:prstClr val="black">
                    <a:lumMod val="75000"/>
                    <a:lumOff val="25000"/>
                  </a:prstClr>
                </a:solidFill>
                <a:cs typeface="+mn-ea"/>
                <a:sym typeface="+mn-lt"/>
              </a:rPr>
              <a:t>01</a:t>
            </a:r>
            <a:endParaRPr lang="zh-CN" altLang="en-US" sz="2400" b="1" noProof="1">
              <a:solidFill>
                <a:prstClr val="black">
                  <a:lumMod val="75000"/>
                  <a:lumOff val="25000"/>
                </a:prstClr>
              </a:solidFill>
              <a:cs typeface="+mn-ea"/>
              <a:sym typeface="+mn-lt"/>
            </a:endParaRPr>
          </a:p>
        </p:txBody>
      </p:sp>
      <p:sp>
        <p:nvSpPr>
          <p:cNvPr id="29" name="Rectangle 34">
            <a:extLst>
              <a:ext uri="{FF2B5EF4-FFF2-40B4-BE49-F238E27FC236}">
                <a16:creationId xmlns:a16="http://schemas.microsoft.com/office/drawing/2014/main" id="{F5DEBC5F-6CC6-4886-B4FA-25390751F5C3}"/>
              </a:ext>
            </a:extLst>
          </p:cNvPr>
          <p:cNvSpPr/>
          <p:nvPr/>
        </p:nvSpPr>
        <p:spPr>
          <a:xfrm>
            <a:off x="8609856" y="1945448"/>
            <a:ext cx="2029227" cy="461665"/>
          </a:xfrm>
          <a:prstGeom prst="rect">
            <a:avLst/>
          </a:prstGeom>
        </p:spPr>
        <p:txBody>
          <a:bodyPr wrap="square">
            <a:spAutoFit/>
          </a:bodyPr>
          <a:lstStyle/>
          <a:p>
            <a:pPr algn="r" defTabSz="914354">
              <a:buClr>
                <a:srgbClr val="E24848"/>
              </a:buClr>
              <a:defRPr/>
            </a:pPr>
            <a:r>
              <a:rPr lang="en-US" sz="2400" b="1" noProof="1">
                <a:solidFill>
                  <a:prstClr val="black">
                    <a:lumMod val="75000"/>
                    <a:lumOff val="25000"/>
                  </a:prstClr>
                </a:solidFill>
                <a:cs typeface="+mn-ea"/>
                <a:sym typeface="+mn-lt"/>
              </a:rPr>
              <a:t>02</a:t>
            </a:r>
          </a:p>
        </p:txBody>
      </p:sp>
      <p:sp>
        <p:nvSpPr>
          <p:cNvPr id="30" name="TextBox 44">
            <a:extLst>
              <a:ext uri="{FF2B5EF4-FFF2-40B4-BE49-F238E27FC236}">
                <a16:creationId xmlns:a16="http://schemas.microsoft.com/office/drawing/2014/main" id="{3E59E256-9579-4491-AA24-720407368C72}"/>
              </a:ext>
            </a:extLst>
          </p:cNvPr>
          <p:cNvSpPr txBox="1"/>
          <p:nvPr/>
        </p:nvSpPr>
        <p:spPr>
          <a:xfrm>
            <a:off x="1534036" y="2481685"/>
            <a:ext cx="2608977" cy="532453"/>
          </a:xfrm>
          <a:prstGeom prst="rect">
            <a:avLst/>
          </a:prstGeom>
          <a:noFill/>
        </p:spPr>
        <p:txBody>
          <a:bodyPr wrap="square" rtlCol="0">
            <a:spAutoFit/>
          </a:bodyPr>
          <a:lstStyle/>
          <a:p>
            <a:pPr>
              <a:lnSpc>
                <a:spcPct val="130000"/>
              </a:lnSpc>
            </a:pPr>
            <a:r>
              <a:rPr lang="en-US" altLang="zh-CN" sz="1100" smtClean="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sp>
        <p:nvSpPr>
          <p:cNvPr id="31" name="TextBox 44">
            <a:extLst>
              <a:ext uri="{FF2B5EF4-FFF2-40B4-BE49-F238E27FC236}">
                <a16:creationId xmlns:a16="http://schemas.microsoft.com/office/drawing/2014/main" id="{516042E0-8A78-428C-9A49-BE6EC9EA6F5A}"/>
              </a:ext>
            </a:extLst>
          </p:cNvPr>
          <p:cNvSpPr txBox="1"/>
          <p:nvPr/>
        </p:nvSpPr>
        <p:spPr>
          <a:xfrm>
            <a:off x="8031123" y="2481685"/>
            <a:ext cx="2608977" cy="532453"/>
          </a:xfrm>
          <a:prstGeom prst="rect">
            <a:avLst/>
          </a:prstGeom>
          <a:noFill/>
        </p:spPr>
        <p:txBody>
          <a:bodyPr wrap="square" rtlCol="0">
            <a:spAutoFit/>
          </a:bodyPr>
          <a:lstStyle/>
          <a:p>
            <a:pPr algn="r">
              <a:lnSpc>
                <a:spcPct val="130000"/>
              </a:lnSpc>
            </a:pPr>
            <a:r>
              <a:rPr lang="en-US" altLang="zh-CN" sz="1100" smtClean="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cxnSp>
        <p:nvCxnSpPr>
          <p:cNvPr id="32" name="Straight Connector 30">
            <a:extLst>
              <a:ext uri="{FF2B5EF4-FFF2-40B4-BE49-F238E27FC236}">
                <a16:creationId xmlns:a16="http://schemas.microsoft.com/office/drawing/2014/main" id="{921B696B-59AC-4C7E-B746-F33E865E303C}"/>
              </a:ext>
            </a:extLst>
          </p:cNvPr>
          <p:cNvCxnSpPr/>
          <p:nvPr/>
        </p:nvCxnSpPr>
        <p:spPr>
          <a:xfrm>
            <a:off x="7839888" y="4556136"/>
            <a:ext cx="28141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1">
            <a:extLst>
              <a:ext uri="{FF2B5EF4-FFF2-40B4-BE49-F238E27FC236}">
                <a16:creationId xmlns:a16="http://schemas.microsoft.com/office/drawing/2014/main" id="{E5B70953-6730-483C-BAC1-6739F6AAE4FB}"/>
              </a:ext>
            </a:extLst>
          </p:cNvPr>
          <p:cNvCxnSpPr/>
          <p:nvPr/>
        </p:nvCxnSpPr>
        <p:spPr>
          <a:xfrm>
            <a:off x="1571826" y="4567979"/>
            <a:ext cx="27285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tangle 32">
            <a:extLst>
              <a:ext uri="{FF2B5EF4-FFF2-40B4-BE49-F238E27FC236}">
                <a16:creationId xmlns:a16="http://schemas.microsoft.com/office/drawing/2014/main" id="{70AEE90C-A825-43D7-B0B7-5EDAC0A0E286}"/>
              </a:ext>
            </a:extLst>
          </p:cNvPr>
          <p:cNvSpPr/>
          <p:nvPr/>
        </p:nvSpPr>
        <p:spPr>
          <a:xfrm>
            <a:off x="1571827" y="4142037"/>
            <a:ext cx="2029227" cy="461665"/>
          </a:xfrm>
          <a:prstGeom prst="rect">
            <a:avLst/>
          </a:prstGeom>
        </p:spPr>
        <p:txBody>
          <a:bodyPr wrap="square">
            <a:spAutoFit/>
          </a:bodyPr>
          <a:lstStyle/>
          <a:p>
            <a:pPr defTabSz="914354">
              <a:buClr>
                <a:srgbClr val="E24848"/>
              </a:buClr>
              <a:defRPr/>
            </a:pPr>
            <a:r>
              <a:rPr lang="en-US" altLang="zh-CN" sz="2400" b="1" noProof="1">
                <a:solidFill>
                  <a:prstClr val="black">
                    <a:lumMod val="75000"/>
                    <a:lumOff val="25000"/>
                  </a:prstClr>
                </a:solidFill>
                <a:cs typeface="+mn-ea"/>
                <a:sym typeface="+mn-lt"/>
              </a:rPr>
              <a:t>03</a:t>
            </a:r>
            <a:endParaRPr lang="zh-CN" altLang="en-US" sz="2400" b="1" noProof="1">
              <a:solidFill>
                <a:prstClr val="black">
                  <a:lumMod val="75000"/>
                  <a:lumOff val="25000"/>
                </a:prstClr>
              </a:solidFill>
              <a:cs typeface="+mn-ea"/>
              <a:sym typeface="+mn-lt"/>
            </a:endParaRPr>
          </a:p>
        </p:txBody>
      </p:sp>
      <p:sp>
        <p:nvSpPr>
          <p:cNvPr id="35" name="Rectangle 34">
            <a:extLst>
              <a:ext uri="{FF2B5EF4-FFF2-40B4-BE49-F238E27FC236}">
                <a16:creationId xmlns:a16="http://schemas.microsoft.com/office/drawing/2014/main" id="{1A4EBB47-A56C-4C80-B1EC-FF257A6C3E5F}"/>
              </a:ext>
            </a:extLst>
          </p:cNvPr>
          <p:cNvSpPr/>
          <p:nvPr/>
        </p:nvSpPr>
        <p:spPr>
          <a:xfrm>
            <a:off x="8628751" y="4142037"/>
            <a:ext cx="2029227" cy="461665"/>
          </a:xfrm>
          <a:prstGeom prst="rect">
            <a:avLst/>
          </a:prstGeom>
        </p:spPr>
        <p:txBody>
          <a:bodyPr wrap="square">
            <a:spAutoFit/>
          </a:bodyPr>
          <a:lstStyle/>
          <a:p>
            <a:pPr algn="r" defTabSz="914354">
              <a:buClr>
                <a:srgbClr val="E24848"/>
              </a:buClr>
              <a:defRPr/>
            </a:pPr>
            <a:r>
              <a:rPr lang="en-US" sz="2400" b="1" noProof="1">
                <a:solidFill>
                  <a:prstClr val="black">
                    <a:lumMod val="75000"/>
                    <a:lumOff val="25000"/>
                  </a:prstClr>
                </a:solidFill>
                <a:cs typeface="+mn-ea"/>
                <a:sym typeface="+mn-lt"/>
              </a:rPr>
              <a:t>04</a:t>
            </a:r>
          </a:p>
        </p:txBody>
      </p:sp>
      <p:sp>
        <p:nvSpPr>
          <p:cNvPr id="36" name="TextBox 44">
            <a:extLst>
              <a:ext uri="{FF2B5EF4-FFF2-40B4-BE49-F238E27FC236}">
                <a16:creationId xmlns:a16="http://schemas.microsoft.com/office/drawing/2014/main" id="{E20B4C50-AAD8-402A-836A-DA9C0F976361}"/>
              </a:ext>
            </a:extLst>
          </p:cNvPr>
          <p:cNvSpPr txBox="1"/>
          <p:nvPr/>
        </p:nvSpPr>
        <p:spPr>
          <a:xfrm>
            <a:off x="1552931" y="4678274"/>
            <a:ext cx="2608977" cy="532453"/>
          </a:xfrm>
          <a:prstGeom prst="rect">
            <a:avLst/>
          </a:prstGeom>
          <a:noFill/>
        </p:spPr>
        <p:txBody>
          <a:bodyPr wrap="square" rtlCol="0">
            <a:spAutoFit/>
          </a:bodyPr>
          <a:lstStyle/>
          <a:p>
            <a:pPr>
              <a:lnSpc>
                <a:spcPct val="130000"/>
              </a:lnSpc>
            </a:pPr>
            <a:r>
              <a:rPr lang="en-US" altLang="zh-CN" sz="1100" smtClean="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sp>
        <p:nvSpPr>
          <p:cNvPr id="37" name="TextBox 44">
            <a:extLst>
              <a:ext uri="{FF2B5EF4-FFF2-40B4-BE49-F238E27FC236}">
                <a16:creationId xmlns:a16="http://schemas.microsoft.com/office/drawing/2014/main" id="{F6A2FC14-E16B-48FB-8B3B-429182D8F393}"/>
              </a:ext>
            </a:extLst>
          </p:cNvPr>
          <p:cNvSpPr txBox="1"/>
          <p:nvPr/>
        </p:nvSpPr>
        <p:spPr>
          <a:xfrm>
            <a:off x="8050018" y="4678274"/>
            <a:ext cx="2608977" cy="532453"/>
          </a:xfrm>
          <a:prstGeom prst="rect">
            <a:avLst/>
          </a:prstGeom>
          <a:noFill/>
        </p:spPr>
        <p:txBody>
          <a:bodyPr wrap="square" rtlCol="0">
            <a:spAutoFit/>
          </a:bodyPr>
          <a:lstStyle/>
          <a:p>
            <a:pPr algn="r">
              <a:lnSpc>
                <a:spcPct val="130000"/>
              </a:lnSpc>
            </a:pPr>
            <a:r>
              <a:rPr lang="en-US" altLang="zh-CN" sz="1100" smtClean="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spTree>
    <p:extLst>
      <p:ext uri="{BB962C8B-B14F-4D97-AF65-F5344CB8AC3E}">
        <p14:creationId xmlns:p14="http://schemas.microsoft.com/office/powerpoint/2010/main" val="392040992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 presetClass="entr" presetSubtype="9" decel="10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0-#ppt_w/2"/>
                                          </p:val>
                                        </p:tav>
                                        <p:tav tm="100000">
                                          <p:val>
                                            <p:strVal val="#ppt_x"/>
                                          </p:val>
                                        </p:tav>
                                      </p:tavLst>
                                    </p:anim>
                                    <p:anim calcmode="lin" valueType="num">
                                      <p:cBhvr additive="base">
                                        <p:cTn id="18" dur="1000" fill="hold"/>
                                        <p:tgtEl>
                                          <p:spTgt spid="15"/>
                                        </p:tgtEl>
                                        <p:attrNameLst>
                                          <p:attrName>ppt_y</p:attrName>
                                        </p:attrNameLst>
                                      </p:cBhvr>
                                      <p:tavLst>
                                        <p:tav tm="0">
                                          <p:val>
                                            <p:strVal val="0-#ppt_h/2"/>
                                          </p:val>
                                        </p:tav>
                                        <p:tav tm="100000">
                                          <p:val>
                                            <p:strVal val="#ppt_y"/>
                                          </p:val>
                                        </p:tav>
                                      </p:tavLst>
                                    </p:anim>
                                  </p:childTnLst>
                                </p:cTn>
                              </p:par>
                              <p:par>
                                <p:cTn id="19" presetID="2" presetClass="entr" presetSubtype="3" decel="100000" fill="hold" nodeType="withEffect">
                                  <p:stCondLst>
                                    <p:cond delay="10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12" decel="100000" fill="hold" nodeType="withEffect">
                                  <p:stCondLst>
                                    <p:cond delay="2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0-#ppt_w/2"/>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6" decel="100000" fill="hold" nodeType="withEffect">
                                  <p:stCondLst>
                                    <p:cond delay="3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1+#ppt_w/2"/>
                                          </p:val>
                                        </p:tav>
                                        <p:tav tm="100000">
                                          <p:val>
                                            <p:strVal val="#ppt_x"/>
                                          </p:val>
                                        </p:tav>
                                      </p:tavLst>
                                    </p:anim>
                                    <p:anim calcmode="lin" valueType="num">
                                      <p:cBhvr additive="base">
                                        <p:cTn id="30" dur="1000" fill="hold"/>
                                        <p:tgtEl>
                                          <p:spTgt spid="10"/>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100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3050"/>
                            </p:stCondLst>
                            <p:childTnLst>
                              <p:par>
                                <p:cTn id="35" presetID="22" presetClass="entr" presetSubtype="2"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500"/>
                                        <p:tgtEl>
                                          <p:spTgt spid="27"/>
                                        </p:tgtEl>
                                      </p:cBhvr>
                                    </p:animEffect>
                                  </p:childTnLst>
                                </p:cTn>
                              </p:par>
                            </p:childTnLst>
                          </p:cTn>
                        </p:par>
                        <p:par>
                          <p:cTn id="38" fill="hold">
                            <p:stCondLst>
                              <p:cond delay="355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4050"/>
                            </p:stCondLst>
                            <p:childTnLst>
                              <p:par>
                                <p:cTn id="48" presetID="22" presetClass="entr" presetSubtype="8"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par>
                          <p:cTn id="51" fill="hold">
                            <p:stCondLst>
                              <p:cond delay="4550"/>
                            </p:stCondLst>
                            <p:childTnLst>
                              <p:par>
                                <p:cTn id="52" presetID="53" presetClass="entr" presetSubtype="16"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par>
                          <p:cTn id="60" fill="hold">
                            <p:stCondLst>
                              <p:cond delay="5050"/>
                            </p:stCondLst>
                            <p:childTnLst>
                              <p:par>
                                <p:cTn id="61" presetID="22" presetClass="entr" presetSubtype="2"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childTnLst>
                          </p:cTn>
                        </p:par>
                        <p:par>
                          <p:cTn id="64" fill="hold">
                            <p:stCondLst>
                              <p:cond delay="555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6050"/>
                            </p:stCondLst>
                            <p:childTnLst>
                              <p:par>
                                <p:cTn id="74" presetID="22" presetClass="entr" presetSubtype="8"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childTnLst>
                          </p:cTn>
                        </p:par>
                        <p:par>
                          <p:cTn id="77" fill="hold">
                            <p:stCondLst>
                              <p:cond delay="6550"/>
                            </p:stCondLst>
                            <p:childTnLst>
                              <p:par>
                                <p:cTn id="78" presetID="53" presetClass="entr" presetSubtype="16"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left)">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animBg="1"/>
      <p:bldP spid="28" grpId="0"/>
      <p:bldP spid="29" grpId="0"/>
      <p:bldP spid="30" grpId="0"/>
      <p:bldP spid="31"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sp>
        <p:nvSpPr>
          <p:cNvPr id="4" name="Rectangle 7">
            <a:extLst>
              <a:ext uri="{FF2B5EF4-FFF2-40B4-BE49-F238E27FC236}">
                <a16:creationId xmlns:a16="http://schemas.microsoft.com/office/drawing/2014/main" id="{DDC50047-AED0-4F1E-B879-C6DB80723453}"/>
              </a:ext>
            </a:extLst>
          </p:cNvPr>
          <p:cNvSpPr>
            <a:spLocks noChangeArrowheads="1"/>
          </p:cNvSpPr>
          <p:nvPr/>
        </p:nvSpPr>
        <p:spPr bwMode="auto">
          <a:xfrm>
            <a:off x="1135603" y="2067016"/>
            <a:ext cx="7104251" cy="839788"/>
          </a:xfrm>
          <a:prstGeom prst="rect">
            <a:avLst/>
          </a:prstGeom>
          <a:solidFill>
            <a:srgbClr val="C60C0C">
              <a:lumMod val="75000"/>
            </a:srgbClr>
          </a:solidFill>
          <a:ln>
            <a:noFill/>
          </a:ln>
        </p:spPr>
        <p:txBody>
          <a:bodyPr vert="horz" wrap="square" lIns="1005840" tIns="2743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cs typeface="+mn-ea"/>
                <a:sym typeface="+mn-lt"/>
              </a:rPr>
              <a:t>Option 05 </a:t>
            </a:r>
          </a:p>
          <a:p>
            <a:pPr lvl="0"/>
            <a:r>
              <a:rPr lang="en-US" altLang="zh-CN" sz="1200" kern="0" smtClean="0">
                <a:solidFill>
                  <a:srgbClr val="FFFFFF"/>
                </a:solidFill>
                <a:cs typeface="+mn-ea"/>
                <a:sym typeface="+mn-lt"/>
              </a:rPr>
              <a:t>Click here to add content that matches the title.</a:t>
            </a:r>
            <a:endParaRPr kumimoji="0" lang="en-US" sz="1200" b="0" i="0" u="none" strike="noStrike" kern="0" cap="none" spc="0" normalizeH="0" baseline="0" noProof="0" dirty="0">
              <a:ln>
                <a:noFill/>
              </a:ln>
              <a:solidFill>
                <a:srgbClr val="000000"/>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mn-ea"/>
              <a:sym typeface="+mn-lt"/>
            </a:endParaRPr>
          </a:p>
        </p:txBody>
      </p:sp>
      <p:sp>
        <p:nvSpPr>
          <p:cNvPr id="5" name="Rectangle 8">
            <a:extLst>
              <a:ext uri="{FF2B5EF4-FFF2-40B4-BE49-F238E27FC236}">
                <a16:creationId xmlns:a16="http://schemas.microsoft.com/office/drawing/2014/main" id="{B1A908DD-9BA0-44F8-8D4A-83F010D6573F}"/>
              </a:ext>
            </a:extLst>
          </p:cNvPr>
          <p:cNvSpPr>
            <a:spLocks noChangeArrowheads="1"/>
          </p:cNvSpPr>
          <p:nvPr/>
        </p:nvSpPr>
        <p:spPr bwMode="auto">
          <a:xfrm>
            <a:off x="1135601" y="2906804"/>
            <a:ext cx="6599429" cy="838200"/>
          </a:xfrm>
          <a:prstGeom prst="rect">
            <a:avLst/>
          </a:prstGeom>
          <a:solidFill>
            <a:srgbClr val="C00000"/>
          </a:solidFill>
          <a:ln>
            <a:noFill/>
          </a:ln>
        </p:spPr>
        <p:txBody>
          <a:bodyPr vert="horz" wrap="square" lIns="1005840" tIns="18288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cs typeface="+mn-ea"/>
                <a:sym typeface="+mn-lt"/>
              </a:rPr>
              <a:t>Option 04 </a:t>
            </a:r>
          </a:p>
          <a:p>
            <a:pPr lvl="0"/>
            <a:r>
              <a:rPr lang="en-US" altLang="zh-CN" sz="1200" kern="0" smtClean="0">
                <a:solidFill>
                  <a:srgbClr val="FFFFFF"/>
                </a:solidFill>
                <a:cs typeface="+mn-ea"/>
                <a:sym typeface="+mn-lt"/>
              </a:rPr>
              <a:t>Click here to add content that matches the title.</a:t>
            </a:r>
            <a:endParaRPr kumimoji="0" lang="en-US" sz="1200" b="0" i="0" u="none" strike="noStrike" kern="0" cap="none" spc="0" normalizeH="0" baseline="0" noProof="0" dirty="0">
              <a:ln>
                <a:noFill/>
              </a:ln>
              <a:solidFill>
                <a:srgbClr val="000000"/>
              </a:solidFill>
              <a:effectLst/>
              <a:uLnTx/>
              <a:uFillTx/>
              <a:cs typeface="+mn-ea"/>
              <a:sym typeface="+mn-lt"/>
            </a:endParaRPr>
          </a:p>
        </p:txBody>
      </p:sp>
      <p:sp>
        <p:nvSpPr>
          <p:cNvPr id="6" name="Rectangle 9">
            <a:extLst>
              <a:ext uri="{FF2B5EF4-FFF2-40B4-BE49-F238E27FC236}">
                <a16:creationId xmlns:a16="http://schemas.microsoft.com/office/drawing/2014/main" id="{B4C4BF02-58DB-4145-89E3-B7F0B54F2070}"/>
              </a:ext>
            </a:extLst>
          </p:cNvPr>
          <p:cNvSpPr>
            <a:spLocks noChangeArrowheads="1"/>
          </p:cNvSpPr>
          <p:nvPr/>
        </p:nvSpPr>
        <p:spPr bwMode="auto">
          <a:xfrm>
            <a:off x="1135599" y="3745004"/>
            <a:ext cx="6166044" cy="839788"/>
          </a:xfrm>
          <a:prstGeom prst="rect">
            <a:avLst/>
          </a:prstGeom>
          <a:solidFill>
            <a:srgbClr val="D10505"/>
          </a:solidFill>
          <a:ln>
            <a:noFill/>
          </a:ln>
        </p:spPr>
        <p:txBody>
          <a:bodyPr vert="horz" wrap="square" lIns="1005840" tIns="18288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cs typeface="+mn-ea"/>
                <a:sym typeface="+mn-lt"/>
              </a:rPr>
              <a:t>Option 03 </a:t>
            </a:r>
          </a:p>
          <a:p>
            <a:pPr lvl="0"/>
            <a:r>
              <a:rPr lang="en-US" altLang="zh-CN" sz="1200" kern="0" smtClean="0">
                <a:solidFill>
                  <a:srgbClr val="FFFFFF"/>
                </a:solidFill>
                <a:cs typeface="+mn-ea"/>
                <a:sym typeface="+mn-lt"/>
              </a:rPr>
              <a:t>Click here to add content that matches the title.</a:t>
            </a:r>
            <a:endParaRPr kumimoji="0" lang="en-US" sz="1200" b="0" i="0" u="none" strike="noStrike" kern="0" cap="none" spc="0" normalizeH="0" baseline="0" noProof="0" dirty="0">
              <a:ln>
                <a:noFill/>
              </a:ln>
              <a:solidFill>
                <a:srgbClr val="000000"/>
              </a:solidFill>
              <a:effectLst/>
              <a:uLnTx/>
              <a:uFillTx/>
              <a:cs typeface="+mn-ea"/>
              <a:sym typeface="+mn-lt"/>
            </a:endParaRPr>
          </a:p>
        </p:txBody>
      </p:sp>
      <p:sp>
        <p:nvSpPr>
          <p:cNvPr id="7" name="Rectangle 10">
            <a:extLst>
              <a:ext uri="{FF2B5EF4-FFF2-40B4-BE49-F238E27FC236}">
                <a16:creationId xmlns:a16="http://schemas.microsoft.com/office/drawing/2014/main" id="{C6CBF839-E56A-416B-B1B1-9BC88686BEA4}"/>
              </a:ext>
            </a:extLst>
          </p:cNvPr>
          <p:cNvSpPr>
            <a:spLocks noChangeArrowheads="1"/>
          </p:cNvSpPr>
          <p:nvPr/>
        </p:nvSpPr>
        <p:spPr bwMode="auto">
          <a:xfrm>
            <a:off x="1135598" y="4573679"/>
            <a:ext cx="5616770" cy="836613"/>
          </a:xfrm>
          <a:prstGeom prst="rect">
            <a:avLst/>
          </a:prstGeom>
          <a:solidFill>
            <a:srgbClr val="FE6666">
              <a:lumMod val="75000"/>
            </a:srgbClr>
          </a:solidFill>
          <a:ln>
            <a:noFill/>
          </a:ln>
        </p:spPr>
        <p:txBody>
          <a:bodyPr vert="horz" wrap="square" lIns="1005840" tIns="18288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cs typeface="+mn-ea"/>
                <a:sym typeface="+mn-lt"/>
              </a:rPr>
              <a:t>Option 02</a:t>
            </a:r>
          </a:p>
          <a:p>
            <a:pPr lvl="0"/>
            <a:r>
              <a:rPr lang="en-US" altLang="zh-CN" sz="1200" kern="0" smtClean="0">
                <a:solidFill>
                  <a:srgbClr val="FFFFFF"/>
                </a:solidFill>
                <a:cs typeface="+mn-ea"/>
                <a:sym typeface="+mn-lt"/>
              </a:rPr>
              <a:t>Click here to add content that matches the title.</a:t>
            </a:r>
            <a:endParaRPr kumimoji="0" lang="en-US" sz="1200" b="0" i="0" u="none" strike="noStrike" kern="0" cap="none" spc="0" normalizeH="0" baseline="0" noProof="0" dirty="0">
              <a:ln>
                <a:noFill/>
              </a:ln>
              <a:solidFill>
                <a:srgbClr val="000000"/>
              </a:solidFill>
              <a:effectLst/>
              <a:uLnTx/>
              <a:uFillTx/>
              <a:cs typeface="+mn-ea"/>
              <a:sym typeface="+mn-lt"/>
            </a:endParaRPr>
          </a:p>
        </p:txBody>
      </p:sp>
      <p:sp>
        <p:nvSpPr>
          <p:cNvPr id="10" name="Rectangle 11">
            <a:extLst>
              <a:ext uri="{FF2B5EF4-FFF2-40B4-BE49-F238E27FC236}">
                <a16:creationId xmlns:a16="http://schemas.microsoft.com/office/drawing/2014/main" id="{558CA436-F2AC-410D-A9A2-B75A6804DAEE}"/>
              </a:ext>
            </a:extLst>
          </p:cNvPr>
          <p:cNvSpPr>
            <a:spLocks noChangeArrowheads="1"/>
          </p:cNvSpPr>
          <p:nvPr/>
        </p:nvSpPr>
        <p:spPr bwMode="auto">
          <a:xfrm>
            <a:off x="1135597" y="5402354"/>
            <a:ext cx="5250058" cy="839788"/>
          </a:xfrm>
          <a:prstGeom prst="rect">
            <a:avLst/>
          </a:prstGeom>
          <a:solidFill>
            <a:srgbClr val="EE2222">
              <a:lumMod val="75000"/>
            </a:srgbClr>
          </a:solidFill>
          <a:ln>
            <a:noFill/>
          </a:ln>
        </p:spPr>
        <p:txBody>
          <a:bodyPr vert="horz" wrap="square" lIns="1005840" tIns="18288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cs typeface="+mn-ea"/>
                <a:sym typeface="+mn-lt"/>
              </a:rPr>
              <a:t>Option 01</a:t>
            </a:r>
          </a:p>
          <a:p>
            <a:pPr lvl="0">
              <a:lnSpc>
                <a:spcPct val="90000"/>
              </a:lnSpc>
            </a:pPr>
            <a:r>
              <a:rPr lang="en-US" altLang="zh-CN" sz="1200" kern="0" smtClean="0">
                <a:solidFill>
                  <a:srgbClr val="FFFFFF"/>
                </a:solidFill>
                <a:cs typeface="+mn-ea"/>
                <a:sym typeface="+mn-lt"/>
              </a:rPr>
              <a:t>Click here to add content that matches the title.</a:t>
            </a:r>
            <a:endParaRPr kumimoji="0" lang="en-US" sz="1200" b="0" i="0" u="none" strike="noStrike" kern="0" cap="none" spc="0" normalizeH="0" baseline="0" noProof="0" dirty="0">
              <a:ln>
                <a:noFill/>
              </a:ln>
              <a:solidFill>
                <a:srgbClr val="000000"/>
              </a:solidFill>
              <a:effectLst/>
              <a:uLnTx/>
              <a:uFillTx/>
              <a:cs typeface="+mn-ea"/>
              <a:sym typeface="+mn-lt"/>
            </a:endParaRPr>
          </a:p>
        </p:txBody>
      </p:sp>
      <p:grpSp>
        <p:nvGrpSpPr>
          <p:cNvPr id="11" name="Group 28">
            <a:extLst>
              <a:ext uri="{FF2B5EF4-FFF2-40B4-BE49-F238E27FC236}">
                <a16:creationId xmlns:a16="http://schemas.microsoft.com/office/drawing/2014/main" id="{DEE7F7E1-115D-4534-9FE0-42195A4121BF}"/>
              </a:ext>
            </a:extLst>
          </p:cNvPr>
          <p:cNvGrpSpPr/>
          <p:nvPr/>
        </p:nvGrpSpPr>
        <p:grpSpPr>
          <a:xfrm>
            <a:off x="5980843" y="1295491"/>
            <a:ext cx="2576955" cy="5072063"/>
            <a:chOff x="7034943" y="1275308"/>
            <a:chExt cx="2576955" cy="5072063"/>
          </a:xfrm>
        </p:grpSpPr>
        <p:sp>
          <p:nvSpPr>
            <p:cNvPr id="12" name="Freeform 6">
              <a:extLst>
                <a:ext uri="{FF2B5EF4-FFF2-40B4-BE49-F238E27FC236}">
                  <a16:creationId xmlns:a16="http://schemas.microsoft.com/office/drawing/2014/main" id="{C0C8FE89-672C-454F-A28C-C8D1A05A34EB}"/>
                </a:ext>
              </a:extLst>
            </p:cNvPr>
            <p:cNvSpPr>
              <a:spLocks/>
            </p:cNvSpPr>
            <p:nvPr/>
          </p:nvSpPr>
          <p:spPr bwMode="auto">
            <a:xfrm>
              <a:off x="7588980" y="2937421"/>
              <a:ext cx="1808163" cy="3409950"/>
            </a:xfrm>
            <a:custGeom>
              <a:avLst/>
              <a:gdLst>
                <a:gd name="T0" fmla="*/ 798 w 1139"/>
                <a:gd name="T1" fmla="*/ 0 h 2148"/>
                <a:gd name="T2" fmla="*/ 0 w 1139"/>
                <a:gd name="T3" fmla="*/ 2148 h 2148"/>
                <a:gd name="T4" fmla="*/ 1139 w 1139"/>
                <a:gd name="T5" fmla="*/ 1738 h 2148"/>
                <a:gd name="T6" fmla="*/ 1139 w 1139"/>
                <a:gd name="T7" fmla="*/ 133 h 2148"/>
                <a:gd name="T8" fmla="*/ 798 w 1139"/>
                <a:gd name="T9" fmla="*/ 0 h 2148"/>
              </a:gdLst>
              <a:ahLst/>
              <a:cxnLst>
                <a:cxn ang="0">
                  <a:pos x="T0" y="T1"/>
                </a:cxn>
                <a:cxn ang="0">
                  <a:pos x="T2" y="T3"/>
                </a:cxn>
                <a:cxn ang="0">
                  <a:pos x="T4" y="T5"/>
                </a:cxn>
                <a:cxn ang="0">
                  <a:pos x="T6" y="T7"/>
                </a:cxn>
                <a:cxn ang="0">
                  <a:pos x="T8" y="T9"/>
                </a:cxn>
              </a:cxnLst>
              <a:rect l="0" t="0" r="r" b="b"/>
              <a:pathLst>
                <a:path w="1139" h="2148">
                  <a:moveTo>
                    <a:pt x="798" y="0"/>
                  </a:moveTo>
                  <a:lnTo>
                    <a:pt x="0" y="2148"/>
                  </a:lnTo>
                  <a:lnTo>
                    <a:pt x="1139" y="1738"/>
                  </a:lnTo>
                  <a:lnTo>
                    <a:pt x="1139" y="133"/>
                  </a:lnTo>
                  <a:lnTo>
                    <a:pt x="7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3" name="Freeform 12">
              <a:extLst>
                <a:ext uri="{FF2B5EF4-FFF2-40B4-BE49-F238E27FC236}">
                  <a16:creationId xmlns:a16="http://schemas.microsoft.com/office/drawing/2014/main" id="{998A5E10-FE2B-4925-A90F-A25E368F4006}"/>
                </a:ext>
              </a:extLst>
            </p:cNvPr>
            <p:cNvSpPr>
              <a:spLocks/>
            </p:cNvSpPr>
            <p:nvPr/>
          </p:nvSpPr>
          <p:spPr bwMode="auto">
            <a:xfrm>
              <a:off x="7034943" y="5527518"/>
              <a:ext cx="554038" cy="804863"/>
            </a:xfrm>
            <a:custGeom>
              <a:avLst/>
              <a:gdLst>
                <a:gd name="T0" fmla="*/ 0 w 349"/>
                <a:gd name="T1" fmla="*/ 434 h 507"/>
                <a:gd name="T2" fmla="*/ 0 w 349"/>
                <a:gd name="T3" fmla="*/ 0 h 507"/>
                <a:gd name="T4" fmla="*/ 349 w 349"/>
                <a:gd name="T5" fmla="*/ 72 h 507"/>
                <a:gd name="T6" fmla="*/ 349 w 349"/>
                <a:gd name="T7" fmla="*/ 507 h 507"/>
                <a:gd name="T8" fmla="*/ 0 w 349"/>
                <a:gd name="T9" fmla="*/ 434 h 507"/>
              </a:gdLst>
              <a:ahLst/>
              <a:cxnLst>
                <a:cxn ang="0">
                  <a:pos x="T0" y="T1"/>
                </a:cxn>
                <a:cxn ang="0">
                  <a:pos x="T2" y="T3"/>
                </a:cxn>
                <a:cxn ang="0">
                  <a:pos x="T4" y="T5"/>
                </a:cxn>
                <a:cxn ang="0">
                  <a:pos x="T6" y="T7"/>
                </a:cxn>
                <a:cxn ang="0">
                  <a:pos x="T8" y="T9"/>
                </a:cxn>
              </a:cxnLst>
              <a:rect l="0" t="0" r="r" b="b"/>
              <a:pathLst>
                <a:path w="349" h="507">
                  <a:moveTo>
                    <a:pt x="0" y="434"/>
                  </a:moveTo>
                  <a:lnTo>
                    <a:pt x="0" y="0"/>
                  </a:lnTo>
                  <a:lnTo>
                    <a:pt x="349" y="72"/>
                  </a:lnTo>
                  <a:lnTo>
                    <a:pt x="349" y="507"/>
                  </a:lnTo>
                  <a:lnTo>
                    <a:pt x="0" y="434"/>
                  </a:lnTo>
                  <a:close/>
                </a:path>
              </a:pathLst>
            </a:custGeom>
            <a:solidFill>
              <a:srgbClr val="EE222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4" name="Freeform 13">
              <a:extLst>
                <a:ext uri="{FF2B5EF4-FFF2-40B4-BE49-F238E27FC236}">
                  <a16:creationId xmlns:a16="http://schemas.microsoft.com/office/drawing/2014/main" id="{239C0E57-5251-437D-908A-E40FE623E812}"/>
                </a:ext>
              </a:extLst>
            </p:cNvPr>
            <p:cNvSpPr>
              <a:spLocks/>
            </p:cNvSpPr>
            <p:nvPr/>
          </p:nvSpPr>
          <p:spPr bwMode="auto">
            <a:xfrm>
              <a:off x="7034943" y="5378293"/>
              <a:ext cx="963613" cy="263525"/>
            </a:xfrm>
            <a:custGeom>
              <a:avLst/>
              <a:gdLst>
                <a:gd name="T0" fmla="*/ 257 w 607"/>
                <a:gd name="T1" fmla="*/ 0 h 166"/>
                <a:gd name="T2" fmla="*/ 0 w 607"/>
                <a:gd name="T3" fmla="*/ 94 h 166"/>
                <a:gd name="T4" fmla="*/ 349 w 607"/>
                <a:gd name="T5" fmla="*/ 166 h 166"/>
                <a:gd name="T6" fmla="*/ 607 w 607"/>
                <a:gd name="T7" fmla="*/ 73 h 166"/>
                <a:gd name="T8" fmla="*/ 257 w 607"/>
                <a:gd name="T9" fmla="*/ 0 h 166"/>
              </a:gdLst>
              <a:ahLst/>
              <a:cxnLst>
                <a:cxn ang="0">
                  <a:pos x="T0" y="T1"/>
                </a:cxn>
                <a:cxn ang="0">
                  <a:pos x="T2" y="T3"/>
                </a:cxn>
                <a:cxn ang="0">
                  <a:pos x="T4" y="T5"/>
                </a:cxn>
                <a:cxn ang="0">
                  <a:pos x="T6" y="T7"/>
                </a:cxn>
                <a:cxn ang="0">
                  <a:pos x="T8" y="T9"/>
                </a:cxn>
              </a:cxnLst>
              <a:rect l="0" t="0" r="r" b="b"/>
              <a:pathLst>
                <a:path w="607" h="166">
                  <a:moveTo>
                    <a:pt x="257" y="0"/>
                  </a:moveTo>
                  <a:lnTo>
                    <a:pt x="0" y="94"/>
                  </a:lnTo>
                  <a:lnTo>
                    <a:pt x="349" y="166"/>
                  </a:lnTo>
                  <a:lnTo>
                    <a:pt x="607" y="73"/>
                  </a:lnTo>
                  <a:lnTo>
                    <a:pt x="257" y="0"/>
                  </a:lnTo>
                  <a:close/>
                </a:path>
              </a:pathLst>
            </a:custGeom>
            <a:solidFill>
              <a:srgbClr val="EE222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5" name="Freeform 14">
              <a:extLst>
                <a:ext uri="{FF2B5EF4-FFF2-40B4-BE49-F238E27FC236}">
                  <a16:creationId xmlns:a16="http://schemas.microsoft.com/office/drawing/2014/main" id="{BEA428D5-596F-4FD0-A50D-59E838968888}"/>
                </a:ext>
              </a:extLst>
            </p:cNvPr>
            <p:cNvSpPr>
              <a:spLocks/>
            </p:cNvSpPr>
            <p:nvPr/>
          </p:nvSpPr>
          <p:spPr bwMode="auto">
            <a:xfrm>
              <a:off x="7588980" y="5494181"/>
              <a:ext cx="595313" cy="838200"/>
            </a:xfrm>
            <a:custGeom>
              <a:avLst/>
              <a:gdLst>
                <a:gd name="T0" fmla="*/ 0 w 375"/>
                <a:gd name="T1" fmla="*/ 528 h 528"/>
                <a:gd name="T2" fmla="*/ 0 w 375"/>
                <a:gd name="T3" fmla="*/ 93 h 528"/>
                <a:gd name="T4" fmla="*/ 258 w 375"/>
                <a:gd name="T5" fmla="*/ 0 h 528"/>
                <a:gd name="T6" fmla="*/ 375 w 375"/>
                <a:gd name="T7" fmla="*/ 93 h 528"/>
                <a:gd name="T8" fmla="*/ 124 w 375"/>
                <a:gd name="T9" fmla="*/ 177 h 528"/>
                <a:gd name="T10" fmla="*/ 123 w 375"/>
                <a:gd name="T11" fmla="*/ 484 h 528"/>
                <a:gd name="T12" fmla="*/ 0 w 375"/>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375" h="528">
                  <a:moveTo>
                    <a:pt x="0" y="528"/>
                  </a:moveTo>
                  <a:lnTo>
                    <a:pt x="0" y="93"/>
                  </a:lnTo>
                  <a:lnTo>
                    <a:pt x="258" y="0"/>
                  </a:lnTo>
                  <a:lnTo>
                    <a:pt x="375" y="93"/>
                  </a:lnTo>
                  <a:lnTo>
                    <a:pt x="124" y="177"/>
                  </a:lnTo>
                  <a:lnTo>
                    <a:pt x="123" y="484"/>
                  </a:lnTo>
                  <a:lnTo>
                    <a:pt x="0" y="528"/>
                  </a:lnTo>
                  <a:close/>
                </a:path>
              </a:pathLst>
            </a:custGeom>
            <a:solidFill>
              <a:srgbClr val="EE2222">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6" name="Freeform 15">
              <a:extLst>
                <a:ext uri="{FF2B5EF4-FFF2-40B4-BE49-F238E27FC236}">
                  <a16:creationId xmlns:a16="http://schemas.microsoft.com/office/drawing/2014/main" id="{CEAF8A14-DF2B-4A59-B6A8-A5790ED26300}"/>
                </a:ext>
              </a:extLst>
            </p:cNvPr>
            <p:cNvSpPr>
              <a:spLocks/>
            </p:cNvSpPr>
            <p:nvPr/>
          </p:nvSpPr>
          <p:spPr bwMode="auto">
            <a:xfrm>
              <a:off x="7439755" y="4695226"/>
              <a:ext cx="554038" cy="806450"/>
            </a:xfrm>
            <a:custGeom>
              <a:avLst/>
              <a:gdLst>
                <a:gd name="T0" fmla="*/ 0 w 349"/>
                <a:gd name="T1" fmla="*/ 435 h 508"/>
                <a:gd name="T2" fmla="*/ 0 w 349"/>
                <a:gd name="T3" fmla="*/ 0 h 508"/>
                <a:gd name="T4" fmla="*/ 349 w 349"/>
                <a:gd name="T5" fmla="*/ 74 h 508"/>
                <a:gd name="T6" fmla="*/ 349 w 349"/>
                <a:gd name="T7" fmla="*/ 508 h 508"/>
                <a:gd name="T8" fmla="*/ 0 w 349"/>
                <a:gd name="T9" fmla="*/ 435 h 508"/>
              </a:gdLst>
              <a:ahLst/>
              <a:cxnLst>
                <a:cxn ang="0">
                  <a:pos x="T0" y="T1"/>
                </a:cxn>
                <a:cxn ang="0">
                  <a:pos x="T2" y="T3"/>
                </a:cxn>
                <a:cxn ang="0">
                  <a:pos x="T4" y="T5"/>
                </a:cxn>
                <a:cxn ang="0">
                  <a:pos x="T6" y="T7"/>
                </a:cxn>
                <a:cxn ang="0">
                  <a:pos x="T8" y="T9"/>
                </a:cxn>
              </a:cxnLst>
              <a:rect l="0" t="0" r="r" b="b"/>
              <a:pathLst>
                <a:path w="349" h="508">
                  <a:moveTo>
                    <a:pt x="0" y="435"/>
                  </a:moveTo>
                  <a:lnTo>
                    <a:pt x="0" y="0"/>
                  </a:lnTo>
                  <a:lnTo>
                    <a:pt x="349" y="74"/>
                  </a:lnTo>
                  <a:lnTo>
                    <a:pt x="349" y="508"/>
                  </a:lnTo>
                  <a:lnTo>
                    <a:pt x="0" y="435"/>
                  </a:lnTo>
                  <a:close/>
                </a:path>
              </a:pathLst>
            </a:custGeom>
            <a:solidFill>
              <a:srgbClr val="FE666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7" name="Freeform 16">
              <a:extLst>
                <a:ext uri="{FF2B5EF4-FFF2-40B4-BE49-F238E27FC236}">
                  <a16:creationId xmlns:a16="http://schemas.microsoft.com/office/drawing/2014/main" id="{DCC3AB3C-AD5E-41FE-A01F-189731103BEF}"/>
                </a:ext>
              </a:extLst>
            </p:cNvPr>
            <p:cNvSpPr>
              <a:spLocks/>
            </p:cNvSpPr>
            <p:nvPr/>
          </p:nvSpPr>
          <p:spPr bwMode="auto">
            <a:xfrm>
              <a:off x="7439755" y="4546001"/>
              <a:ext cx="965200" cy="266700"/>
            </a:xfrm>
            <a:custGeom>
              <a:avLst/>
              <a:gdLst>
                <a:gd name="T0" fmla="*/ 252 w 608"/>
                <a:gd name="T1" fmla="*/ 0 h 168"/>
                <a:gd name="T2" fmla="*/ 0 w 608"/>
                <a:gd name="T3" fmla="*/ 94 h 168"/>
                <a:gd name="T4" fmla="*/ 349 w 608"/>
                <a:gd name="T5" fmla="*/ 168 h 168"/>
                <a:gd name="T6" fmla="*/ 608 w 608"/>
                <a:gd name="T7" fmla="*/ 73 h 168"/>
                <a:gd name="T8" fmla="*/ 252 w 608"/>
                <a:gd name="T9" fmla="*/ 0 h 168"/>
              </a:gdLst>
              <a:ahLst/>
              <a:cxnLst>
                <a:cxn ang="0">
                  <a:pos x="T0" y="T1"/>
                </a:cxn>
                <a:cxn ang="0">
                  <a:pos x="T2" y="T3"/>
                </a:cxn>
                <a:cxn ang="0">
                  <a:pos x="T4" y="T5"/>
                </a:cxn>
                <a:cxn ang="0">
                  <a:pos x="T6" y="T7"/>
                </a:cxn>
                <a:cxn ang="0">
                  <a:pos x="T8" y="T9"/>
                </a:cxn>
              </a:cxnLst>
              <a:rect l="0" t="0" r="r" b="b"/>
              <a:pathLst>
                <a:path w="608" h="168">
                  <a:moveTo>
                    <a:pt x="252" y="0"/>
                  </a:moveTo>
                  <a:lnTo>
                    <a:pt x="0" y="94"/>
                  </a:lnTo>
                  <a:lnTo>
                    <a:pt x="349" y="168"/>
                  </a:lnTo>
                  <a:lnTo>
                    <a:pt x="608" y="73"/>
                  </a:lnTo>
                  <a:lnTo>
                    <a:pt x="252" y="0"/>
                  </a:lnTo>
                  <a:close/>
                </a:path>
              </a:pathLst>
            </a:custGeom>
            <a:solidFill>
              <a:srgbClr val="FE6666">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8" name="Freeform 17">
              <a:extLst>
                <a:ext uri="{FF2B5EF4-FFF2-40B4-BE49-F238E27FC236}">
                  <a16:creationId xmlns:a16="http://schemas.microsoft.com/office/drawing/2014/main" id="{5F79A457-C25B-442E-927F-E142C444B299}"/>
                </a:ext>
              </a:extLst>
            </p:cNvPr>
            <p:cNvSpPr>
              <a:spLocks/>
            </p:cNvSpPr>
            <p:nvPr/>
          </p:nvSpPr>
          <p:spPr bwMode="auto">
            <a:xfrm>
              <a:off x="7993793" y="4661888"/>
              <a:ext cx="595313" cy="987425"/>
            </a:xfrm>
            <a:custGeom>
              <a:avLst/>
              <a:gdLst>
                <a:gd name="T0" fmla="*/ 0 w 375"/>
                <a:gd name="T1" fmla="*/ 529 h 622"/>
                <a:gd name="T2" fmla="*/ 0 w 375"/>
                <a:gd name="T3" fmla="*/ 95 h 622"/>
                <a:gd name="T4" fmla="*/ 259 w 375"/>
                <a:gd name="T5" fmla="*/ 0 h 622"/>
                <a:gd name="T6" fmla="*/ 375 w 375"/>
                <a:gd name="T7" fmla="*/ 95 h 622"/>
                <a:gd name="T8" fmla="*/ 124 w 375"/>
                <a:gd name="T9" fmla="*/ 179 h 622"/>
                <a:gd name="T10" fmla="*/ 123 w 375"/>
                <a:gd name="T11" fmla="*/ 622 h 622"/>
                <a:gd name="T12" fmla="*/ 0 w 375"/>
                <a:gd name="T13" fmla="*/ 529 h 622"/>
              </a:gdLst>
              <a:ahLst/>
              <a:cxnLst>
                <a:cxn ang="0">
                  <a:pos x="T0" y="T1"/>
                </a:cxn>
                <a:cxn ang="0">
                  <a:pos x="T2" y="T3"/>
                </a:cxn>
                <a:cxn ang="0">
                  <a:pos x="T4" y="T5"/>
                </a:cxn>
                <a:cxn ang="0">
                  <a:pos x="T6" y="T7"/>
                </a:cxn>
                <a:cxn ang="0">
                  <a:pos x="T8" y="T9"/>
                </a:cxn>
                <a:cxn ang="0">
                  <a:pos x="T10" y="T11"/>
                </a:cxn>
                <a:cxn ang="0">
                  <a:pos x="T12" y="T13"/>
                </a:cxn>
              </a:cxnLst>
              <a:rect l="0" t="0" r="r" b="b"/>
              <a:pathLst>
                <a:path w="375" h="622">
                  <a:moveTo>
                    <a:pt x="0" y="529"/>
                  </a:moveTo>
                  <a:lnTo>
                    <a:pt x="0" y="95"/>
                  </a:lnTo>
                  <a:lnTo>
                    <a:pt x="259" y="0"/>
                  </a:lnTo>
                  <a:lnTo>
                    <a:pt x="375" y="95"/>
                  </a:lnTo>
                  <a:lnTo>
                    <a:pt x="124" y="179"/>
                  </a:lnTo>
                  <a:lnTo>
                    <a:pt x="123" y="622"/>
                  </a:lnTo>
                  <a:lnTo>
                    <a:pt x="0" y="529"/>
                  </a:lnTo>
                  <a:close/>
                </a:path>
              </a:pathLst>
            </a:custGeom>
            <a:solidFill>
              <a:srgbClr val="FE666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19" name="Freeform 18">
              <a:extLst>
                <a:ext uri="{FF2B5EF4-FFF2-40B4-BE49-F238E27FC236}">
                  <a16:creationId xmlns:a16="http://schemas.microsoft.com/office/drawing/2014/main" id="{FCB32078-405E-4D8B-961C-8A35AE26D2F6}"/>
                </a:ext>
              </a:extLst>
            </p:cNvPr>
            <p:cNvSpPr>
              <a:spLocks/>
            </p:cNvSpPr>
            <p:nvPr/>
          </p:nvSpPr>
          <p:spPr bwMode="auto">
            <a:xfrm>
              <a:off x="7839805" y="3864521"/>
              <a:ext cx="557213" cy="804863"/>
            </a:xfrm>
            <a:custGeom>
              <a:avLst/>
              <a:gdLst>
                <a:gd name="T0" fmla="*/ 0 w 351"/>
                <a:gd name="T1" fmla="*/ 434 h 507"/>
                <a:gd name="T2" fmla="*/ 0 w 351"/>
                <a:gd name="T3" fmla="*/ 0 h 507"/>
                <a:gd name="T4" fmla="*/ 351 w 351"/>
                <a:gd name="T5" fmla="*/ 74 h 507"/>
                <a:gd name="T6" fmla="*/ 351 w 351"/>
                <a:gd name="T7" fmla="*/ 507 h 507"/>
                <a:gd name="T8" fmla="*/ 0 w 351"/>
                <a:gd name="T9" fmla="*/ 434 h 507"/>
              </a:gdLst>
              <a:ahLst/>
              <a:cxnLst>
                <a:cxn ang="0">
                  <a:pos x="T0" y="T1"/>
                </a:cxn>
                <a:cxn ang="0">
                  <a:pos x="T2" y="T3"/>
                </a:cxn>
                <a:cxn ang="0">
                  <a:pos x="T4" y="T5"/>
                </a:cxn>
                <a:cxn ang="0">
                  <a:pos x="T6" y="T7"/>
                </a:cxn>
                <a:cxn ang="0">
                  <a:pos x="T8" y="T9"/>
                </a:cxn>
              </a:cxnLst>
              <a:rect l="0" t="0" r="r" b="b"/>
              <a:pathLst>
                <a:path w="351" h="507">
                  <a:moveTo>
                    <a:pt x="0" y="434"/>
                  </a:moveTo>
                  <a:lnTo>
                    <a:pt x="0" y="0"/>
                  </a:lnTo>
                  <a:lnTo>
                    <a:pt x="351" y="74"/>
                  </a:lnTo>
                  <a:lnTo>
                    <a:pt x="351" y="507"/>
                  </a:lnTo>
                  <a:lnTo>
                    <a:pt x="0" y="434"/>
                  </a:lnTo>
                  <a:close/>
                </a:path>
              </a:pathLst>
            </a:custGeom>
            <a:solidFill>
              <a:srgbClr val="FC7C7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0" name="Freeform 19">
              <a:extLst>
                <a:ext uri="{FF2B5EF4-FFF2-40B4-BE49-F238E27FC236}">
                  <a16:creationId xmlns:a16="http://schemas.microsoft.com/office/drawing/2014/main" id="{76B53C6B-D6A3-47DF-A156-EC628D292E85}"/>
                </a:ext>
              </a:extLst>
            </p:cNvPr>
            <p:cNvSpPr>
              <a:spLocks/>
            </p:cNvSpPr>
            <p:nvPr/>
          </p:nvSpPr>
          <p:spPr bwMode="auto">
            <a:xfrm>
              <a:off x="7839805" y="3730728"/>
              <a:ext cx="965200" cy="258763"/>
            </a:xfrm>
            <a:custGeom>
              <a:avLst/>
              <a:gdLst>
                <a:gd name="T0" fmla="*/ 255 w 608"/>
                <a:gd name="T1" fmla="*/ 0 h 163"/>
                <a:gd name="T2" fmla="*/ 0 w 608"/>
                <a:gd name="T3" fmla="*/ 89 h 163"/>
                <a:gd name="T4" fmla="*/ 351 w 608"/>
                <a:gd name="T5" fmla="*/ 163 h 163"/>
                <a:gd name="T6" fmla="*/ 608 w 608"/>
                <a:gd name="T7" fmla="*/ 68 h 163"/>
                <a:gd name="T8" fmla="*/ 255 w 608"/>
                <a:gd name="T9" fmla="*/ 0 h 163"/>
              </a:gdLst>
              <a:ahLst/>
              <a:cxnLst>
                <a:cxn ang="0">
                  <a:pos x="T0" y="T1"/>
                </a:cxn>
                <a:cxn ang="0">
                  <a:pos x="T2" y="T3"/>
                </a:cxn>
                <a:cxn ang="0">
                  <a:pos x="T4" y="T5"/>
                </a:cxn>
                <a:cxn ang="0">
                  <a:pos x="T6" y="T7"/>
                </a:cxn>
                <a:cxn ang="0">
                  <a:pos x="T8" y="T9"/>
                </a:cxn>
              </a:cxnLst>
              <a:rect l="0" t="0" r="r" b="b"/>
              <a:pathLst>
                <a:path w="608" h="163">
                  <a:moveTo>
                    <a:pt x="255" y="0"/>
                  </a:moveTo>
                  <a:lnTo>
                    <a:pt x="0" y="89"/>
                  </a:lnTo>
                  <a:lnTo>
                    <a:pt x="351" y="163"/>
                  </a:lnTo>
                  <a:lnTo>
                    <a:pt x="608" y="68"/>
                  </a:lnTo>
                  <a:lnTo>
                    <a:pt x="255" y="0"/>
                  </a:lnTo>
                  <a:close/>
                </a:path>
              </a:pathLst>
            </a:custGeom>
            <a:solidFill>
              <a:srgbClr val="FC7C7C">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1" name="Freeform 20">
              <a:extLst>
                <a:ext uri="{FF2B5EF4-FFF2-40B4-BE49-F238E27FC236}">
                  <a16:creationId xmlns:a16="http://schemas.microsoft.com/office/drawing/2014/main" id="{C8E4175F-6BAB-4572-A21B-512F10A87E99}"/>
                </a:ext>
              </a:extLst>
            </p:cNvPr>
            <p:cNvSpPr>
              <a:spLocks/>
            </p:cNvSpPr>
            <p:nvPr/>
          </p:nvSpPr>
          <p:spPr bwMode="auto">
            <a:xfrm>
              <a:off x="8397018" y="3831183"/>
              <a:ext cx="595313" cy="989013"/>
            </a:xfrm>
            <a:custGeom>
              <a:avLst/>
              <a:gdLst>
                <a:gd name="T0" fmla="*/ 0 w 375"/>
                <a:gd name="T1" fmla="*/ 528 h 623"/>
                <a:gd name="T2" fmla="*/ 0 w 375"/>
                <a:gd name="T3" fmla="*/ 95 h 623"/>
                <a:gd name="T4" fmla="*/ 257 w 375"/>
                <a:gd name="T5" fmla="*/ 0 h 623"/>
                <a:gd name="T6" fmla="*/ 375 w 375"/>
                <a:gd name="T7" fmla="*/ 95 h 623"/>
                <a:gd name="T8" fmla="*/ 122 w 375"/>
                <a:gd name="T9" fmla="*/ 179 h 623"/>
                <a:gd name="T10" fmla="*/ 121 w 375"/>
                <a:gd name="T11" fmla="*/ 623 h 623"/>
                <a:gd name="T12" fmla="*/ 0 w 375"/>
                <a:gd name="T13" fmla="*/ 528 h 623"/>
              </a:gdLst>
              <a:ahLst/>
              <a:cxnLst>
                <a:cxn ang="0">
                  <a:pos x="T0" y="T1"/>
                </a:cxn>
                <a:cxn ang="0">
                  <a:pos x="T2" y="T3"/>
                </a:cxn>
                <a:cxn ang="0">
                  <a:pos x="T4" y="T5"/>
                </a:cxn>
                <a:cxn ang="0">
                  <a:pos x="T6" y="T7"/>
                </a:cxn>
                <a:cxn ang="0">
                  <a:pos x="T8" y="T9"/>
                </a:cxn>
                <a:cxn ang="0">
                  <a:pos x="T10" y="T11"/>
                </a:cxn>
                <a:cxn ang="0">
                  <a:pos x="T12" y="T13"/>
                </a:cxn>
              </a:cxnLst>
              <a:rect l="0" t="0" r="r" b="b"/>
              <a:pathLst>
                <a:path w="375" h="623">
                  <a:moveTo>
                    <a:pt x="0" y="528"/>
                  </a:moveTo>
                  <a:lnTo>
                    <a:pt x="0" y="95"/>
                  </a:lnTo>
                  <a:lnTo>
                    <a:pt x="257" y="0"/>
                  </a:lnTo>
                  <a:lnTo>
                    <a:pt x="375" y="95"/>
                  </a:lnTo>
                  <a:lnTo>
                    <a:pt x="122" y="179"/>
                  </a:lnTo>
                  <a:lnTo>
                    <a:pt x="121" y="623"/>
                  </a:lnTo>
                  <a:lnTo>
                    <a:pt x="0" y="528"/>
                  </a:lnTo>
                  <a:close/>
                </a:path>
              </a:pathLst>
            </a:custGeom>
            <a:solidFill>
              <a:srgbClr val="FC7C7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2" name="Freeform 21">
              <a:extLst>
                <a:ext uri="{FF2B5EF4-FFF2-40B4-BE49-F238E27FC236}">
                  <a16:creationId xmlns:a16="http://schemas.microsoft.com/office/drawing/2014/main" id="{D885659B-6E7F-4506-8922-A3732D95F815}"/>
                </a:ext>
              </a:extLst>
            </p:cNvPr>
            <p:cNvSpPr>
              <a:spLocks/>
            </p:cNvSpPr>
            <p:nvPr/>
          </p:nvSpPr>
          <p:spPr bwMode="auto">
            <a:xfrm>
              <a:off x="8239855" y="3027908"/>
              <a:ext cx="557213" cy="820035"/>
            </a:xfrm>
            <a:custGeom>
              <a:avLst/>
              <a:gdLst>
                <a:gd name="T0" fmla="*/ 0 w 351"/>
                <a:gd name="T1" fmla="*/ 434 h 507"/>
                <a:gd name="T2" fmla="*/ 0 w 351"/>
                <a:gd name="T3" fmla="*/ 0 h 507"/>
                <a:gd name="T4" fmla="*/ 351 w 351"/>
                <a:gd name="T5" fmla="*/ 74 h 507"/>
                <a:gd name="T6" fmla="*/ 351 w 351"/>
                <a:gd name="T7" fmla="*/ 507 h 507"/>
                <a:gd name="T8" fmla="*/ 0 w 351"/>
                <a:gd name="T9" fmla="*/ 434 h 507"/>
              </a:gdLst>
              <a:ahLst/>
              <a:cxnLst>
                <a:cxn ang="0">
                  <a:pos x="T0" y="T1"/>
                </a:cxn>
                <a:cxn ang="0">
                  <a:pos x="T2" y="T3"/>
                </a:cxn>
                <a:cxn ang="0">
                  <a:pos x="T4" y="T5"/>
                </a:cxn>
                <a:cxn ang="0">
                  <a:pos x="T6" y="T7"/>
                </a:cxn>
                <a:cxn ang="0">
                  <a:pos x="T8" y="T9"/>
                </a:cxn>
              </a:cxnLst>
              <a:rect l="0" t="0" r="r" b="b"/>
              <a:pathLst>
                <a:path w="351" h="507">
                  <a:moveTo>
                    <a:pt x="0" y="434"/>
                  </a:moveTo>
                  <a:lnTo>
                    <a:pt x="0" y="0"/>
                  </a:lnTo>
                  <a:lnTo>
                    <a:pt x="351" y="74"/>
                  </a:lnTo>
                  <a:lnTo>
                    <a:pt x="351" y="507"/>
                  </a:lnTo>
                  <a:lnTo>
                    <a:pt x="0" y="434"/>
                  </a:lnTo>
                  <a:close/>
                </a:path>
              </a:pathLst>
            </a:custGeom>
            <a:solidFill>
              <a:srgbClr val="F65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3" name="Freeform 22">
              <a:extLst>
                <a:ext uri="{FF2B5EF4-FFF2-40B4-BE49-F238E27FC236}">
                  <a16:creationId xmlns:a16="http://schemas.microsoft.com/office/drawing/2014/main" id="{8512988F-BD40-4F8C-A72A-8D4EF5900C30}"/>
                </a:ext>
              </a:extLst>
            </p:cNvPr>
            <p:cNvSpPr>
              <a:spLocks/>
            </p:cNvSpPr>
            <p:nvPr/>
          </p:nvSpPr>
          <p:spPr bwMode="auto">
            <a:xfrm>
              <a:off x="8247350" y="2886621"/>
              <a:ext cx="965200" cy="258763"/>
            </a:xfrm>
            <a:custGeom>
              <a:avLst/>
              <a:gdLst>
                <a:gd name="T0" fmla="*/ 255 w 608"/>
                <a:gd name="T1" fmla="*/ 0 h 163"/>
                <a:gd name="T2" fmla="*/ 0 w 608"/>
                <a:gd name="T3" fmla="*/ 89 h 163"/>
                <a:gd name="T4" fmla="*/ 351 w 608"/>
                <a:gd name="T5" fmla="*/ 163 h 163"/>
                <a:gd name="T6" fmla="*/ 608 w 608"/>
                <a:gd name="T7" fmla="*/ 68 h 163"/>
                <a:gd name="T8" fmla="*/ 255 w 608"/>
                <a:gd name="T9" fmla="*/ 0 h 163"/>
              </a:gdLst>
              <a:ahLst/>
              <a:cxnLst>
                <a:cxn ang="0">
                  <a:pos x="T0" y="T1"/>
                </a:cxn>
                <a:cxn ang="0">
                  <a:pos x="T2" y="T3"/>
                </a:cxn>
                <a:cxn ang="0">
                  <a:pos x="T4" y="T5"/>
                </a:cxn>
                <a:cxn ang="0">
                  <a:pos x="T6" y="T7"/>
                </a:cxn>
                <a:cxn ang="0">
                  <a:pos x="T8" y="T9"/>
                </a:cxn>
              </a:cxnLst>
              <a:rect l="0" t="0" r="r" b="b"/>
              <a:pathLst>
                <a:path w="608" h="163">
                  <a:moveTo>
                    <a:pt x="255" y="0"/>
                  </a:moveTo>
                  <a:lnTo>
                    <a:pt x="0" y="89"/>
                  </a:lnTo>
                  <a:lnTo>
                    <a:pt x="351" y="163"/>
                  </a:lnTo>
                  <a:lnTo>
                    <a:pt x="608" y="68"/>
                  </a:lnTo>
                  <a:lnTo>
                    <a:pt x="255" y="0"/>
                  </a:lnTo>
                  <a:close/>
                </a:path>
              </a:pathLst>
            </a:custGeom>
            <a:solidFill>
              <a:srgbClr val="F6505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4" name="Freeform 23">
              <a:extLst>
                <a:ext uri="{FF2B5EF4-FFF2-40B4-BE49-F238E27FC236}">
                  <a16:creationId xmlns:a16="http://schemas.microsoft.com/office/drawing/2014/main" id="{39F5122F-99A4-403A-849E-4F09061735C5}"/>
                </a:ext>
              </a:extLst>
            </p:cNvPr>
            <p:cNvSpPr>
              <a:spLocks/>
            </p:cNvSpPr>
            <p:nvPr/>
          </p:nvSpPr>
          <p:spPr bwMode="auto">
            <a:xfrm>
              <a:off x="8797068" y="2994571"/>
              <a:ext cx="595313" cy="987425"/>
            </a:xfrm>
            <a:custGeom>
              <a:avLst/>
              <a:gdLst>
                <a:gd name="T0" fmla="*/ 0 w 375"/>
                <a:gd name="T1" fmla="*/ 528 h 622"/>
                <a:gd name="T2" fmla="*/ 0 w 375"/>
                <a:gd name="T3" fmla="*/ 95 h 622"/>
                <a:gd name="T4" fmla="*/ 257 w 375"/>
                <a:gd name="T5" fmla="*/ 0 h 622"/>
                <a:gd name="T6" fmla="*/ 375 w 375"/>
                <a:gd name="T7" fmla="*/ 95 h 622"/>
                <a:gd name="T8" fmla="*/ 123 w 375"/>
                <a:gd name="T9" fmla="*/ 179 h 622"/>
                <a:gd name="T10" fmla="*/ 123 w 375"/>
                <a:gd name="T11" fmla="*/ 622 h 622"/>
                <a:gd name="T12" fmla="*/ 0 w 375"/>
                <a:gd name="T13" fmla="*/ 528 h 622"/>
              </a:gdLst>
              <a:ahLst/>
              <a:cxnLst>
                <a:cxn ang="0">
                  <a:pos x="T0" y="T1"/>
                </a:cxn>
                <a:cxn ang="0">
                  <a:pos x="T2" y="T3"/>
                </a:cxn>
                <a:cxn ang="0">
                  <a:pos x="T4" y="T5"/>
                </a:cxn>
                <a:cxn ang="0">
                  <a:pos x="T6" y="T7"/>
                </a:cxn>
                <a:cxn ang="0">
                  <a:pos x="T8" y="T9"/>
                </a:cxn>
                <a:cxn ang="0">
                  <a:pos x="T10" y="T11"/>
                </a:cxn>
                <a:cxn ang="0">
                  <a:pos x="T12" y="T13"/>
                </a:cxn>
              </a:cxnLst>
              <a:rect l="0" t="0" r="r" b="b"/>
              <a:pathLst>
                <a:path w="375" h="622">
                  <a:moveTo>
                    <a:pt x="0" y="528"/>
                  </a:moveTo>
                  <a:lnTo>
                    <a:pt x="0" y="95"/>
                  </a:lnTo>
                  <a:lnTo>
                    <a:pt x="257" y="0"/>
                  </a:lnTo>
                  <a:lnTo>
                    <a:pt x="375" y="95"/>
                  </a:lnTo>
                  <a:lnTo>
                    <a:pt x="123" y="179"/>
                  </a:lnTo>
                  <a:lnTo>
                    <a:pt x="123" y="622"/>
                  </a:lnTo>
                  <a:lnTo>
                    <a:pt x="0" y="528"/>
                  </a:lnTo>
                  <a:close/>
                </a:path>
              </a:pathLst>
            </a:custGeom>
            <a:solidFill>
              <a:srgbClr val="F6505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5" name="Freeform 24">
              <a:extLst>
                <a:ext uri="{FF2B5EF4-FFF2-40B4-BE49-F238E27FC236}">
                  <a16:creationId xmlns:a16="http://schemas.microsoft.com/office/drawing/2014/main" id="{3613F98B-B27C-4911-847B-409FABB47085}"/>
                </a:ext>
              </a:extLst>
            </p:cNvPr>
            <p:cNvSpPr>
              <a:spLocks/>
            </p:cNvSpPr>
            <p:nvPr/>
          </p:nvSpPr>
          <p:spPr bwMode="auto">
            <a:xfrm>
              <a:off x="9194385" y="2308771"/>
              <a:ext cx="196850" cy="839788"/>
            </a:xfrm>
            <a:custGeom>
              <a:avLst/>
              <a:gdLst>
                <a:gd name="T0" fmla="*/ 0 w 124"/>
                <a:gd name="T1" fmla="*/ 435 h 529"/>
                <a:gd name="T2" fmla="*/ 0 w 124"/>
                <a:gd name="T3" fmla="*/ 2 h 529"/>
                <a:gd name="T4" fmla="*/ 124 w 124"/>
                <a:gd name="T5" fmla="*/ 0 h 529"/>
                <a:gd name="T6" fmla="*/ 123 w 124"/>
                <a:gd name="T7" fmla="*/ 529 h 529"/>
                <a:gd name="T8" fmla="*/ 0 w 124"/>
                <a:gd name="T9" fmla="*/ 435 h 529"/>
              </a:gdLst>
              <a:ahLst/>
              <a:cxnLst>
                <a:cxn ang="0">
                  <a:pos x="T0" y="T1"/>
                </a:cxn>
                <a:cxn ang="0">
                  <a:pos x="T2" y="T3"/>
                </a:cxn>
                <a:cxn ang="0">
                  <a:pos x="T4" y="T5"/>
                </a:cxn>
                <a:cxn ang="0">
                  <a:pos x="T6" y="T7"/>
                </a:cxn>
                <a:cxn ang="0">
                  <a:pos x="T8" y="T9"/>
                </a:cxn>
              </a:cxnLst>
              <a:rect l="0" t="0" r="r" b="b"/>
              <a:pathLst>
                <a:path w="124" h="529">
                  <a:moveTo>
                    <a:pt x="0" y="435"/>
                  </a:moveTo>
                  <a:lnTo>
                    <a:pt x="0" y="2"/>
                  </a:lnTo>
                  <a:lnTo>
                    <a:pt x="124" y="0"/>
                  </a:lnTo>
                  <a:lnTo>
                    <a:pt x="123" y="529"/>
                  </a:lnTo>
                  <a:lnTo>
                    <a:pt x="0" y="435"/>
                  </a:lnTo>
                  <a:close/>
                </a:path>
              </a:pathLst>
            </a:custGeom>
            <a:solidFill>
              <a:srgbClr val="C60C0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6" name="Freeform 25">
              <a:extLst>
                <a:ext uri="{FF2B5EF4-FFF2-40B4-BE49-F238E27FC236}">
                  <a16:creationId xmlns:a16="http://schemas.microsoft.com/office/drawing/2014/main" id="{4E88F61C-6033-49CA-8825-53E8EB41DEB7}"/>
                </a:ext>
              </a:extLst>
            </p:cNvPr>
            <p:cNvSpPr>
              <a:spLocks/>
            </p:cNvSpPr>
            <p:nvPr/>
          </p:nvSpPr>
          <p:spPr bwMode="auto">
            <a:xfrm>
              <a:off x="8417655" y="1318171"/>
              <a:ext cx="1020763" cy="1681163"/>
            </a:xfrm>
            <a:custGeom>
              <a:avLst/>
              <a:gdLst>
                <a:gd name="T0" fmla="*/ 643 w 643"/>
                <a:gd name="T1" fmla="*/ 666 h 1059"/>
                <a:gd name="T2" fmla="*/ 362 w 643"/>
                <a:gd name="T3" fmla="*/ 0 h 1059"/>
                <a:gd name="T4" fmla="*/ 0 w 643"/>
                <a:gd name="T5" fmla="*/ 518 h 1059"/>
                <a:gd name="T6" fmla="*/ 145 w 643"/>
                <a:gd name="T7" fmla="*/ 555 h 1059"/>
                <a:gd name="T8" fmla="*/ 145 w 643"/>
                <a:gd name="T9" fmla="*/ 986 h 1059"/>
                <a:gd name="T10" fmla="*/ 494 w 643"/>
                <a:gd name="T11" fmla="*/ 1059 h 1059"/>
                <a:gd name="T12" fmla="*/ 494 w 643"/>
                <a:gd name="T13" fmla="*/ 627 h 1059"/>
                <a:gd name="T14" fmla="*/ 643 w 643"/>
                <a:gd name="T15" fmla="*/ 666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1059">
                  <a:moveTo>
                    <a:pt x="643" y="666"/>
                  </a:moveTo>
                  <a:lnTo>
                    <a:pt x="362" y="0"/>
                  </a:lnTo>
                  <a:lnTo>
                    <a:pt x="0" y="518"/>
                  </a:lnTo>
                  <a:lnTo>
                    <a:pt x="145" y="555"/>
                  </a:lnTo>
                  <a:lnTo>
                    <a:pt x="145" y="986"/>
                  </a:lnTo>
                  <a:lnTo>
                    <a:pt x="494" y="1059"/>
                  </a:lnTo>
                  <a:lnTo>
                    <a:pt x="494" y="627"/>
                  </a:lnTo>
                  <a:lnTo>
                    <a:pt x="643" y="666"/>
                  </a:lnTo>
                  <a:close/>
                </a:path>
              </a:pathLst>
            </a:custGeom>
            <a:solidFill>
              <a:srgbClr val="C60C0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27" name="Freeform 26">
              <a:extLst>
                <a:ext uri="{FF2B5EF4-FFF2-40B4-BE49-F238E27FC236}">
                  <a16:creationId xmlns:a16="http://schemas.microsoft.com/office/drawing/2014/main" id="{004BC166-BF56-40E8-85F5-EC19B83751DB}"/>
                </a:ext>
              </a:extLst>
            </p:cNvPr>
            <p:cNvSpPr>
              <a:spLocks/>
            </p:cNvSpPr>
            <p:nvPr/>
          </p:nvSpPr>
          <p:spPr bwMode="auto">
            <a:xfrm>
              <a:off x="8984835" y="1275308"/>
              <a:ext cx="627063" cy="1100138"/>
            </a:xfrm>
            <a:custGeom>
              <a:avLst/>
              <a:gdLst>
                <a:gd name="T0" fmla="*/ 395 w 395"/>
                <a:gd name="T1" fmla="*/ 650 h 693"/>
                <a:gd name="T2" fmla="*/ 281 w 395"/>
                <a:gd name="T3" fmla="*/ 693 h 693"/>
                <a:gd name="T4" fmla="*/ 0 w 395"/>
                <a:gd name="T5" fmla="*/ 27 h 693"/>
                <a:gd name="T6" fmla="*/ 106 w 395"/>
                <a:gd name="T7" fmla="*/ 0 h 693"/>
                <a:gd name="T8" fmla="*/ 395 w 395"/>
                <a:gd name="T9" fmla="*/ 650 h 693"/>
              </a:gdLst>
              <a:ahLst/>
              <a:cxnLst>
                <a:cxn ang="0">
                  <a:pos x="T0" y="T1"/>
                </a:cxn>
                <a:cxn ang="0">
                  <a:pos x="T2" y="T3"/>
                </a:cxn>
                <a:cxn ang="0">
                  <a:pos x="T4" y="T5"/>
                </a:cxn>
                <a:cxn ang="0">
                  <a:pos x="T6" y="T7"/>
                </a:cxn>
                <a:cxn ang="0">
                  <a:pos x="T8" y="T9"/>
                </a:cxn>
              </a:cxnLst>
              <a:rect l="0" t="0" r="r" b="b"/>
              <a:pathLst>
                <a:path w="395" h="693">
                  <a:moveTo>
                    <a:pt x="395" y="650"/>
                  </a:moveTo>
                  <a:lnTo>
                    <a:pt x="281" y="693"/>
                  </a:lnTo>
                  <a:lnTo>
                    <a:pt x="0" y="27"/>
                  </a:lnTo>
                  <a:lnTo>
                    <a:pt x="106" y="0"/>
                  </a:lnTo>
                  <a:lnTo>
                    <a:pt x="395" y="650"/>
                  </a:lnTo>
                  <a:close/>
                </a:path>
              </a:pathLst>
            </a:custGeom>
            <a:solidFill>
              <a:srgbClr val="C60C0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grpSp>
      <p:grpSp>
        <p:nvGrpSpPr>
          <p:cNvPr id="28" name="组合 27">
            <a:extLst>
              <a:ext uri="{FF2B5EF4-FFF2-40B4-BE49-F238E27FC236}">
                <a16:creationId xmlns:a16="http://schemas.microsoft.com/office/drawing/2014/main" id="{45F029BF-C537-4873-B0BE-29399D39BDBF}"/>
              </a:ext>
            </a:extLst>
          </p:cNvPr>
          <p:cNvGrpSpPr/>
          <p:nvPr/>
        </p:nvGrpSpPr>
        <p:grpSpPr>
          <a:xfrm>
            <a:off x="9563484" y="1698990"/>
            <a:ext cx="804543" cy="736052"/>
            <a:chOff x="2581544" y="3051921"/>
            <a:chExt cx="804543" cy="736052"/>
          </a:xfrm>
        </p:grpSpPr>
        <p:grpSp>
          <p:nvGrpSpPr>
            <p:cNvPr id="29" name="Group 12">
              <a:extLst>
                <a:ext uri="{FF2B5EF4-FFF2-40B4-BE49-F238E27FC236}">
                  <a16:creationId xmlns:a16="http://schemas.microsoft.com/office/drawing/2014/main" id="{0424E24A-23C1-49C3-B0C0-458279C844AA}"/>
                </a:ext>
              </a:extLst>
            </p:cNvPr>
            <p:cNvGrpSpPr/>
            <p:nvPr/>
          </p:nvGrpSpPr>
          <p:grpSpPr>
            <a:xfrm>
              <a:off x="2581544" y="3051921"/>
              <a:ext cx="686120" cy="736052"/>
              <a:chOff x="2308904" y="4503298"/>
              <a:chExt cx="814256" cy="873513"/>
            </a:xfrm>
            <a:solidFill>
              <a:schemeClr val="tx1">
                <a:lumMod val="75000"/>
                <a:lumOff val="25000"/>
              </a:schemeClr>
            </a:solidFill>
          </p:grpSpPr>
          <p:sp>
            <p:nvSpPr>
              <p:cNvPr id="31" name="Freeform 262">
                <a:extLst>
                  <a:ext uri="{FF2B5EF4-FFF2-40B4-BE49-F238E27FC236}">
                    <a16:creationId xmlns:a16="http://schemas.microsoft.com/office/drawing/2014/main" id="{3B895729-84B0-4EAA-9E9C-8E79AEF6BCA3}"/>
                  </a:ext>
                </a:extLst>
              </p:cNvPr>
              <p:cNvSpPr>
                <a:spLocks/>
              </p:cNvSpPr>
              <p:nvPr/>
            </p:nvSpPr>
            <p:spPr bwMode="auto">
              <a:xfrm>
                <a:off x="2308904" y="4503298"/>
                <a:ext cx="814256" cy="873513"/>
              </a:xfrm>
              <a:custGeom>
                <a:avLst/>
                <a:gdLst>
                  <a:gd name="T0" fmla="*/ 1127 w 1855"/>
                  <a:gd name="T1" fmla="*/ 1779 h 1989"/>
                  <a:gd name="T2" fmla="*/ 1016 w 1855"/>
                  <a:gd name="T3" fmla="*/ 1790 h 1989"/>
                  <a:gd name="T4" fmla="*/ 873 w 1855"/>
                  <a:gd name="T5" fmla="*/ 1781 h 1989"/>
                  <a:gd name="T6" fmla="*/ 685 w 1855"/>
                  <a:gd name="T7" fmla="*/ 1727 h 1989"/>
                  <a:gd name="T8" fmla="*/ 518 w 1855"/>
                  <a:gd name="T9" fmla="*/ 1632 h 1989"/>
                  <a:gd name="T10" fmla="*/ 381 w 1855"/>
                  <a:gd name="T11" fmla="*/ 1500 h 1989"/>
                  <a:gd name="T12" fmla="*/ 278 w 1855"/>
                  <a:gd name="T13" fmla="*/ 1339 h 1989"/>
                  <a:gd name="T14" fmla="*/ 215 w 1855"/>
                  <a:gd name="T15" fmla="*/ 1154 h 1989"/>
                  <a:gd name="T16" fmla="*/ 199 w 1855"/>
                  <a:gd name="T17" fmla="*/ 994 h 1989"/>
                  <a:gd name="T18" fmla="*/ 208 w 1855"/>
                  <a:gd name="T19" fmla="*/ 872 h 1989"/>
                  <a:gd name="T20" fmla="*/ 236 w 1855"/>
                  <a:gd name="T21" fmla="*/ 755 h 1989"/>
                  <a:gd name="T22" fmla="*/ 280 w 1855"/>
                  <a:gd name="T23" fmla="*/ 645 h 1989"/>
                  <a:gd name="T24" fmla="*/ 339 w 1855"/>
                  <a:gd name="T25" fmla="*/ 545 h 1989"/>
                  <a:gd name="T26" fmla="*/ 411 w 1855"/>
                  <a:gd name="T27" fmla="*/ 454 h 1989"/>
                  <a:gd name="T28" fmla="*/ 496 w 1855"/>
                  <a:gd name="T29" fmla="*/ 374 h 1989"/>
                  <a:gd name="T30" fmla="*/ 584 w 1855"/>
                  <a:gd name="T31" fmla="*/ 313 h 1989"/>
                  <a:gd name="T32" fmla="*/ 719 w 1855"/>
                  <a:gd name="T33" fmla="*/ 248 h 1989"/>
                  <a:gd name="T34" fmla="*/ 868 w 1855"/>
                  <a:gd name="T35" fmla="*/ 209 h 1989"/>
                  <a:gd name="T36" fmla="*/ 994 w 1855"/>
                  <a:gd name="T37" fmla="*/ 199 h 1989"/>
                  <a:gd name="T38" fmla="*/ 1110 w 1855"/>
                  <a:gd name="T39" fmla="*/ 207 h 1989"/>
                  <a:gd name="T40" fmla="*/ 1220 w 1855"/>
                  <a:gd name="T41" fmla="*/ 231 h 1989"/>
                  <a:gd name="T42" fmla="*/ 1324 w 1855"/>
                  <a:gd name="T43" fmla="*/ 271 h 1989"/>
                  <a:gd name="T44" fmla="*/ 1421 w 1855"/>
                  <a:gd name="T45" fmla="*/ 323 h 1989"/>
                  <a:gd name="T46" fmla="*/ 1587 w 1855"/>
                  <a:gd name="T47" fmla="*/ 466 h 1989"/>
                  <a:gd name="T48" fmla="*/ 1822 w 1855"/>
                  <a:gd name="T49" fmla="*/ 445 h 1989"/>
                  <a:gd name="T50" fmla="*/ 1723 w 1855"/>
                  <a:gd name="T51" fmla="*/ 318 h 1989"/>
                  <a:gd name="T52" fmla="*/ 1605 w 1855"/>
                  <a:gd name="T53" fmla="*/ 210 h 1989"/>
                  <a:gd name="T54" fmla="*/ 1470 w 1855"/>
                  <a:gd name="T55" fmla="*/ 121 h 1989"/>
                  <a:gd name="T56" fmla="*/ 1322 w 1855"/>
                  <a:gd name="T57" fmla="*/ 56 h 1989"/>
                  <a:gd name="T58" fmla="*/ 1162 w 1855"/>
                  <a:gd name="T59" fmla="*/ 14 h 1989"/>
                  <a:gd name="T60" fmla="*/ 994 w 1855"/>
                  <a:gd name="T61" fmla="*/ 0 h 1989"/>
                  <a:gd name="T62" fmla="*/ 847 w 1855"/>
                  <a:gd name="T63" fmla="*/ 11 h 1989"/>
                  <a:gd name="T64" fmla="*/ 674 w 1855"/>
                  <a:gd name="T65" fmla="*/ 53 h 1989"/>
                  <a:gd name="T66" fmla="*/ 514 w 1855"/>
                  <a:gd name="T67" fmla="*/ 123 h 1989"/>
                  <a:gd name="T68" fmla="*/ 404 w 1855"/>
                  <a:gd name="T69" fmla="*/ 194 h 1989"/>
                  <a:gd name="T70" fmla="*/ 289 w 1855"/>
                  <a:gd name="T71" fmla="*/ 293 h 1989"/>
                  <a:gd name="T72" fmla="*/ 191 w 1855"/>
                  <a:gd name="T73" fmla="*/ 409 h 1989"/>
                  <a:gd name="T74" fmla="*/ 110 w 1855"/>
                  <a:gd name="T75" fmla="*/ 539 h 1989"/>
                  <a:gd name="T76" fmla="*/ 51 w 1855"/>
                  <a:gd name="T77" fmla="*/ 681 h 1989"/>
                  <a:gd name="T78" fmla="*/ 13 w 1855"/>
                  <a:gd name="T79" fmla="*/ 834 h 1989"/>
                  <a:gd name="T80" fmla="*/ 0 w 1855"/>
                  <a:gd name="T81" fmla="*/ 994 h 1989"/>
                  <a:gd name="T82" fmla="*/ 5 w 1855"/>
                  <a:gd name="T83" fmla="*/ 1097 h 1989"/>
                  <a:gd name="T84" fmla="*/ 26 w 1855"/>
                  <a:gd name="T85" fmla="*/ 1219 h 1989"/>
                  <a:gd name="T86" fmla="*/ 78 w 1855"/>
                  <a:gd name="T87" fmla="*/ 1382 h 1989"/>
                  <a:gd name="T88" fmla="*/ 197 w 1855"/>
                  <a:gd name="T89" fmla="*/ 1590 h 1989"/>
                  <a:gd name="T90" fmla="*/ 362 w 1855"/>
                  <a:gd name="T91" fmla="*/ 1762 h 1989"/>
                  <a:gd name="T92" fmla="*/ 563 w 1855"/>
                  <a:gd name="T93" fmla="*/ 1891 h 1989"/>
                  <a:gd name="T94" fmla="*/ 745 w 1855"/>
                  <a:gd name="T95" fmla="*/ 1958 h 1989"/>
                  <a:gd name="T96" fmla="*/ 868 w 1855"/>
                  <a:gd name="T97" fmla="*/ 1981 h 1989"/>
                  <a:gd name="T98" fmla="*/ 994 w 1855"/>
                  <a:gd name="T99" fmla="*/ 1989 h 1989"/>
                  <a:gd name="T100" fmla="*/ 1097 w 1855"/>
                  <a:gd name="T101" fmla="*/ 1984 h 1989"/>
                  <a:gd name="T102" fmla="*/ 1222 w 1855"/>
                  <a:gd name="T103" fmla="*/ 1963 h 1989"/>
                  <a:gd name="T104" fmla="*/ 1341 w 1855"/>
                  <a:gd name="T105" fmla="*/ 1926 h 1989"/>
                  <a:gd name="T106" fmla="*/ 1322 w 1855"/>
                  <a:gd name="T107" fmla="*/ 1881 h 1989"/>
                  <a:gd name="T108" fmla="*/ 1167 w 1855"/>
                  <a:gd name="T109" fmla="*/ 177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5" h="1989">
                    <a:moveTo>
                      <a:pt x="1167" y="1777"/>
                    </a:moveTo>
                    <a:lnTo>
                      <a:pt x="1170" y="1771"/>
                    </a:lnTo>
                    <a:lnTo>
                      <a:pt x="1170" y="1771"/>
                    </a:lnTo>
                    <a:lnTo>
                      <a:pt x="1148" y="1775"/>
                    </a:lnTo>
                    <a:lnTo>
                      <a:pt x="1127" y="1779"/>
                    </a:lnTo>
                    <a:lnTo>
                      <a:pt x="1106" y="1782"/>
                    </a:lnTo>
                    <a:lnTo>
                      <a:pt x="1084" y="1785"/>
                    </a:lnTo>
                    <a:lnTo>
                      <a:pt x="1061" y="1787"/>
                    </a:lnTo>
                    <a:lnTo>
                      <a:pt x="1039" y="1789"/>
                    </a:lnTo>
                    <a:lnTo>
                      <a:pt x="1016" y="1790"/>
                    </a:lnTo>
                    <a:lnTo>
                      <a:pt x="994" y="1790"/>
                    </a:lnTo>
                    <a:lnTo>
                      <a:pt x="994" y="1790"/>
                    </a:lnTo>
                    <a:lnTo>
                      <a:pt x="953" y="1789"/>
                    </a:lnTo>
                    <a:lnTo>
                      <a:pt x="913" y="1786"/>
                    </a:lnTo>
                    <a:lnTo>
                      <a:pt x="873" y="1781"/>
                    </a:lnTo>
                    <a:lnTo>
                      <a:pt x="834" y="1774"/>
                    </a:lnTo>
                    <a:lnTo>
                      <a:pt x="795" y="1765"/>
                    </a:lnTo>
                    <a:lnTo>
                      <a:pt x="758" y="1754"/>
                    </a:lnTo>
                    <a:lnTo>
                      <a:pt x="721" y="1741"/>
                    </a:lnTo>
                    <a:lnTo>
                      <a:pt x="685" y="1727"/>
                    </a:lnTo>
                    <a:lnTo>
                      <a:pt x="649" y="1711"/>
                    </a:lnTo>
                    <a:lnTo>
                      <a:pt x="615" y="1694"/>
                    </a:lnTo>
                    <a:lnTo>
                      <a:pt x="582" y="1675"/>
                    </a:lnTo>
                    <a:lnTo>
                      <a:pt x="550" y="1654"/>
                    </a:lnTo>
                    <a:lnTo>
                      <a:pt x="518" y="1632"/>
                    </a:lnTo>
                    <a:lnTo>
                      <a:pt x="489" y="1608"/>
                    </a:lnTo>
                    <a:lnTo>
                      <a:pt x="460" y="1583"/>
                    </a:lnTo>
                    <a:lnTo>
                      <a:pt x="432" y="1556"/>
                    </a:lnTo>
                    <a:lnTo>
                      <a:pt x="406" y="1529"/>
                    </a:lnTo>
                    <a:lnTo>
                      <a:pt x="381" y="1500"/>
                    </a:lnTo>
                    <a:lnTo>
                      <a:pt x="357" y="1470"/>
                    </a:lnTo>
                    <a:lnTo>
                      <a:pt x="334" y="1439"/>
                    </a:lnTo>
                    <a:lnTo>
                      <a:pt x="314" y="1407"/>
                    </a:lnTo>
                    <a:lnTo>
                      <a:pt x="295" y="1373"/>
                    </a:lnTo>
                    <a:lnTo>
                      <a:pt x="278" y="1339"/>
                    </a:lnTo>
                    <a:lnTo>
                      <a:pt x="262" y="1304"/>
                    </a:lnTo>
                    <a:lnTo>
                      <a:pt x="248" y="1267"/>
                    </a:lnTo>
                    <a:lnTo>
                      <a:pt x="235" y="1231"/>
                    </a:lnTo>
                    <a:lnTo>
                      <a:pt x="224" y="1193"/>
                    </a:lnTo>
                    <a:lnTo>
                      <a:pt x="215" y="1154"/>
                    </a:lnTo>
                    <a:lnTo>
                      <a:pt x="208" y="1116"/>
                    </a:lnTo>
                    <a:lnTo>
                      <a:pt x="203" y="1075"/>
                    </a:lnTo>
                    <a:lnTo>
                      <a:pt x="200" y="1035"/>
                    </a:lnTo>
                    <a:lnTo>
                      <a:pt x="199" y="994"/>
                    </a:lnTo>
                    <a:lnTo>
                      <a:pt x="199" y="994"/>
                    </a:lnTo>
                    <a:lnTo>
                      <a:pt x="199" y="969"/>
                    </a:lnTo>
                    <a:lnTo>
                      <a:pt x="200" y="945"/>
                    </a:lnTo>
                    <a:lnTo>
                      <a:pt x="202" y="920"/>
                    </a:lnTo>
                    <a:lnTo>
                      <a:pt x="205" y="895"/>
                    </a:lnTo>
                    <a:lnTo>
                      <a:pt x="208" y="872"/>
                    </a:lnTo>
                    <a:lnTo>
                      <a:pt x="212" y="848"/>
                    </a:lnTo>
                    <a:lnTo>
                      <a:pt x="217" y="824"/>
                    </a:lnTo>
                    <a:lnTo>
                      <a:pt x="222" y="800"/>
                    </a:lnTo>
                    <a:lnTo>
                      <a:pt x="229" y="777"/>
                    </a:lnTo>
                    <a:lnTo>
                      <a:pt x="236" y="755"/>
                    </a:lnTo>
                    <a:lnTo>
                      <a:pt x="244" y="733"/>
                    </a:lnTo>
                    <a:lnTo>
                      <a:pt x="252" y="710"/>
                    </a:lnTo>
                    <a:lnTo>
                      <a:pt x="261" y="688"/>
                    </a:lnTo>
                    <a:lnTo>
                      <a:pt x="270" y="666"/>
                    </a:lnTo>
                    <a:lnTo>
                      <a:pt x="280" y="645"/>
                    </a:lnTo>
                    <a:lnTo>
                      <a:pt x="290" y="625"/>
                    </a:lnTo>
                    <a:lnTo>
                      <a:pt x="301" y="603"/>
                    </a:lnTo>
                    <a:lnTo>
                      <a:pt x="313" y="583"/>
                    </a:lnTo>
                    <a:lnTo>
                      <a:pt x="325" y="564"/>
                    </a:lnTo>
                    <a:lnTo>
                      <a:pt x="339" y="545"/>
                    </a:lnTo>
                    <a:lnTo>
                      <a:pt x="353" y="526"/>
                    </a:lnTo>
                    <a:lnTo>
                      <a:pt x="366" y="506"/>
                    </a:lnTo>
                    <a:lnTo>
                      <a:pt x="381" y="488"/>
                    </a:lnTo>
                    <a:lnTo>
                      <a:pt x="396" y="471"/>
                    </a:lnTo>
                    <a:lnTo>
                      <a:pt x="411" y="454"/>
                    </a:lnTo>
                    <a:lnTo>
                      <a:pt x="427" y="437"/>
                    </a:lnTo>
                    <a:lnTo>
                      <a:pt x="445" y="420"/>
                    </a:lnTo>
                    <a:lnTo>
                      <a:pt x="461" y="404"/>
                    </a:lnTo>
                    <a:lnTo>
                      <a:pt x="479" y="389"/>
                    </a:lnTo>
                    <a:lnTo>
                      <a:pt x="496" y="374"/>
                    </a:lnTo>
                    <a:lnTo>
                      <a:pt x="515" y="360"/>
                    </a:lnTo>
                    <a:lnTo>
                      <a:pt x="533" y="347"/>
                    </a:lnTo>
                    <a:lnTo>
                      <a:pt x="533" y="347"/>
                    </a:lnTo>
                    <a:lnTo>
                      <a:pt x="559" y="329"/>
                    </a:lnTo>
                    <a:lnTo>
                      <a:pt x="584" y="313"/>
                    </a:lnTo>
                    <a:lnTo>
                      <a:pt x="609" y="298"/>
                    </a:lnTo>
                    <a:lnTo>
                      <a:pt x="636" y="284"/>
                    </a:lnTo>
                    <a:lnTo>
                      <a:pt x="664" y="271"/>
                    </a:lnTo>
                    <a:lnTo>
                      <a:pt x="691" y="259"/>
                    </a:lnTo>
                    <a:lnTo>
                      <a:pt x="719" y="248"/>
                    </a:lnTo>
                    <a:lnTo>
                      <a:pt x="748" y="238"/>
                    </a:lnTo>
                    <a:lnTo>
                      <a:pt x="778" y="228"/>
                    </a:lnTo>
                    <a:lnTo>
                      <a:pt x="807" y="221"/>
                    </a:lnTo>
                    <a:lnTo>
                      <a:pt x="837" y="214"/>
                    </a:lnTo>
                    <a:lnTo>
                      <a:pt x="868" y="209"/>
                    </a:lnTo>
                    <a:lnTo>
                      <a:pt x="899" y="204"/>
                    </a:lnTo>
                    <a:lnTo>
                      <a:pt x="930" y="201"/>
                    </a:lnTo>
                    <a:lnTo>
                      <a:pt x="961" y="199"/>
                    </a:lnTo>
                    <a:lnTo>
                      <a:pt x="994" y="199"/>
                    </a:lnTo>
                    <a:lnTo>
                      <a:pt x="994" y="199"/>
                    </a:lnTo>
                    <a:lnTo>
                      <a:pt x="1017" y="199"/>
                    </a:lnTo>
                    <a:lnTo>
                      <a:pt x="1040" y="200"/>
                    </a:lnTo>
                    <a:lnTo>
                      <a:pt x="1063" y="202"/>
                    </a:lnTo>
                    <a:lnTo>
                      <a:pt x="1087" y="204"/>
                    </a:lnTo>
                    <a:lnTo>
                      <a:pt x="1110" y="207"/>
                    </a:lnTo>
                    <a:lnTo>
                      <a:pt x="1132" y="211"/>
                    </a:lnTo>
                    <a:lnTo>
                      <a:pt x="1154" y="215"/>
                    </a:lnTo>
                    <a:lnTo>
                      <a:pt x="1177" y="220"/>
                    </a:lnTo>
                    <a:lnTo>
                      <a:pt x="1199" y="225"/>
                    </a:lnTo>
                    <a:lnTo>
                      <a:pt x="1220" y="231"/>
                    </a:lnTo>
                    <a:lnTo>
                      <a:pt x="1241" y="239"/>
                    </a:lnTo>
                    <a:lnTo>
                      <a:pt x="1262" y="246"/>
                    </a:lnTo>
                    <a:lnTo>
                      <a:pt x="1284" y="254"/>
                    </a:lnTo>
                    <a:lnTo>
                      <a:pt x="1304" y="262"/>
                    </a:lnTo>
                    <a:lnTo>
                      <a:pt x="1324" y="271"/>
                    </a:lnTo>
                    <a:lnTo>
                      <a:pt x="1344" y="281"/>
                    </a:lnTo>
                    <a:lnTo>
                      <a:pt x="1363" y="290"/>
                    </a:lnTo>
                    <a:lnTo>
                      <a:pt x="1384" y="301"/>
                    </a:lnTo>
                    <a:lnTo>
                      <a:pt x="1402" y="312"/>
                    </a:lnTo>
                    <a:lnTo>
                      <a:pt x="1421" y="323"/>
                    </a:lnTo>
                    <a:lnTo>
                      <a:pt x="1457" y="349"/>
                    </a:lnTo>
                    <a:lnTo>
                      <a:pt x="1492" y="375"/>
                    </a:lnTo>
                    <a:lnTo>
                      <a:pt x="1525" y="403"/>
                    </a:lnTo>
                    <a:lnTo>
                      <a:pt x="1557" y="434"/>
                    </a:lnTo>
                    <a:lnTo>
                      <a:pt x="1587" y="466"/>
                    </a:lnTo>
                    <a:lnTo>
                      <a:pt x="1616" y="499"/>
                    </a:lnTo>
                    <a:lnTo>
                      <a:pt x="1855" y="499"/>
                    </a:lnTo>
                    <a:lnTo>
                      <a:pt x="1855" y="499"/>
                    </a:lnTo>
                    <a:lnTo>
                      <a:pt x="1839" y="472"/>
                    </a:lnTo>
                    <a:lnTo>
                      <a:pt x="1822" y="445"/>
                    </a:lnTo>
                    <a:lnTo>
                      <a:pt x="1804" y="418"/>
                    </a:lnTo>
                    <a:lnTo>
                      <a:pt x="1784" y="392"/>
                    </a:lnTo>
                    <a:lnTo>
                      <a:pt x="1764" y="367"/>
                    </a:lnTo>
                    <a:lnTo>
                      <a:pt x="1744" y="343"/>
                    </a:lnTo>
                    <a:lnTo>
                      <a:pt x="1723" y="318"/>
                    </a:lnTo>
                    <a:lnTo>
                      <a:pt x="1701" y="295"/>
                    </a:lnTo>
                    <a:lnTo>
                      <a:pt x="1677" y="273"/>
                    </a:lnTo>
                    <a:lnTo>
                      <a:pt x="1654" y="252"/>
                    </a:lnTo>
                    <a:lnTo>
                      <a:pt x="1630" y="230"/>
                    </a:lnTo>
                    <a:lnTo>
                      <a:pt x="1605" y="210"/>
                    </a:lnTo>
                    <a:lnTo>
                      <a:pt x="1579" y="191"/>
                    </a:lnTo>
                    <a:lnTo>
                      <a:pt x="1553" y="172"/>
                    </a:lnTo>
                    <a:lnTo>
                      <a:pt x="1526" y="155"/>
                    </a:lnTo>
                    <a:lnTo>
                      <a:pt x="1499" y="137"/>
                    </a:lnTo>
                    <a:lnTo>
                      <a:pt x="1470" y="121"/>
                    </a:lnTo>
                    <a:lnTo>
                      <a:pt x="1442" y="107"/>
                    </a:lnTo>
                    <a:lnTo>
                      <a:pt x="1413" y="93"/>
                    </a:lnTo>
                    <a:lnTo>
                      <a:pt x="1384" y="79"/>
                    </a:lnTo>
                    <a:lnTo>
                      <a:pt x="1353" y="67"/>
                    </a:lnTo>
                    <a:lnTo>
                      <a:pt x="1322" y="56"/>
                    </a:lnTo>
                    <a:lnTo>
                      <a:pt x="1292" y="46"/>
                    </a:lnTo>
                    <a:lnTo>
                      <a:pt x="1259" y="36"/>
                    </a:lnTo>
                    <a:lnTo>
                      <a:pt x="1228" y="27"/>
                    </a:lnTo>
                    <a:lnTo>
                      <a:pt x="1196" y="20"/>
                    </a:lnTo>
                    <a:lnTo>
                      <a:pt x="1162" y="14"/>
                    </a:lnTo>
                    <a:lnTo>
                      <a:pt x="1130" y="9"/>
                    </a:lnTo>
                    <a:lnTo>
                      <a:pt x="1096" y="5"/>
                    </a:lnTo>
                    <a:lnTo>
                      <a:pt x="1062" y="2"/>
                    </a:lnTo>
                    <a:lnTo>
                      <a:pt x="1028" y="1"/>
                    </a:lnTo>
                    <a:lnTo>
                      <a:pt x="994" y="0"/>
                    </a:lnTo>
                    <a:lnTo>
                      <a:pt x="994" y="0"/>
                    </a:lnTo>
                    <a:lnTo>
                      <a:pt x="956" y="1"/>
                    </a:lnTo>
                    <a:lnTo>
                      <a:pt x="920" y="3"/>
                    </a:lnTo>
                    <a:lnTo>
                      <a:pt x="884" y="6"/>
                    </a:lnTo>
                    <a:lnTo>
                      <a:pt x="847" y="11"/>
                    </a:lnTo>
                    <a:lnTo>
                      <a:pt x="812" y="16"/>
                    </a:lnTo>
                    <a:lnTo>
                      <a:pt x="777" y="24"/>
                    </a:lnTo>
                    <a:lnTo>
                      <a:pt x="742" y="32"/>
                    </a:lnTo>
                    <a:lnTo>
                      <a:pt x="708" y="41"/>
                    </a:lnTo>
                    <a:lnTo>
                      <a:pt x="674" y="53"/>
                    </a:lnTo>
                    <a:lnTo>
                      <a:pt x="641" y="65"/>
                    </a:lnTo>
                    <a:lnTo>
                      <a:pt x="608" y="78"/>
                    </a:lnTo>
                    <a:lnTo>
                      <a:pt x="577" y="92"/>
                    </a:lnTo>
                    <a:lnTo>
                      <a:pt x="544" y="107"/>
                    </a:lnTo>
                    <a:lnTo>
                      <a:pt x="514" y="123"/>
                    </a:lnTo>
                    <a:lnTo>
                      <a:pt x="484" y="141"/>
                    </a:lnTo>
                    <a:lnTo>
                      <a:pt x="455" y="159"/>
                    </a:lnTo>
                    <a:lnTo>
                      <a:pt x="455" y="159"/>
                    </a:lnTo>
                    <a:lnTo>
                      <a:pt x="429" y="176"/>
                    </a:lnTo>
                    <a:lnTo>
                      <a:pt x="404" y="194"/>
                    </a:lnTo>
                    <a:lnTo>
                      <a:pt x="380" y="212"/>
                    </a:lnTo>
                    <a:lnTo>
                      <a:pt x="357" y="231"/>
                    </a:lnTo>
                    <a:lnTo>
                      <a:pt x="333" y="252"/>
                    </a:lnTo>
                    <a:lnTo>
                      <a:pt x="311" y="272"/>
                    </a:lnTo>
                    <a:lnTo>
                      <a:pt x="289" y="293"/>
                    </a:lnTo>
                    <a:lnTo>
                      <a:pt x="268" y="315"/>
                    </a:lnTo>
                    <a:lnTo>
                      <a:pt x="248" y="338"/>
                    </a:lnTo>
                    <a:lnTo>
                      <a:pt x="228" y="361"/>
                    </a:lnTo>
                    <a:lnTo>
                      <a:pt x="209" y="385"/>
                    </a:lnTo>
                    <a:lnTo>
                      <a:pt x="191" y="409"/>
                    </a:lnTo>
                    <a:lnTo>
                      <a:pt x="173" y="434"/>
                    </a:lnTo>
                    <a:lnTo>
                      <a:pt x="157" y="459"/>
                    </a:lnTo>
                    <a:lnTo>
                      <a:pt x="141" y="485"/>
                    </a:lnTo>
                    <a:lnTo>
                      <a:pt x="124" y="511"/>
                    </a:lnTo>
                    <a:lnTo>
                      <a:pt x="110" y="539"/>
                    </a:lnTo>
                    <a:lnTo>
                      <a:pt x="97" y="567"/>
                    </a:lnTo>
                    <a:lnTo>
                      <a:pt x="84" y="594"/>
                    </a:lnTo>
                    <a:lnTo>
                      <a:pt x="72" y="623"/>
                    </a:lnTo>
                    <a:lnTo>
                      <a:pt x="61" y="652"/>
                    </a:lnTo>
                    <a:lnTo>
                      <a:pt x="51" y="681"/>
                    </a:lnTo>
                    <a:lnTo>
                      <a:pt x="42" y="710"/>
                    </a:lnTo>
                    <a:lnTo>
                      <a:pt x="33" y="741"/>
                    </a:lnTo>
                    <a:lnTo>
                      <a:pt x="26" y="771"/>
                    </a:lnTo>
                    <a:lnTo>
                      <a:pt x="18" y="802"/>
                    </a:lnTo>
                    <a:lnTo>
                      <a:pt x="13" y="834"/>
                    </a:lnTo>
                    <a:lnTo>
                      <a:pt x="8" y="865"/>
                    </a:lnTo>
                    <a:lnTo>
                      <a:pt x="5" y="897"/>
                    </a:lnTo>
                    <a:lnTo>
                      <a:pt x="2" y="930"/>
                    </a:lnTo>
                    <a:lnTo>
                      <a:pt x="1" y="962"/>
                    </a:lnTo>
                    <a:lnTo>
                      <a:pt x="0" y="994"/>
                    </a:lnTo>
                    <a:lnTo>
                      <a:pt x="0" y="994"/>
                    </a:lnTo>
                    <a:lnTo>
                      <a:pt x="0" y="1020"/>
                    </a:lnTo>
                    <a:lnTo>
                      <a:pt x="1" y="1046"/>
                    </a:lnTo>
                    <a:lnTo>
                      <a:pt x="3" y="1071"/>
                    </a:lnTo>
                    <a:lnTo>
                      <a:pt x="5" y="1097"/>
                    </a:lnTo>
                    <a:lnTo>
                      <a:pt x="8" y="1121"/>
                    </a:lnTo>
                    <a:lnTo>
                      <a:pt x="11" y="1146"/>
                    </a:lnTo>
                    <a:lnTo>
                      <a:pt x="15" y="1170"/>
                    </a:lnTo>
                    <a:lnTo>
                      <a:pt x="20" y="1195"/>
                    </a:lnTo>
                    <a:lnTo>
                      <a:pt x="26" y="1219"/>
                    </a:lnTo>
                    <a:lnTo>
                      <a:pt x="32" y="1243"/>
                    </a:lnTo>
                    <a:lnTo>
                      <a:pt x="38" y="1266"/>
                    </a:lnTo>
                    <a:lnTo>
                      <a:pt x="45" y="1291"/>
                    </a:lnTo>
                    <a:lnTo>
                      <a:pt x="61" y="1336"/>
                    </a:lnTo>
                    <a:lnTo>
                      <a:pt x="78" y="1382"/>
                    </a:lnTo>
                    <a:lnTo>
                      <a:pt x="98" y="1426"/>
                    </a:lnTo>
                    <a:lnTo>
                      <a:pt x="120" y="1468"/>
                    </a:lnTo>
                    <a:lnTo>
                      <a:pt x="144" y="1510"/>
                    </a:lnTo>
                    <a:lnTo>
                      <a:pt x="170" y="1550"/>
                    </a:lnTo>
                    <a:lnTo>
                      <a:pt x="197" y="1590"/>
                    </a:lnTo>
                    <a:lnTo>
                      <a:pt x="227" y="1627"/>
                    </a:lnTo>
                    <a:lnTo>
                      <a:pt x="259" y="1663"/>
                    </a:lnTo>
                    <a:lnTo>
                      <a:pt x="291" y="1698"/>
                    </a:lnTo>
                    <a:lnTo>
                      <a:pt x="325" y="1730"/>
                    </a:lnTo>
                    <a:lnTo>
                      <a:pt x="362" y="1762"/>
                    </a:lnTo>
                    <a:lnTo>
                      <a:pt x="399" y="1792"/>
                    </a:lnTo>
                    <a:lnTo>
                      <a:pt x="438" y="1819"/>
                    </a:lnTo>
                    <a:lnTo>
                      <a:pt x="479" y="1845"/>
                    </a:lnTo>
                    <a:lnTo>
                      <a:pt x="520" y="1869"/>
                    </a:lnTo>
                    <a:lnTo>
                      <a:pt x="563" y="1891"/>
                    </a:lnTo>
                    <a:lnTo>
                      <a:pt x="607" y="1911"/>
                    </a:lnTo>
                    <a:lnTo>
                      <a:pt x="653" y="1928"/>
                    </a:lnTo>
                    <a:lnTo>
                      <a:pt x="698" y="1944"/>
                    </a:lnTo>
                    <a:lnTo>
                      <a:pt x="722" y="1952"/>
                    </a:lnTo>
                    <a:lnTo>
                      <a:pt x="745" y="1958"/>
                    </a:lnTo>
                    <a:lnTo>
                      <a:pt x="770" y="1964"/>
                    </a:lnTo>
                    <a:lnTo>
                      <a:pt x="794" y="1969"/>
                    </a:lnTo>
                    <a:lnTo>
                      <a:pt x="818" y="1974"/>
                    </a:lnTo>
                    <a:lnTo>
                      <a:pt x="842" y="1978"/>
                    </a:lnTo>
                    <a:lnTo>
                      <a:pt x="868" y="1981"/>
                    </a:lnTo>
                    <a:lnTo>
                      <a:pt x="892" y="1984"/>
                    </a:lnTo>
                    <a:lnTo>
                      <a:pt x="917" y="1986"/>
                    </a:lnTo>
                    <a:lnTo>
                      <a:pt x="942" y="1988"/>
                    </a:lnTo>
                    <a:lnTo>
                      <a:pt x="969" y="1989"/>
                    </a:lnTo>
                    <a:lnTo>
                      <a:pt x="994" y="1989"/>
                    </a:lnTo>
                    <a:lnTo>
                      <a:pt x="994" y="1989"/>
                    </a:lnTo>
                    <a:lnTo>
                      <a:pt x="1020" y="1989"/>
                    </a:lnTo>
                    <a:lnTo>
                      <a:pt x="1046" y="1988"/>
                    </a:lnTo>
                    <a:lnTo>
                      <a:pt x="1072" y="1986"/>
                    </a:lnTo>
                    <a:lnTo>
                      <a:pt x="1097" y="1984"/>
                    </a:lnTo>
                    <a:lnTo>
                      <a:pt x="1123" y="1981"/>
                    </a:lnTo>
                    <a:lnTo>
                      <a:pt x="1147" y="1977"/>
                    </a:lnTo>
                    <a:lnTo>
                      <a:pt x="1173" y="1973"/>
                    </a:lnTo>
                    <a:lnTo>
                      <a:pt x="1198" y="1968"/>
                    </a:lnTo>
                    <a:lnTo>
                      <a:pt x="1222" y="1963"/>
                    </a:lnTo>
                    <a:lnTo>
                      <a:pt x="1246" y="1957"/>
                    </a:lnTo>
                    <a:lnTo>
                      <a:pt x="1270" y="1949"/>
                    </a:lnTo>
                    <a:lnTo>
                      <a:pt x="1295" y="1942"/>
                    </a:lnTo>
                    <a:lnTo>
                      <a:pt x="1318" y="1934"/>
                    </a:lnTo>
                    <a:lnTo>
                      <a:pt x="1341" y="1926"/>
                    </a:lnTo>
                    <a:lnTo>
                      <a:pt x="1364" y="1917"/>
                    </a:lnTo>
                    <a:lnTo>
                      <a:pt x="1387" y="1908"/>
                    </a:lnTo>
                    <a:lnTo>
                      <a:pt x="1387" y="1908"/>
                    </a:lnTo>
                    <a:lnTo>
                      <a:pt x="1353" y="1895"/>
                    </a:lnTo>
                    <a:lnTo>
                      <a:pt x="1322" y="1881"/>
                    </a:lnTo>
                    <a:lnTo>
                      <a:pt x="1307" y="1873"/>
                    </a:lnTo>
                    <a:lnTo>
                      <a:pt x="1293" y="1865"/>
                    </a:lnTo>
                    <a:lnTo>
                      <a:pt x="1279" y="1855"/>
                    </a:lnTo>
                    <a:lnTo>
                      <a:pt x="1265" y="1846"/>
                    </a:lnTo>
                    <a:lnTo>
                      <a:pt x="1167" y="1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cs typeface="+mn-ea"/>
                  <a:sym typeface="+mn-lt"/>
                </a:endParaRPr>
              </a:p>
            </p:txBody>
          </p:sp>
          <p:sp>
            <p:nvSpPr>
              <p:cNvPr id="32" name="Rectangle 269">
                <a:extLst>
                  <a:ext uri="{FF2B5EF4-FFF2-40B4-BE49-F238E27FC236}">
                    <a16:creationId xmlns:a16="http://schemas.microsoft.com/office/drawing/2014/main" id="{4F6D2B25-6F7D-49A8-AB9D-CFABB47955C2}"/>
                  </a:ext>
                </a:extLst>
              </p:cNvPr>
              <p:cNvSpPr>
                <a:spLocks noChangeArrowheads="1"/>
              </p:cNvSpPr>
              <p:nvPr/>
            </p:nvSpPr>
            <p:spPr bwMode="auto">
              <a:xfrm>
                <a:off x="2734688" y="4650346"/>
                <a:ext cx="35116" cy="318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cs typeface="+mn-ea"/>
                  <a:sym typeface="+mn-lt"/>
                </a:endParaRPr>
              </a:p>
            </p:txBody>
          </p:sp>
          <p:sp>
            <p:nvSpPr>
              <p:cNvPr id="33" name="Rectangle 270">
                <a:extLst>
                  <a:ext uri="{FF2B5EF4-FFF2-40B4-BE49-F238E27FC236}">
                    <a16:creationId xmlns:a16="http://schemas.microsoft.com/office/drawing/2014/main" id="{B1038C9E-7559-4378-9FA6-D8D7FD90C85C}"/>
                  </a:ext>
                </a:extLst>
              </p:cNvPr>
              <p:cNvSpPr>
                <a:spLocks noChangeArrowheads="1"/>
              </p:cNvSpPr>
              <p:nvPr/>
            </p:nvSpPr>
            <p:spPr bwMode="auto">
              <a:xfrm>
                <a:off x="2521796" y="4933470"/>
                <a:ext cx="221671" cy="35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cs typeface="+mn-ea"/>
                  <a:sym typeface="+mn-lt"/>
                </a:endParaRPr>
              </a:p>
            </p:txBody>
          </p:sp>
        </p:grpSp>
        <p:sp>
          <p:nvSpPr>
            <p:cNvPr id="30" name="Freeform 701">
              <a:extLst>
                <a:ext uri="{FF2B5EF4-FFF2-40B4-BE49-F238E27FC236}">
                  <a16:creationId xmlns:a16="http://schemas.microsoft.com/office/drawing/2014/main" id="{86D1F015-3F82-41C1-AE84-A380B5AB7FAA}"/>
                </a:ext>
              </a:extLst>
            </p:cNvPr>
            <p:cNvSpPr>
              <a:spLocks/>
            </p:cNvSpPr>
            <p:nvPr/>
          </p:nvSpPr>
          <p:spPr bwMode="auto">
            <a:xfrm rot="20154666">
              <a:off x="3008421" y="3308589"/>
              <a:ext cx="377666" cy="377666"/>
            </a:xfrm>
            <a:custGeom>
              <a:avLst/>
              <a:gdLst>
                <a:gd name="T0" fmla="*/ 544 w 1843"/>
                <a:gd name="T1" fmla="*/ 1814 h 1845"/>
                <a:gd name="T2" fmla="*/ 655 w 1843"/>
                <a:gd name="T3" fmla="*/ 1757 h 1845"/>
                <a:gd name="T4" fmla="*/ 773 w 1843"/>
                <a:gd name="T5" fmla="*/ 1681 h 1845"/>
                <a:gd name="T6" fmla="*/ 1010 w 1843"/>
                <a:gd name="T7" fmla="*/ 1501 h 1845"/>
                <a:gd name="T8" fmla="*/ 1228 w 1843"/>
                <a:gd name="T9" fmla="*/ 1312 h 1845"/>
                <a:gd name="T10" fmla="*/ 1269 w 1843"/>
                <a:gd name="T11" fmla="*/ 1275 h 1845"/>
                <a:gd name="T12" fmla="*/ 1275 w 1843"/>
                <a:gd name="T13" fmla="*/ 1269 h 1845"/>
                <a:gd name="T14" fmla="*/ 1375 w 1843"/>
                <a:gd name="T15" fmla="*/ 1158 h 1845"/>
                <a:gd name="T16" fmla="*/ 1547 w 1843"/>
                <a:gd name="T17" fmla="*/ 954 h 1845"/>
                <a:gd name="T18" fmla="*/ 1701 w 1843"/>
                <a:gd name="T19" fmla="*/ 742 h 1845"/>
                <a:gd name="T20" fmla="*/ 1772 w 1843"/>
                <a:gd name="T21" fmla="*/ 624 h 1845"/>
                <a:gd name="T22" fmla="*/ 1821 w 1843"/>
                <a:gd name="T23" fmla="*/ 517 h 1845"/>
                <a:gd name="T24" fmla="*/ 1840 w 1843"/>
                <a:gd name="T25" fmla="*/ 443 h 1845"/>
                <a:gd name="T26" fmla="*/ 1840 w 1843"/>
                <a:gd name="T27" fmla="*/ 352 h 1845"/>
                <a:gd name="T28" fmla="*/ 1819 w 1843"/>
                <a:gd name="T29" fmla="*/ 272 h 1845"/>
                <a:gd name="T30" fmla="*/ 1783 w 1843"/>
                <a:gd name="T31" fmla="*/ 204 h 1845"/>
                <a:gd name="T32" fmla="*/ 1737 w 1843"/>
                <a:gd name="T33" fmla="*/ 147 h 1845"/>
                <a:gd name="T34" fmla="*/ 1641 w 1843"/>
                <a:gd name="T35" fmla="*/ 66 h 1845"/>
                <a:gd name="T36" fmla="*/ 1531 w 1843"/>
                <a:gd name="T37" fmla="*/ 0 h 1845"/>
                <a:gd name="T38" fmla="*/ 1469 w 1843"/>
                <a:gd name="T39" fmla="*/ 56 h 1845"/>
                <a:gd name="T40" fmla="*/ 1374 w 1843"/>
                <a:gd name="T41" fmla="*/ 159 h 1845"/>
                <a:gd name="T42" fmla="*/ 1330 w 1843"/>
                <a:gd name="T43" fmla="*/ 218 h 1845"/>
                <a:gd name="T44" fmla="*/ 1259 w 1843"/>
                <a:gd name="T45" fmla="*/ 345 h 1845"/>
                <a:gd name="T46" fmla="*/ 1248 w 1843"/>
                <a:gd name="T47" fmla="*/ 452 h 1845"/>
                <a:gd name="T48" fmla="*/ 1354 w 1843"/>
                <a:gd name="T49" fmla="*/ 527 h 1845"/>
                <a:gd name="T50" fmla="*/ 1418 w 1843"/>
                <a:gd name="T51" fmla="*/ 588 h 1845"/>
                <a:gd name="T52" fmla="*/ 1433 w 1843"/>
                <a:gd name="T53" fmla="*/ 616 h 1845"/>
                <a:gd name="T54" fmla="*/ 1434 w 1843"/>
                <a:gd name="T55" fmla="*/ 655 h 1845"/>
                <a:gd name="T56" fmla="*/ 1418 w 1843"/>
                <a:gd name="T57" fmla="*/ 700 h 1845"/>
                <a:gd name="T58" fmla="*/ 1387 w 1843"/>
                <a:gd name="T59" fmla="*/ 746 h 1845"/>
                <a:gd name="T60" fmla="*/ 1349 w 1843"/>
                <a:gd name="T61" fmla="*/ 786 h 1845"/>
                <a:gd name="T62" fmla="*/ 1168 w 1843"/>
                <a:gd name="T63" fmla="*/ 950 h 1845"/>
                <a:gd name="T64" fmla="*/ 1058 w 1843"/>
                <a:gd name="T65" fmla="*/ 1059 h 1845"/>
                <a:gd name="T66" fmla="*/ 909 w 1843"/>
                <a:gd name="T67" fmla="*/ 1211 h 1845"/>
                <a:gd name="T68" fmla="*/ 778 w 1843"/>
                <a:gd name="T69" fmla="*/ 1360 h 1845"/>
                <a:gd name="T70" fmla="*/ 735 w 1843"/>
                <a:gd name="T71" fmla="*/ 1398 h 1845"/>
                <a:gd name="T72" fmla="*/ 689 w 1843"/>
                <a:gd name="T73" fmla="*/ 1425 h 1845"/>
                <a:gd name="T74" fmla="*/ 644 w 1843"/>
                <a:gd name="T75" fmla="*/ 1437 h 1845"/>
                <a:gd name="T76" fmla="*/ 617 w 1843"/>
                <a:gd name="T77" fmla="*/ 1435 h 1845"/>
                <a:gd name="T78" fmla="*/ 573 w 1843"/>
                <a:gd name="T79" fmla="*/ 1406 h 1845"/>
                <a:gd name="T80" fmla="*/ 513 w 1843"/>
                <a:gd name="T81" fmla="*/ 1337 h 1845"/>
                <a:gd name="T82" fmla="*/ 434 w 1843"/>
                <a:gd name="T83" fmla="*/ 1219 h 1845"/>
                <a:gd name="T84" fmla="*/ 308 w 1843"/>
                <a:gd name="T85" fmla="*/ 1281 h 1845"/>
                <a:gd name="T86" fmla="*/ 204 w 1843"/>
                <a:gd name="T87" fmla="*/ 1343 h 1845"/>
                <a:gd name="T88" fmla="*/ 140 w 1843"/>
                <a:gd name="T89" fmla="*/ 1394 h 1845"/>
                <a:gd name="T90" fmla="*/ 32 w 1843"/>
                <a:gd name="T91" fmla="*/ 1497 h 1845"/>
                <a:gd name="T92" fmla="*/ 34 w 1843"/>
                <a:gd name="T93" fmla="*/ 1594 h 1845"/>
                <a:gd name="T94" fmla="*/ 82 w 1843"/>
                <a:gd name="T95" fmla="*/ 1667 h 1845"/>
                <a:gd name="T96" fmla="*/ 161 w 1843"/>
                <a:gd name="T97" fmla="*/ 1751 h 1845"/>
                <a:gd name="T98" fmla="*/ 221 w 1843"/>
                <a:gd name="T99" fmla="*/ 1796 h 1845"/>
                <a:gd name="T100" fmla="*/ 293 w 1843"/>
                <a:gd name="T101" fmla="*/ 1828 h 1845"/>
                <a:gd name="T102" fmla="*/ 375 w 1843"/>
                <a:gd name="T103" fmla="*/ 1845 h 1845"/>
                <a:gd name="T104" fmla="*/ 469 w 1843"/>
                <a:gd name="T105" fmla="*/ 1837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3" h="1845">
                  <a:moveTo>
                    <a:pt x="494" y="1830"/>
                  </a:moveTo>
                  <a:lnTo>
                    <a:pt x="494" y="1830"/>
                  </a:lnTo>
                  <a:lnTo>
                    <a:pt x="518" y="1823"/>
                  </a:lnTo>
                  <a:lnTo>
                    <a:pt x="544" y="1814"/>
                  </a:lnTo>
                  <a:lnTo>
                    <a:pt x="570" y="1802"/>
                  </a:lnTo>
                  <a:lnTo>
                    <a:pt x="597" y="1789"/>
                  </a:lnTo>
                  <a:lnTo>
                    <a:pt x="625" y="1774"/>
                  </a:lnTo>
                  <a:lnTo>
                    <a:pt x="655" y="1757"/>
                  </a:lnTo>
                  <a:lnTo>
                    <a:pt x="684" y="1740"/>
                  </a:lnTo>
                  <a:lnTo>
                    <a:pt x="714" y="1722"/>
                  </a:lnTo>
                  <a:lnTo>
                    <a:pt x="743" y="1702"/>
                  </a:lnTo>
                  <a:lnTo>
                    <a:pt x="773" y="1681"/>
                  </a:lnTo>
                  <a:lnTo>
                    <a:pt x="835" y="1639"/>
                  </a:lnTo>
                  <a:lnTo>
                    <a:pt x="895" y="1593"/>
                  </a:lnTo>
                  <a:lnTo>
                    <a:pt x="954" y="1547"/>
                  </a:lnTo>
                  <a:lnTo>
                    <a:pt x="1010" y="1501"/>
                  </a:lnTo>
                  <a:lnTo>
                    <a:pt x="1064" y="1457"/>
                  </a:lnTo>
                  <a:lnTo>
                    <a:pt x="1113" y="1414"/>
                  </a:lnTo>
                  <a:lnTo>
                    <a:pt x="1158" y="1376"/>
                  </a:lnTo>
                  <a:lnTo>
                    <a:pt x="1228" y="1312"/>
                  </a:lnTo>
                  <a:lnTo>
                    <a:pt x="1269" y="1275"/>
                  </a:lnTo>
                  <a:lnTo>
                    <a:pt x="1269" y="1275"/>
                  </a:lnTo>
                  <a:lnTo>
                    <a:pt x="1269" y="1275"/>
                  </a:lnTo>
                  <a:lnTo>
                    <a:pt x="1269" y="1275"/>
                  </a:lnTo>
                  <a:lnTo>
                    <a:pt x="1272" y="1272"/>
                  </a:lnTo>
                  <a:lnTo>
                    <a:pt x="1272" y="1272"/>
                  </a:lnTo>
                  <a:lnTo>
                    <a:pt x="1275" y="1269"/>
                  </a:lnTo>
                  <a:lnTo>
                    <a:pt x="1275" y="1269"/>
                  </a:lnTo>
                  <a:lnTo>
                    <a:pt x="1275" y="1269"/>
                  </a:lnTo>
                  <a:lnTo>
                    <a:pt x="1275" y="1269"/>
                  </a:lnTo>
                  <a:lnTo>
                    <a:pt x="1312" y="1228"/>
                  </a:lnTo>
                  <a:lnTo>
                    <a:pt x="1375" y="1158"/>
                  </a:lnTo>
                  <a:lnTo>
                    <a:pt x="1415" y="1113"/>
                  </a:lnTo>
                  <a:lnTo>
                    <a:pt x="1456" y="1063"/>
                  </a:lnTo>
                  <a:lnTo>
                    <a:pt x="1501" y="1010"/>
                  </a:lnTo>
                  <a:lnTo>
                    <a:pt x="1547" y="954"/>
                  </a:lnTo>
                  <a:lnTo>
                    <a:pt x="1592" y="894"/>
                  </a:lnTo>
                  <a:lnTo>
                    <a:pt x="1638" y="834"/>
                  </a:lnTo>
                  <a:lnTo>
                    <a:pt x="1680" y="773"/>
                  </a:lnTo>
                  <a:lnTo>
                    <a:pt x="1701" y="742"/>
                  </a:lnTo>
                  <a:lnTo>
                    <a:pt x="1720" y="713"/>
                  </a:lnTo>
                  <a:lnTo>
                    <a:pt x="1739" y="683"/>
                  </a:lnTo>
                  <a:lnTo>
                    <a:pt x="1756" y="654"/>
                  </a:lnTo>
                  <a:lnTo>
                    <a:pt x="1772" y="624"/>
                  </a:lnTo>
                  <a:lnTo>
                    <a:pt x="1787" y="596"/>
                  </a:lnTo>
                  <a:lnTo>
                    <a:pt x="1800" y="569"/>
                  </a:lnTo>
                  <a:lnTo>
                    <a:pt x="1812" y="542"/>
                  </a:lnTo>
                  <a:lnTo>
                    <a:pt x="1821" y="517"/>
                  </a:lnTo>
                  <a:lnTo>
                    <a:pt x="1828" y="493"/>
                  </a:lnTo>
                  <a:lnTo>
                    <a:pt x="1828" y="493"/>
                  </a:lnTo>
                  <a:lnTo>
                    <a:pt x="1835" y="467"/>
                  </a:lnTo>
                  <a:lnTo>
                    <a:pt x="1840" y="443"/>
                  </a:lnTo>
                  <a:lnTo>
                    <a:pt x="1842" y="419"/>
                  </a:lnTo>
                  <a:lnTo>
                    <a:pt x="1843" y="396"/>
                  </a:lnTo>
                  <a:lnTo>
                    <a:pt x="1842" y="374"/>
                  </a:lnTo>
                  <a:lnTo>
                    <a:pt x="1840" y="352"/>
                  </a:lnTo>
                  <a:lnTo>
                    <a:pt x="1837" y="331"/>
                  </a:lnTo>
                  <a:lnTo>
                    <a:pt x="1833" y="311"/>
                  </a:lnTo>
                  <a:lnTo>
                    <a:pt x="1826" y="291"/>
                  </a:lnTo>
                  <a:lnTo>
                    <a:pt x="1819" y="272"/>
                  </a:lnTo>
                  <a:lnTo>
                    <a:pt x="1812" y="254"/>
                  </a:lnTo>
                  <a:lnTo>
                    <a:pt x="1802" y="237"/>
                  </a:lnTo>
                  <a:lnTo>
                    <a:pt x="1793" y="220"/>
                  </a:lnTo>
                  <a:lnTo>
                    <a:pt x="1783" y="204"/>
                  </a:lnTo>
                  <a:lnTo>
                    <a:pt x="1772" y="189"/>
                  </a:lnTo>
                  <a:lnTo>
                    <a:pt x="1761" y="174"/>
                  </a:lnTo>
                  <a:lnTo>
                    <a:pt x="1749" y="159"/>
                  </a:lnTo>
                  <a:lnTo>
                    <a:pt x="1737" y="147"/>
                  </a:lnTo>
                  <a:lnTo>
                    <a:pt x="1712" y="122"/>
                  </a:lnTo>
                  <a:lnTo>
                    <a:pt x="1688" y="100"/>
                  </a:lnTo>
                  <a:lnTo>
                    <a:pt x="1664" y="81"/>
                  </a:lnTo>
                  <a:lnTo>
                    <a:pt x="1641" y="66"/>
                  </a:lnTo>
                  <a:lnTo>
                    <a:pt x="1621" y="52"/>
                  </a:lnTo>
                  <a:lnTo>
                    <a:pt x="1591" y="34"/>
                  </a:lnTo>
                  <a:lnTo>
                    <a:pt x="1591" y="34"/>
                  </a:lnTo>
                  <a:lnTo>
                    <a:pt x="1531" y="0"/>
                  </a:lnTo>
                  <a:lnTo>
                    <a:pt x="1531" y="0"/>
                  </a:lnTo>
                  <a:lnTo>
                    <a:pt x="1514" y="15"/>
                  </a:lnTo>
                  <a:lnTo>
                    <a:pt x="1494" y="32"/>
                  </a:lnTo>
                  <a:lnTo>
                    <a:pt x="1469" y="56"/>
                  </a:lnTo>
                  <a:lnTo>
                    <a:pt x="1440" y="85"/>
                  </a:lnTo>
                  <a:lnTo>
                    <a:pt x="1407" y="120"/>
                  </a:lnTo>
                  <a:lnTo>
                    <a:pt x="1391" y="140"/>
                  </a:lnTo>
                  <a:lnTo>
                    <a:pt x="1374" y="159"/>
                  </a:lnTo>
                  <a:lnTo>
                    <a:pt x="1356" y="181"/>
                  </a:lnTo>
                  <a:lnTo>
                    <a:pt x="1340" y="204"/>
                  </a:lnTo>
                  <a:lnTo>
                    <a:pt x="1340" y="204"/>
                  </a:lnTo>
                  <a:lnTo>
                    <a:pt x="1330" y="218"/>
                  </a:lnTo>
                  <a:lnTo>
                    <a:pt x="1320" y="234"/>
                  </a:lnTo>
                  <a:lnTo>
                    <a:pt x="1299" y="270"/>
                  </a:lnTo>
                  <a:lnTo>
                    <a:pt x="1279" y="307"/>
                  </a:lnTo>
                  <a:lnTo>
                    <a:pt x="1259" y="345"/>
                  </a:lnTo>
                  <a:lnTo>
                    <a:pt x="1229" y="408"/>
                  </a:lnTo>
                  <a:lnTo>
                    <a:pt x="1217" y="434"/>
                  </a:lnTo>
                  <a:lnTo>
                    <a:pt x="1217" y="434"/>
                  </a:lnTo>
                  <a:lnTo>
                    <a:pt x="1248" y="452"/>
                  </a:lnTo>
                  <a:lnTo>
                    <a:pt x="1279" y="473"/>
                  </a:lnTo>
                  <a:lnTo>
                    <a:pt x="1317" y="498"/>
                  </a:lnTo>
                  <a:lnTo>
                    <a:pt x="1335" y="513"/>
                  </a:lnTo>
                  <a:lnTo>
                    <a:pt x="1354" y="527"/>
                  </a:lnTo>
                  <a:lnTo>
                    <a:pt x="1373" y="542"/>
                  </a:lnTo>
                  <a:lnTo>
                    <a:pt x="1390" y="558"/>
                  </a:lnTo>
                  <a:lnTo>
                    <a:pt x="1405" y="573"/>
                  </a:lnTo>
                  <a:lnTo>
                    <a:pt x="1418" y="588"/>
                  </a:lnTo>
                  <a:lnTo>
                    <a:pt x="1427" y="602"/>
                  </a:lnTo>
                  <a:lnTo>
                    <a:pt x="1431" y="610"/>
                  </a:lnTo>
                  <a:lnTo>
                    <a:pt x="1433" y="616"/>
                  </a:lnTo>
                  <a:lnTo>
                    <a:pt x="1433" y="616"/>
                  </a:lnTo>
                  <a:lnTo>
                    <a:pt x="1435" y="624"/>
                  </a:lnTo>
                  <a:lnTo>
                    <a:pt x="1436" y="634"/>
                  </a:lnTo>
                  <a:lnTo>
                    <a:pt x="1436" y="644"/>
                  </a:lnTo>
                  <a:lnTo>
                    <a:pt x="1434" y="655"/>
                  </a:lnTo>
                  <a:lnTo>
                    <a:pt x="1432" y="666"/>
                  </a:lnTo>
                  <a:lnTo>
                    <a:pt x="1428" y="676"/>
                  </a:lnTo>
                  <a:lnTo>
                    <a:pt x="1423" y="688"/>
                  </a:lnTo>
                  <a:lnTo>
                    <a:pt x="1418" y="700"/>
                  </a:lnTo>
                  <a:lnTo>
                    <a:pt x="1411" y="712"/>
                  </a:lnTo>
                  <a:lnTo>
                    <a:pt x="1404" y="723"/>
                  </a:lnTo>
                  <a:lnTo>
                    <a:pt x="1396" y="735"/>
                  </a:lnTo>
                  <a:lnTo>
                    <a:pt x="1387" y="746"/>
                  </a:lnTo>
                  <a:lnTo>
                    <a:pt x="1379" y="757"/>
                  </a:lnTo>
                  <a:lnTo>
                    <a:pt x="1369" y="767"/>
                  </a:lnTo>
                  <a:lnTo>
                    <a:pt x="1359" y="778"/>
                  </a:lnTo>
                  <a:lnTo>
                    <a:pt x="1349" y="786"/>
                  </a:lnTo>
                  <a:lnTo>
                    <a:pt x="1349" y="786"/>
                  </a:lnTo>
                  <a:lnTo>
                    <a:pt x="1292" y="836"/>
                  </a:lnTo>
                  <a:lnTo>
                    <a:pt x="1210" y="910"/>
                  </a:lnTo>
                  <a:lnTo>
                    <a:pt x="1168" y="950"/>
                  </a:lnTo>
                  <a:lnTo>
                    <a:pt x="1126" y="989"/>
                  </a:lnTo>
                  <a:lnTo>
                    <a:pt x="1089" y="1027"/>
                  </a:lnTo>
                  <a:lnTo>
                    <a:pt x="1058" y="1059"/>
                  </a:lnTo>
                  <a:lnTo>
                    <a:pt x="1058" y="1059"/>
                  </a:lnTo>
                  <a:lnTo>
                    <a:pt x="1026" y="1089"/>
                  </a:lnTo>
                  <a:lnTo>
                    <a:pt x="989" y="1127"/>
                  </a:lnTo>
                  <a:lnTo>
                    <a:pt x="950" y="1168"/>
                  </a:lnTo>
                  <a:lnTo>
                    <a:pt x="909" y="1211"/>
                  </a:lnTo>
                  <a:lnTo>
                    <a:pt x="836" y="1293"/>
                  </a:lnTo>
                  <a:lnTo>
                    <a:pt x="787" y="1350"/>
                  </a:lnTo>
                  <a:lnTo>
                    <a:pt x="787" y="1350"/>
                  </a:lnTo>
                  <a:lnTo>
                    <a:pt x="778" y="1360"/>
                  </a:lnTo>
                  <a:lnTo>
                    <a:pt x="767" y="1371"/>
                  </a:lnTo>
                  <a:lnTo>
                    <a:pt x="757" y="1380"/>
                  </a:lnTo>
                  <a:lnTo>
                    <a:pt x="746" y="1388"/>
                  </a:lnTo>
                  <a:lnTo>
                    <a:pt x="735" y="1398"/>
                  </a:lnTo>
                  <a:lnTo>
                    <a:pt x="723" y="1405"/>
                  </a:lnTo>
                  <a:lnTo>
                    <a:pt x="712" y="1412"/>
                  </a:lnTo>
                  <a:lnTo>
                    <a:pt x="700" y="1419"/>
                  </a:lnTo>
                  <a:lnTo>
                    <a:pt x="689" y="1425"/>
                  </a:lnTo>
                  <a:lnTo>
                    <a:pt x="678" y="1429"/>
                  </a:lnTo>
                  <a:lnTo>
                    <a:pt x="666" y="1433"/>
                  </a:lnTo>
                  <a:lnTo>
                    <a:pt x="655" y="1436"/>
                  </a:lnTo>
                  <a:lnTo>
                    <a:pt x="644" y="1437"/>
                  </a:lnTo>
                  <a:lnTo>
                    <a:pt x="635" y="1438"/>
                  </a:lnTo>
                  <a:lnTo>
                    <a:pt x="625" y="1437"/>
                  </a:lnTo>
                  <a:lnTo>
                    <a:pt x="617" y="1435"/>
                  </a:lnTo>
                  <a:lnTo>
                    <a:pt x="617" y="1435"/>
                  </a:lnTo>
                  <a:lnTo>
                    <a:pt x="610" y="1432"/>
                  </a:lnTo>
                  <a:lnTo>
                    <a:pt x="603" y="1429"/>
                  </a:lnTo>
                  <a:lnTo>
                    <a:pt x="588" y="1419"/>
                  </a:lnTo>
                  <a:lnTo>
                    <a:pt x="573" y="1406"/>
                  </a:lnTo>
                  <a:lnTo>
                    <a:pt x="558" y="1392"/>
                  </a:lnTo>
                  <a:lnTo>
                    <a:pt x="542" y="1375"/>
                  </a:lnTo>
                  <a:lnTo>
                    <a:pt x="527" y="1356"/>
                  </a:lnTo>
                  <a:lnTo>
                    <a:pt x="513" y="1337"/>
                  </a:lnTo>
                  <a:lnTo>
                    <a:pt x="498" y="1318"/>
                  </a:lnTo>
                  <a:lnTo>
                    <a:pt x="472" y="1281"/>
                  </a:lnTo>
                  <a:lnTo>
                    <a:pt x="452" y="1250"/>
                  </a:lnTo>
                  <a:lnTo>
                    <a:pt x="434" y="1219"/>
                  </a:lnTo>
                  <a:lnTo>
                    <a:pt x="434" y="1219"/>
                  </a:lnTo>
                  <a:lnTo>
                    <a:pt x="408" y="1231"/>
                  </a:lnTo>
                  <a:lnTo>
                    <a:pt x="345" y="1261"/>
                  </a:lnTo>
                  <a:lnTo>
                    <a:pt x="308" y="1281"/>
                  </a:lnTo>
                  <a:lnTo>
                    <a:pt x="270" y="1302"/>
                  </a:lnTo>
                  <a:lnTo>
                    <a:pt x="235" y="1323"/>
                  </a:lnTo>
                  <a:lnTo>
                    <a:pt x="219" y="1332"/>
                  </a:lnTo>
                  <a:lnTo>
                    <a:pt x="204" y="1343"/>
                  </a:lnTo>
                  <a:lnTo>
                    <a:pt x="204" y="1343"/>
                  </a:lnTo>
                  <a:lnTo>
                    <a:pt x="181" y="1359"/>
                  </a:lnTo>
                  <a:lnTo>
                    <a:pt x="161" y="1376"/>
                  </a:lnTo>
                  <a:lnTo>
                    <a:pt x="140" y="1394"/>
                  </a:lnTo>
                  <a:lnTo>
                    <a:pt x="121" y="1410"/>
                  </a:lnTo>
                  <a:lnTo>
                    <a:pt x="85" y="1443"/>
                  </a:lnTo>
                  <a:lnTo>
                    <a:pt x="56" y="1472"/>
                  </a:lnTo>
                  <a:lnTo>
                    <a:pt x="32" y="1497"/>
                  </a:lnTo>
                  <a:lnTo>
                    <a:pt x="15" y="1517"/>
                  </a:lnTo>
                  <a:lnTo>
                    <a:pt x="0" y="1534"/>
                  </a:lnTo>
                  <a:lnTo>
                    <a:pt x="0" y="1534"/>
                  </a:lnTo>
                  <a:lnTo>
                    <a:pt x="34" y="1594"/>
                  </a:lnTo>
                  <a:lnTo>
                    <a:pt x="34" y="1594"/>
                  </a:lnTo>
                  <a:lnTo>
                    <a:pt x="53" y="1624"/>
                  </a:lnTo>
                  <a:lnTo>
                    <a:pt x="67" y="1644"/>
                  </a:lnTo>
                  <a:lnTo>
                    <a:pt x="82" y="1667"/>
                  </a:lnTo>
                  <a:lnTo>
                    <a:pt x="101" y="1690"/>
                  </a:lnTo>
                  <a:lnTo>
                    <a:pt x="123" y="1715"/>
                  </a:lnTo>
                  <a:lnTo>
                    <a:pt x="148" y="1740"/>
                  </a:lnTo>
                  <a:lnTo>
                    <a:pt x="161" y="1751"/>
                  </a:lnTo>
                  <a:lnTo>
                    <a:pt x="175" y="1763"/>
                  </a:lnTo>
                  <a:lnTo>
                    <a:pt x="190" y="1774"/>
                  </a:lnTo>
                  <a:lnTo>
                    <a:pt x="205" y="1786"/>
                  </a:lnTo>
                  <a:lnTo>
                    <a:pt x="221" y="1796"/>
                  </a:lnTo>
                  <a:lnTo>
                    <a:pt x="238" y="1805"/>
                  </a:lnTo>
                  <a:lnTo>
                    <a:pt x="255" y="1814"/>
                  </a:lnTo>
                  <a:lnTo>
                    <a:pt x="274" y="1822"/>
                  </a:lnTo>
                  <a:lnTo>
                    <a:pt x="293" y="1828"/>
                  </a:lnTo>
                  <a:lnTo>
                    <a:pt x="312" y="1835"/>
                  </a:lnTo>
                  <a:lnTo>
                    <a:pt x="333" y="1839"/>
                  </a:lnTo>
                  <a:lnTo>
                    <a:pt x="353" y="1843"/>
                  </a:lnTo>
                  <a:lnTo>
                    <a:pt x="375" y="1845"/>
                  </a:lnTo>
                  <a:lnTo>
                    <a:pt x="397" y="1845"/>
                  </a:lnTo>
                  <a:lnTo>
                    <a:pt x="420" y="1844"/>
                  </a:lnTo>
                  <a:lnTo>
                    <a:pt x="444" y="1842"/>
                  </a:lnTo>
                  <a:lnTo>
                    <a:pt x="469" y="1837"/>
                  </a:lnTo>
                  <a:lnTo>
                    <a:pt x="494" y="1830"/>
                  </a:lnTo>
                  <a:lnTo>
                    <a:pt x="494" y="1830"/>
                  </a:lnTo>
                  <a:close/>
                </a:path>
              </a:pathLst>
            </a:custGeom>
            <a:solidFill>
              <a:srgbClr val="EF4136"/>
            </a:solidFill>
            <a:ln>
              <a:noFill/>
            </a:ln>
          </p:spPr>
          <p:txBody>
            <a:bodyPr vert="horz" wrap="square" lIns="91440" tIns="45720" rIns="91440" bIns="45720" numCol="1" anchor="t" anchorCtr="0" compatLnSpc="1">
              <a:prstTxWarp prst="textNoShape">
                <a:avLst/>
              </a:prstTxWarp>
            </a:bodyPr>
            <a:lstStyle/>
            <a:p>
              <a:pPr defTabSz="914354"/>
              <a:endParaRPr lang="en-US">
                <a:solidFill>
                  <a:prstClr val="black"/>
                </a:solidFill>
                <a:cs typeface="+mn-ea"/>
                <a:sym typeface="+mn-lt"/>
              </a:endParaRPr>
            </a:p>
          </p:txBody>
        </p:sp>
      </p:grpSp>
      <p:sp>
        <p:nvSpPr>
          <p:cNvPr id="34" name="Rectangle 66">
            <a:extLst>
              <a:ext uri="{FF2B5EF4-FFF2-40B4-BE49-F238E27FC236}">
                <a16:creationId xmlns:a16="http://schemas.microsoft.com/office/drawing/2014/main" id="{F3854E23-B5EE-45CD-A560-B333F58197F7}"/>
              </a:ext>
            </a:extLst>
          </p:cNvPr>
          <p:cNvSpPr/>
          <p:nvPr/>
        </p:nvSpPr>
        <p:spPr>
          <a:xfrm>
            <a:off x="8825643" y="2928827"/>
            <a:ext cx="2280225" cy="570284"/>
          </a:xfrm>
          <a:prstGeom prst="rect">
            <a:avLst/>
          </a:prstGeom>
        </p:spPr>
        <p:txBody>
          <a:bodyPr wrap="square" anchor="ctr">
            <a:spAutoFit/>
          </a:bodyPr>
          <a:lstStyle/>
          <a:p>
            <a:pPr algn="ctr" defTabSz="914354">
              <a:lnSpc>
                <a:spcPct val="150000"/>
              </a:lnSpc>
              <a:spcBef>
                <a:spcPts val="600"/>
              </a:spcBef>
              <a:buClr>
                <a:srgbClr val="E24848"/>
              </a:buClr>
              <a:defRPr/>
            </a:pPr>
            <a:r>
              <a:rPr lang="en-US" altLang="zh-CN" sz="1100" noProof="1" smtClean="0">
                <a:solidFill>
                  <a:schemeClr val="bg1">
                    <a:lumMod val="50000"/>
                  </a:schemeClr>
                </a:solidFill>
                <a:cs typeface="+mn-ea"/>
                <a:sym typeface="+mn-lt"/>
              </a:rPr>
              <a:t>Click here to add content that matches the title.</a:t>
            </a:r>
            <a:r>
              <a:rPr lang="zh-CN" altLang="en-US" sz="1100" noProof="1" smtClean="0">
                <a:solidFill>
                  <a:schemeClr val="bg1">
                    <a:lumMod val="50000"/>
                  </a:schemeClr>
                </a:solidFill>
                <a:cs typeface="+mn-ea"/>
                <a:sym typeface="+mn-lt"/>
              </a:rPr>
              <a:t>。</a:t>
            </a:r>
            <a:endParaRPr lang="zh-CN" altLang="en-US" sz="1100" noProof="1">
              <a:solidFill>
                <a:schemeClr val="bg1">
                  <a:lumMod val="50000"/>
                </a:schemeClr>
              </a:solidFill>
              <a:cs typeface="+mn-ea"/>
              <a:sym typeface="+mn-lt"/>
            </a:endParaRPr>
          </a:p>
        </p:txBody>
      </p:sp>
      <p:cxnSp>
        <p:nvCxnSpPr>
          <p:cNvPr id="35" name="Straight Connector 64">
            <a:extLst>
              <a:ext uri="{FF2B5EF4-FFF2-40B4-BE49-F238E27FC236}">
                <a16:creationId xmlns:a16="http://schemas.microsoft.com/office/drawing/2014/main" id="{0F1AF2AB-A0AA-4FB2-91B9-26EC2F799040}"/>
              </a:ext>
            </a:extLst>
          </p:cNvPr>
          <p:cNvCxnSpPr/>
          <p:nvPr/>
        </p:nvCxnSpPr>
        <p:spPr>
          <a:xfrm>
            <a:off x="9225888" y="2672979"/>
            <a:ext cx="147973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D2C8CFA3-6682-4146-BF5A-63D2AC98CC2B}"/>
              </a:ext>
            </a:extLst>
          </p:cNvPr>
          <p:cNvGrpSpPr/>
          <p:nvPr/>
        </p:nvGrpSpPr>
        <p:grpSpPr>
          <a:xfrm>
            <a:off x="9548258" y="4265962"/>
            <a:ext cx="834995" cy="736052"/>
            <a:chOff x="8790688" y="3051921"/>
            <a:chExt cx="834995" cy="736052"/>
          </a:xfrm>
        </p:grpSpPr>
        <p:grpSp>
          <p:nvGrpSpPr>
            <p:cNvPr id="37" name="Group 43">
              <a:extLst>
                <a:ext uri="{FF2B5EF4-FFF2-40B4-BE49-F238E27FC236}">
                  <a16:creationId xmlns:a16="http://schemas.microsoft.com/office/drawing/2014/main" id="{F88E648B-6775-4554-BAAB-7A37F53F76C9}"/>
                </a:ext>
              </a:extLst>
            </p:cNvPr>
            <p:cNvGrpSpPr/>
            <p:nvPr/>
          </p:nvGrpSpPr>
          <p:grpSpPr>
            <a:xfrm>
              <a:off x="8790688" y="3051921"/>
              <a:ext cx="686120" cy="736052"/>
              <a:chOff x="2308904" y="4503298"/>
              <a:chExt cx="814256" cy="873513"/>
            </a:xfrm>
            <a:solidFill>
              <a:schemeClr val="tx1">
                <a:lumMod val="75000"/>
                <a:lumOff val="25000"/>
              </a:schemeClr>
            </a:solidFill>
          </p:grpSpPr>
          <p:sp>
            <p:nvSpPr>
              <p:cNvPr id="41" name="Freeform 262">
                <a:extLst>
                  <a:ext uri="{FF2B5EF4-FFF2-40B4-BE49-F238E27FC236}">
                    <a16:creationId xmlns:a16="http://schemas.microsoft.com/office/drawing/2014/main" id="{C98D3C2E-B38C-4C5F-B456-FC6B762BFC3A}"/>
                  </a:ext>
                </a:extLst>
              </p:cNvPr>
              <p:cNvSpPr>
                <a:spLocks/>
              </p:cNvSpPr>
              <p:nvPr/>
            </p:nvSpPr>
            <p:spPr bwMode="auto">
              <a:xfrm>
                <a:off x="2308904" y="4503298"/>
                <a:ext cx="814256" cy="873513"/>
              </a:xfrm>
              <a:custGeom>
                <a:avLst/>
                <a:gdLst>
                  <a:gd name="T0" fmla="*/ 1127 w 1855"/>
                  <a:gd name="T1" fmla="*/ 1779 h 1989"/>
                  <a:gd name="T2" fmla="*/ 1016 w 1855"/>
                  <a:gd name="T3" fmla="*/ 1790 h 1989"/>
                  <a:gd name="T4" fmla="*/ 873 w 1855"/>
                  <a:gd name="T5" fmla="*/ 1781 h 1989"/>
                  <a:gd name="T6" fmla="*/ 685 w 1855"/>
                  <a:gd name="T7" fmla="*/ 1727 h 1989"/>
                  <a:gd name="T8" fmla="*/ 518 w 1855"/>
                  <a:gd name="T9" fmla="*/ 1632 h 1989"/>
                  <a:gd name="T10" fmla="*/ 381 w 1855"/>
                  <a:gd name="T11" fmla="*/ 1500 h 1989"/>
                  <a:gd name="T12" fmla="*/ 278 w 1855"/>
                  <a:gd name="T13" fmla="*/ 1339 h 1989"/>
                  <a:gd name="T14" fmla="*/ 215 w 1855"/>
                  <a:gd name="T15" fmla="*/ 1154 h 1989"/>
                  <a:gd name="T16" fmla="*/ 199 w 1855"/>
                  <a:gd name="T17" fmla="*/ 994 h 1989"/>
                  <a:gd name="T18" fmla="*/ 208 w 1855"/>
                  <a:gd name="T19" fmla="*/ 872 h 1989"/>
                  <a:gd name="T20" fmla="*/ 236 w 1855"/>
                  <a:gd name="T21" fmla="*/ 755 h 1989"/>
                  <a:gd name="T22" fmla="*/ 280 w 1855"/>
                  <a:gd name="T23" fmla="*/ 645 h 1989"/>
                  <a:gd name="T24" fmla="*/ 339 w 1855"/>
                  <a:gd name="T25" fmla="*/ 545 h 1989"/>
                  <a:gd name="T26" fmla="*/ 411 w 1855"/>
                  <a:gd name="T27" fmla="*/ 454 h 1989"/>
                  <a:gd name="T28" fmla="*/ 496 w 1855"/>
                  <a:gd name="T29" fmla="*/ 374 h 1989"/>
                  <a:gd name="T30" fmla="*/ 584 w 1855"/>
                  <a:gd name="T31" fmla="*/ 313 h 1989"/>
                  <a:gd name="T32" fmla="*/ 719 w 1855"/>
                  <a:gd name="T33" fmla="*/ 248 h 1989"/>
                  <a:gd name="T34" fmla="*/ 868 w 1855"/>
                  <a:gd name="T35" fmla="*/ 209 h 1989"/>
                  <a:gd name="T36" fmla="*/ 994 w 1855"/>
                  <a:gd name="T37" fmla="*/ 199 h 1989"/>
                  <a:gd name="T38" fmla="*/ 1110 w 1855"/>
                  <a:gd name="T39" fmla="*/ 207 h 1989"/>
                  <a:gd name="T40" fmla="*/ 1220 w 1855"/>
                  <a:gd name="T41" fmla="*/ 231 h 1989"/>
                  <a:gd name="T42" fmla="*/ 1324 w 1855"/>
                  <a:gd name="T43" fmla="*/ 271 h 1989"/>
                  <a:gd name="T44" fmla="*/ 1421 w 1855"/>
                  <a:gd name="T45" fmla="*/ 323 h 1989"/>
                  <a:gd name="T46" fmla="*/ 1587 w 1855"/>
                  <a:gd name="T47" fmla="*/ 466 h 1989"/>
                  <a:gd name="T48" fmla="*/ 1822 w 1855"/>
                  <a:gd name="T49" fmla="*/ 445 h 1989"/>
                  <a:gd name="T50" fmla="*/ 1723 w 1855"/>
                  <a:gd name="T51" fmla="*/ 318 h 1989"/>
                  <a:gd name="T52" fmla="*/ 1605 w 1855"/>
                  <a:gd name="T53" fmla="*/ 210 h 1989"/>
                  <a:gd name="T54" fmla="*/ 1470 w 1855"/>
                  <a:gd name="T55" fmla="*/ 121 h 1989"/>
                  <a:gd name="T56" fmla="*/ 1322 w 1855"/>
                  <a:gd name="T57" fmla="*/ 56 h 1989"/>
                  <a:gd name="T58" fmla="*/ 1162 w 1855"/>
                  <a:gd name="T59" fmla="*/ 14 h 1989"/>
                  <a:gd name="T60" fmla="*/ 994 w 1855"/>
                  <a:gd name="T61" fmla="*/ 0 h 1989"/>
                  <a:gd name="T62" fmla="*/ 847 w 1855"/>
                  <a:gd name="T63" fmla="*/ 11 h 1989"/>
                  <a:gd name="T64" fmla="*/ 674 w 1855"/>
                  <a:gd name="T65" fmla="*/ 53 h 1989"/>
                  <a:gd name="T66" fmla="*/ 514 w 1855"/>
                  <a:gd name="T67" fmla="*/ 123 h 1989"/>
                  <a:gd name="T68" fmla="*/ 404 w 1855"/>
                  <a:gd name="T69" fmla="*/ 194 h 1989"/>
                  <a:gd name="T70" fmla="*/ 289 w 1855"/>
                  <a:gd name="T71" fmla="*/ 293 h 1989"/>
                  <a:gd name="T72" fmla="*/ 191 w 1855"/>
                  <a:gd name="T73" fmla="*/ 409 h 1989"/>
                  <a:gd name="T74" fmla="*/ 110 w 1855"/>
                  <a:gd name="T75" fmla="*/ 539 h 1989"/>
                  <a:gd name="T76" fmla="*/ 51 w 1855"/>
                  <a:gd name="T77" fmla="*/ 681 h 1989"/>
                  <a:gd name="T78" fmla="*/ 13 w 1855"/>
                  <a:gd name="T79" fmla="*/ 834 h 1989"/>
                  <a:gd name="T80" fmla="*/ 0 w 1855"/>
                  <a:gd name="T81" fmla="*/ 994 h 1989"/>
                  <a:gd name="T82" fmla="*/ 5 w 1855"/>
                  <a:gd name="T83" fmla="*/ 1097 h 1989"/>
                  <a:gd name="T84" fmla="*/ 26 w 1855"/>
                  <a:gd name="T85" fmla="*/ 1219 h 1989"/>
                  <a:gd name="T86" fmla="*/ 78 w 1855"/>
                  <a:gd name="T87" fmla="*/ 1382 h 1989"/>
                  <a:gd name="T88" fmla="*/ 197 w 1855"/>
                  <a:gd name="T89" fmla="*/ 1590 h 1989"/>
                  <a:gd name="T90" fmla="*/ 362 w 1855"/>
                  <a:gd name="T91" fmla="*/ 1762 h 1989"/>
                  <a:gd name="T92" fmla="*/ 563 w 1855"/>
                  <a:gd name="T93" fmla="*/ 1891 h 1989"/>
                  <a:gd name="T94" fmla="*/ 745 w 1855"/>
                  <a:gd name="T95" fmla="*/ 1958 h 1989"/>
                  <a:gd name="T96" fmla="*/ 868 w 1855"/>
                  <a:gd name="T97" fmla="*/ 1981 h 1989"/>
                  <a:gd name="T98" fmla="*/ 994 w 1855"/>
                  <a:gd name="T99" fmla="*/ 1989 h 1989"/>
                  <a:gd name="T100" fmla="*/ 1097 w 1855"/>
                  <a:gd name="T101" fmla="*/ 1984 h 1989"/>
                  <a:gd name="T102" fmla="*/ 1222 w 1855"/>
                  <a:gd name="T103" fmla="*/ 1963 h 1989"/>
                  <a:gd name="T104" fmla="*/ 1341 w 1855"/>
                  <a:gd name="T105" fmla="*/ 1926 h 1989"/>
                  <a:gd name="T106" fmla="*/ 1322 w 1855"/>
                  <a:gd name="T107" fmla="*/ 1881 h 1989"/>
                  <a:gd name="T108" fmla="*/ 1167 w 1855"/>
                  <a:gd name="T109" fmla="*/ 177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5" h="1989">
                    <a:moveTo>
                      <a:pt x="1167" y="1777"/>
                    </a:moveTo>
                    <a:lnTo>
                      <a:pt x="1170" y="1771"/>
                    </a:lnTo>
                    <a:lnTo>
                      <a:pt x="1170" y="1771"/>
                    </a:lnTo>
                    <a:lnTo>
                      <a:pt x="1148" y="1775"/>
                    </a:lnTo>
                    <a:lnTo>
                      <a:pt x="1127" y="1779"/>
                    </a:lnTo>
                    <a:lnTo>
                      <a:pt x="1106" y="1782"/>
                    </a:lnTo>
                    <a:lnTo>
                      <a:pt x="1084" y="1785"/>
                    </a:lnTo>
                    <a:lnTo>
                      <a:pt x="1061" y="1787"/>
                    </a:lnTo>
                    <a:lnTo>
                      <a:pt x="1039" y="1789"/>
                    </a:lnTo>
                    <a:lnTo>
                      <a:pt x="1016" y="1790"/>
                    </a:lnTo>
                    <a:lnTo>
                      <a:pt x="994" y="1790"/>
                    </a:lnTo>
                    <a:lnTo>
                      <a:pt x="994" y="1790"/>
                    </a:lnTo>
                    <a:lnTo>
                      <a:pt x="953" y="1789"/>
                    </a:lnTo>
                    <a:lnTo>
                      <a:pt x="913" y="1786"/>
                    </a:lnTo>
                    <a:lnTo>
                      <a:pt x="873" y="1781"/>
                    </a:lnTo>
                    <a:lnTo>
                      <a:pt x="834" y="1774"/>
                    </a:lnTo>
                    <a:lnTo>
                      <a:pt x="795" y="1765"/>
                    </a:lnTo>
                    <a:lnTo>
                      <a:pt x="758" y="1754"/>
                    </a:lnTo>
                    <a:lnTo>
                      <a:pt x="721" y="1741"/>
                    </a:lnTo>
                    <a:lnTo>
                      <a:pt x="685" y="1727"/>
                    </a:lnTo>
                    <a:lnTo>
                      <a:pt x="649" y="1711"/>
                    </a:lnTo>
                    <a:lnTo>
                      <a:pt x="615" y="1694"/>
                    </a:lnTo>
                    <a:lnTo>
                      <a:pt x="582" y="1675"/>
                    </a:lnTo>
                    <a:lnTo>
                      <a:pt x="550" y="1654"/>
                    </a:lnTo>
                    <a:lnTo>
                      <a:pt x="518" y="1632"/>
                    </a:lnTo>
                    <a:lnTo>
                      <a:pt x="489" y="1608"/>
                    </a:lnTo>
                    <a:lnTo>
                      <a:pt x="460" y="1583"/>
                    </a:lnTo>
                    <a:lnTo>
                      <a:pt x="432" y="1556"/>
                    </a:lnTo>
                    <a:lnTo>
                      <a:pt x="406" y="1529"/>
                    </a:lnTo>
                    <a:lnTo>
                      <a:pt x="381" y="1500"/>
                    </a:lnTo>
                    <a:lnTo>
                      <a:pt x="357" y="1470"/>
                    </a:lnTo>
                    <a:lnTo>
                      <a:pt x="334" y="1439"/>
                    </a:lnTo>
                    <a:lnTo>
                      <a:pt x="314" y="1407"/>
                    </a:lnTo>
                    <a:lnTo>
                      <a:pt x="295" y="1373"/>
                    </a:lnTo>
                    <a:lnTo>
                      <a:pt x="278" y="1339"/>
                    </a:lnTo>
                    <a:lnTo>
                      <a:pt x="262" y="1304"/>
                    </a:lnTo>
                    <a:lnTo>
                      <a:pt x="248" y="1267"/>
                    </a:lnTo>
                    <a:lnTo>
                      <a:pt x="235" y="1231"/>
                    </a:lnTo>
                    <a:lnTo>
                      <a:pt x="224" y="1193"/>
                    </a:lnTo>
                    <a:lnTo>
                      <a:pt x="215" y="1154"/>
                    </a:lnTo>
                    <a:lnTo>
                      <a:pt x="208" y="1116"/>
                    </a:lnTo>
                    <a:lnTo>
                      <a:pt x="203" y="1075"/>
                    </a:lnTo>
                    <a:lnTo>
                      <a:pt x="200" y="1035"/>
                    </a:lnTo>
                    <a:lnTo>
                      <a:pt x="199" y="994"/>
                    </a:lnTo>
                    <a:lnTo>
                      <a:pt x="199" y="994"/>
                    </a:lnTo>
                    <a:lnTo>
                      <a:pt x="199" y="969"/>
                    </a:lnTo>
                    <a:lnTo>
                      <a:pt x="200" y="945"/>
                    </a:lnTo>
                    <a:lnTo>
                      <a:pt x="202" y="920"/>
                    </a:lnTo>
                    <a:lnTo>
                      <a:pt x="205" y="895"/>
                    </a:lnTo>
                    <a:lnTo>
                      <a:pt x="208" y="872"/>
                    </a:lnTo>
                    <a:lnTo>
                      <a:pt x="212" y="848"/>
                    </a:lnTo>
                    <a:lnTo>
                      <a:pt x="217" y="824"/>
                    </a:lnTo>
                    <a:lnTo>
                      <a:pt x="222" y="800"/>
                    </a:lnTo>
                    <a:lnTo>
                      <a:pt x="229" y="777"/>
                    </a:lnTo>
                    <a:lnTo>
                      <a:pt x="236" y="755"/>
                    </a:lnTo>
                    <a:lnTo>
                      <a:pt x="244" y="733"/>
                    </a:lnTo>
                    <a:lnTo>
                      <a:pt x="252" y="710"/>
                    </a:lnTo>
                    <a:lnTo>
                      <a:pt x="261" y="688"/>
                    </a:lnTo>
                    <a:lnTo>
                      <a:pt x="270" y="666"/>
                    </a:lnTo>
                    <a:lnTo>
                      <a:pt x="280" y="645"/>
                    </a:lnTo>
                    <a:lnTo>
                      <a:pt x="290" y="625"/>
                    </a:lnTo>
                    <a:lnTo>
                      <a:pt x="301" y="603"/>
                    </a:lnTo>
                    <a:lnTo>
                      <a:pt x="313" y="583"/>
                    </a:lnTo>
                    <a:lnTo>
                      <a:pt x="325" y="564"/>
                    </a:lnTo>
                    <a:lnTo>
                      <a:pt x="339" y="545"/>
                    </a:lnTo>
                    <a:lnTo>
                      <a:pt x="353" y="526"/>
                    </a:lnTo>
                    <a:lnTo>
                      <a:pt x="366" y="506"/>
                    </a:lnTo>
                    <a:lnTo>
                      <a:pt x="381" y="488"/>
                    </a:lnTo>
                    <a:lnTo>
                      <a:pt x="396" y="471"/>
                    </a:lnTo>
                    <a:lnTo>
                      <a:pt x="411" y="454"/>
                    </a:lnTo>
                    <a:lnTo>
                      <a:pt x="427" y="437"/>
                    </a:lnTo>
                    <a:lnTo>
                      <a:pt x="445" y="420"/>
                    </a:lnTo>
                    <a:lnTo>
                      <a:pt x="461" y="404"/>
                    </a:lnTo>
                    <a:lnTo>
                      <a:pt x="479" y="389"/>
                    </a:lnTo>
                    <a:lnTo>
                      <a:pt x="496" y="374"/>
                    </a:lnTo>
                    <a:lnTo>
                      <a:pt x="515" y="360"/>
                    </a:lnTo>
                    <a:lnTo>
                      <a:pt x="533" y="347"/>
                    </a:lnTo>
                    <a:lnTo>
                      <a:pt x="533" y="347"/>
                    </a:lnTo>
                    <a:lnTo>
                      <a:pt x="559" y="329"/>
                    </a:lnTo>
                    <a:lnTo>
                      <a:pt x="584" y="313"/>
                    </a:lnTo>
                    <a:lnTo>
                      <a:pt x="609" y="298"/>
                    </a:lnTo>
                    <a:lnTo>
                      <a:pt x="636" y="284"/>
                    </a:lnTo>
                    <a:lnTo>
                      <a:pt x="664" y="271"/>
                    </a:lnTo>
                    <a:lnTo>
                      <a:pt x="691" y="259"/>
                    </a:lnTo>
                    <a:lnTo>
                      <a:pt x="719" y="248"/>
                    </a:lnTo>
                    <a:lnTo>
                      <a:pt x="748" y="238"/>
                    </a:lnTo>
                    <a:lnTo>
                      <a:pt x="778" y="228"/>
                    </a:lnTo>
                    <a:lnTo>
                      <a:pt x="807" y="221"/>
                    </a:lnTo>
                    <a:lnTo>
                      <a:pt x="837" y="214"/>
                    </a:lnTo>
                    <a:lnTo>
                      <a:pt x="868" y="209"/>
                    </a:lnTo>
                    <a:lnTo>
                      <a:pt x="899" y="204"/>
                    </a:lnTo>
                    <a:lnTo>
                      <a:pt x="930" y="201"/>
                    </a:lnTo>
                    <a:lnTo>
                      <a:pt x="961" y="199"/>
                    </a:lnTo>
                    <a:lnTo>
                      <a:pt x="994" y="199"/>
                    </a:lnTo>
                    <a:lnTo>
                      <a:pt x="994" y="199"/>
                    </a:lnTo>
                    <a:lnTo>
                      <a:pt x="1017" y="199"/>
                    </a:lnTo>
                    <a:lnTo>
                      <a:pt x="1040" y="200"/>
                    </a:lnTo>
                    <a:lnTo>
                      <a:pt x="1063" y="202"/>
                    </a:lnTo>
                    <a:lnTo>
                      <a:pt x="1087" y="204"/>
                    </a:lnTo>
                    <a:lnTo>
                      <a:pt x="1110" y="207"/>
                    </a:lnTo>
                    <a:lnTo>
                      <a:pt x="1132" y="211"/>
                    </a:lnTo>
                    <a:lnTo>
                      <a:pt x="1154" y="215"/>
                    </a:lnTo>
                    <a:lnTo>
                      <a:pt x="1177" y="220"/>
                    </a:lnTo>
                    <a:lnTo>
                      <a:pt x="1199" y="225"/>
                    </a:lnTo>
                    <a:lnTo>
                      <a:pt x="1220" y="231"/>
                    </a:lnTo>
                    <a:lnTo>
                      <a:pt x="1241" y="239"/>
                    </a:lnTo>
                    <a:lnTo>
                      <a:pt x="1262" y="246"/>
                    </a:lnTo>
                    <a:lnTo>
                      <a:pt x="1284" y="254"/>
                    </a:lnTo>
                    <a:lnTo>
                      <a:pt x="1304" y="262"/>
                    </a:lnTo>
                    <a:lnTo>
                      <a:pt x="1324" y="271"/>
                    </a:lnTo>
                    <a:lnTo>
                      <a:pt x="1344" y="281"/>
                    </a:lnTo>
                    <a:lnTo>
                      <a:pt x="1363" y="290"/>
                    </a:lnTo>
                    <a:lnTo>
                      <a:pt x="1384" y="301"/>
                    </a:lnTo>
                    <a:lnTo>
                      <a:pt x="1402" y="312"/>
                    </a:lnTo>
                    <a:lnTo>
                      <a:pt x="1421" y="323"/>
                    </a:lnTo>
                    <a:lnTo>
                      <a:pt x="1457" y="349"/>
                    </a:lnTo>
                    <a:lnTo>
                      <a:pt x="1492" y="375"/>
                    </a:lnTo>
                    <a:lnTo>
                      <a:pt x="1525" y="403"/>
                    </a:lnTo>
                    <a:lnTo>
                      <a:pt x="1557" y="434"/>
                    </a:lnTo>
                    <a:lnTo>
                      <a:pt x="1587" y="466"/>
                    </a:lnTo>
                    <a:lnTo>
                      <a:pt x="1616" y="499"/>
                    </a:lnTo>
                    <a:lnTo>
                      <a:pt x="1855" y="499"/>
                    </a:lnTo>
                    <a:lnTo>
                      <a:pt x="1855" y="499"/>
                    </a:lnTo>
                    <a:lnTo>
                      <a:pt x="1839" y="472"/>
                    </a:lnTo>
                    <a:lnTo>
                      <a:pt x="1822" y="445"/>
                    </a:lnTo>
                    <a:lnTo>
                      <a:pt x="1804" y="418"/>
                    </a:lnTo>
                    <a:lnTo>
                      <a:pt x="1784" y="392"/>
                    </a:lnTo>
                    <a:lnTo>
                      <a:pt x="1764" y="367"/>
                    </a:lnTo>
                    <a:lnTo>
                      <a:pt x="1744" y="343"/>
                    </a:lnTo>
                    <a:lnTo>
                      <a:pt x="1723" y="318"/>
                    </a:lnTo>
                    <a:lnTo>
                      <a:pt x="1701" y="295"/>
                    </a:lnTo>
                    <a:lnTo>
                      <a:pt x="1677" y="273"/>
                    </a:lnTo>
                    <a:lnTo>
                      <a:pt x="1654" y="252"/>
                    </a:lnTo>
                    <a:lnTo>
                      <a:pt x="1630" y="230"/>
                    </a:lnTo>
                    <a:lnTo>
                      <a:pt x="1605" y="210"/>
                    </a:lnTo>
                    <a:lnTo>
                      <a:pt x="1579" y="191"/>
                    </a:lnTo>
                    <a:lnTo>
                      <a:pt x="1553" y="172"/>
                    </a:lnTo>
                    <a:lnTo>
                      <a:pt x="1526" y="155"/>
                    </a:lnTo>
                    <a:lnTo>
                      <a:pt x="1499" y="137"/>
                    </a:lnTo>
                    <a:lnTo>
                      <a:pt x="1470" y="121"/>
                    </a:lnTo>
                    <a:lnTo>
                      <a:pt x="1442" y="107"/>
                    </a:lnTo>
                    <a:lnTo>
                      <a:pt x="1413" y="93"/>
                    </a:lnTo>
                    <a:lnTo>
                      <a:pt x="1384" y="79"/>
                    </a:lnTo>
                    <a:lnTo>
                      <a:pt x="1353" y="67"/>
                    </a:lnTo>
                    <a:lnTo>
                      <a:pt x="1322" y="56"/>
                    </a:lnTo>
                    <a:lnTo>
                      <a:pt x="1292" y="46"/>
                    </a:lnTo>
                    <a:lnTo>
                      <a:pt x="1259" y="36"/>
                    </a:lnTo>
                    <a:lnTo>
                      <a:pt x="1228" y="27"/>
                    </a:lnTo>
                    <a:lnTo>
                      <a:pt x="1196" y="20"/>
                    </a:lnTo>
                    <a:lnTo>
                      <a:pt x="1162" y="14"/>
                    </a:lnTo>
                    <a:lnTo>
                      <a:pt x="1130" y="9"/>
                    </a:lnTo>
                    <a:lnTo>
                      <a:pt x="1096" y="5"/>
                    </a:lnTo>
                    <a:lnTo>
                      <a:pt x="1062" y="2"/>
                    </a:lnTo>
                    <a:lnTo>
                      <a:pt x="1028" y="1"/>
                    </a:lnTo>
                    <a:lnTo>
                      <a:pt x="994" y="0"/>
                    </a:lnTo>
                    <a:lnTo>
                      <a:pt x="994" y="0"/>
                    </a:lnTo>
                    <a:lnTo>
                      <a:pt x="956" y="1"/>
                    </a:lnTo>
                    <a:lnTo>
                      <a:pt x="920" y="3"/>
                    </a:lnTo>
                    <a:lnTo>
                      <a:pt x="884" y="6"/>
                    </a:lnTo>
                    <a:lnTo>
                      <a:pt x="847" y="11"/>
                    </a:lnTo>
                    <a:lnTo>
                      <a:pt x="812" y="16"/>
                    </a:lnTo>
                    <a:lnTo>
                      <a:pt x="777" y="24"/>
                    </a:lnTo>
                    <a:lnTo>
                      <a:pt x="742" y="32"/>
                    </a:lnTo>
                    <a:lnTo>
                      <a:pt x="708" y="41"/>
                    </a:lnTo>
                    <a:lnTo>
                      <a:pt x="674" y="53"/>
                    </a:lnTo>
                    <a:lnTo>
                      <a:pt x="641" y="65"/>
                    </a:lnTo>
                    <a:lnTo>
                      <a:pt x="608" y="78"/>
                    </a:lnTo>
                    <a:lnTo>
                      <a:pt x="577" y="92"/>
                    </a:lnTo>
                    <a:lnTo>
                      <a:pt x="544" y="107"/>
                    </a:lnTo>
                    <a:lnTo>
                      <a:pt x="514" y="123"/>
                    </a:lnTo>
                    <a:lnTo>
                      <a:pt x="484" y="141"/>
                    </a:lnTo>
                    <a:lnTo>
                      <a:pt x="455" y="159"/>
                    </a:lnTo>
                    <a:lnTo>
                      <a:pt x="455" y="159"/>
                    </a:lnTo>
                    <a:lnTo>
                      <a:pt x="429" y="176"/>
                    </a:lnTo>
                    <a:lnTo>
                      <a:pt x="404" y="194"/>
                    </a:lnTo>
                    <a:lnTo>
                      <a:pt x="380" y="212"/>
                    </a:lnTo>
                    <a:lnTo>
                      <a:pt x="357" y="231"/>
                    </a:lnTo>
                    <a:lnTo>
                      <a:pt x="333" y="252"/>
                    </a:lnTo>
                    <a:lnTo>
                      <a:pt x="311" y="272"/>
                    </a:lnTo>
                    <a:lnTo>
                      <a:pt x="289" y="293"/>
                    </a:lnTo>
                    <a:lnTo>
                      <a:pt x="268" y="315"/>
                    </a:lnTo>
                    <a:lnTo>
                      <a:pt x="248" y="338"/>
                    </a:lnTo>
                    <a:lnTo>
                      <a:pt x="228" y="361"/>
                    </a:lnTo>
                    <a:lnTo>
                      <a:pt x="209" y="385"/>
                    </a:lnTo>
                    <a:lnTo>
                      <a:pt x="191" y="409"/>
                    </a:lnTo>
                    <a:lnTo>
                      <a:pt x="173" y="434"/>
                    </a:lnTo>
                    <a:lnTo>
                      <a:pt x="157" y="459"/>
                    </a:lnTo>
                    <a:lnTo>
                      <a:pt x="141" y="485"/>
                    </a:lnTo>
                    <a:lnTo>
                      <a:pt x="124" y="511"/>
                    </a:lnTo>
                    <a:lnTo>
                      <a:pt x="110" y="539"/>
                    </a:lnTo>
                    <a:lnTo>
                      <a:pt x="97" y="567"/>
                    </a:lnTo>
                    <a:lnTo>
                      <a:pt x="84" y="594"/>
                    </a:lnTo>
                    <a:lnTo>
                      <a:pt x="72" y="623"/>
                    </a:lnTo>
                    <a:lnTo>
                      <a:pt x="61" y="652"/>
                    </a:lnTo>
                    <a:lnTo>
                      <a:pt x="51" y="681"/>
                    </a:lnTo>
                    <a:lnTo>
                      <a:pt x="42" y="710"/>
                    </a:lnTo>
                    <a:lnTo>
                      <a:pt x="33" y="741"/>
                    </a:lnTo>
                    <a:lnTo>
                      <a:pt x="26" y="771"/>
                    </a:lnTo>
                    <a:lnTo>
                      <a:pt x="18" y="802"/>
                    </a:lnTo>
                    <a:lnTo>
                      <a:pt x="13" y="834"/>
                    </a:lnTo>
                    <a:lnTo>
                      <a:pt x="8" y="865"/>
                    </a:lnTo>
                    <a:lnTo>
                      <a:pt x="5" y="897"/>
                    </a:lnTo>
                    <a:lnTo>
                      <a:pt x="2" y="930"/>
                    </a:lnTo>
                    <a:lnTo>
                      <a:pt x="1" y="962"/>
                    </a:lnTo>
                    <a:lnTo>
                      <a:pt x="0" y="994"/>
                    </a:lnTo>
                    <a:lnTo>
                      <a:pt x="0" y="994"/>
                    </a:lnTo>
                    <a:lnTo>
                      <a:pt x="0" y="1020"/>
                    </a:lnTo>
                    <a:lnTo>
                      <a:pt x="1" y="1046"/>
                    </a:lnTo>
                    <a:lnTo>
                      <a:pt x="3" y="1071"/>
                    </a:lnTo>
                    <a:lnTo>
                      <a:pt x="5" y="1097"/>
                    </a:lnTo>
                    <a:lnTo>
                      <a:pt x="8" y="1121"/>
                    </a:lnTo>
                    <a:lnTo>
                      <a:pt x="11" y="1146"/>
                    </a:lnTo>
                    <a:lnTo>
                      <a:pt x="15" y="1170"/>
                    </a:lnTo>
                    <a:lnTo>
                      <a:pt x="20" y="1195"/>
                    </a:lnTo>
                    <a:lnTo>
                      <a:pt x="26" y="1219"/>
                    </a:lnTo>
                    <a:lnTo>
                      <a:pt x="32" y="1243"/>
                    </a:lnTo>
                    <a:lnTo>
                      <a:pt x="38" y="1266"/>
                    </a:lnTo>
                    <a:lnTo>
                      <a:pt x="45" y="1291"/>
                    </a:lnTo>
                    <a:lnTo>
                      <a:pt x="61" y="1336"/>
                    </a:lnTo>
                    <a:lnTo>
                      <a:pt x="78" y="1382"/>
                    </a:lnTo>
                    <a:lnTo>
                      <a:pt x="98" y="1426"/>
                    </a:lnTo>
                    <a:lnTo>
                      <a:pt x="120" y="1468"/>
                    </a:lnTo>
                    <a:lnTo>
                      <a:pt x="144" y="1510"/>
                    </a:lnTo>
                    <a:lnTo>
                      <a:pt x="170" y="1550"/>
                    </a:lnTo>
                    <a:lnTo>
                      <a:pt x="197" y="1590"/>
                    </a:lnTo>
                    <a:lnTo>
                      <a:pt x="227" y="1627"/>
                    </a:lnTo>
                    <a:lnTo>
                      <a:pt x="259" y="1663"/>
                    </a:lnTo>
                    <a:lnTo>
                      <a:pt x="291" y="1698"/>
                    </a:lnTo>
                    <a:lnTo>
                      <a:pt x="325" y="1730"/>
                    </a:lnTo>
                    <a:lnTo>
                      <a:pt x="362" y="1762"/>
                    </a:lnTo>
                    <a:lnTo>
                      <a:pt x="399" y="1792"/>
                    </a:lnTo>
                    <a:lnTo>
                      <a:pt x="438" y="1819"/>
                    </a:lnTo>
                    <a:lnTo>
                      <a:pt x="479" y="1845"/>
                    </a:lnTo>
                    <a:lnTo>
                      <a:pt x="520" y="1869"/>
                    </a:lnTo>
                    <a:lnTo>
                      <a:pt x="563" y="1891"/>
                    </a:lnTo>
                    <a:lnTo>
                      <a:pt x="607" y="1911"/>
                    </a:lnTo>
                    <a:lnTo>
                      <a:pt x="653" y="1928"/>
                    </a:lnTo>
                    <a:lnTo>
                      <a:pt x="698" y="1944"/>
                    </a:lnTo>
                    <a:lnTo>
                      <a:pt x="722" y="1952"/>
                    </a:lnTo>
                    <a:lnTo>
                      <a:pt x="745" y="1958"/>
                    </a:lnTo>
                    <a:lnTo>
                      <a:pt x="770" y="1964"/>
                    </a:lnTo>
                    <a:lnTo>
                      <a:pt x="794" y="1969"/>
                    </a:lnTo>
                    <a:lnTo>
                      <a:pt x="818" y="1974"/>
                    </a:lnTo>
                    <a:lnTo>
                      <a:pt x="842" y="1978"/>
                    </a:lnTo>
                    <a:lnTo>
                      <a:pt x="868" y="1981"/>
                    </a:lnTo>
                    <a:lnTo>
                      <a:pt x="892" y="1984"/>
                    </a:lnTo>
                    <a:lnTo>
                      <a:pt x="917" y="1986"/>
                    </a:lnTo>
                    <a:lnTo>
                      <a:pt x="942" y="1988"/>
                    </a:lnTo>
                    <a:lnTo>
                      <a:pt x="969" y="1989"/>
                    </a:lnTo>
                    <a:lnTo>
                      <a:pt x="994" y="1989"/>
                    </a:lnTo>
                    <a:lnTo>
                      <a:pt x="994" y="1989"/>
                    </a:lnTo>
                    <a:lnTo>
                      <a:pt x="1020" y="1989"/>
                    </a:lnTo>
                    <a:lnTo>
                      <a:pt x="1046" y="1988"/>
                    </a:lnTo>
                    <a:lnTo>
                      <a:pt x="1072" y="1986"/>
                    </a:lnTo>
                    <a:lnTo>
                      <a:pt x="1097" y="1984"/>
                    </a:lnTo>
                    <a:lnTo>
                      <a:pt x="1123" y="1981"/>
                    </a:lnTo>
                    <a:lnTo>
                      <a:pt x="1147" y="1977"/>
                    </a:lnTo>
                    <a:lnTo>
                      <a:pt x="1173" y="1973"/>
                    </a:lnTo>
                    <a:lnTo>
                      <a:pt x="1198" y="1968"/>
                    </a:lnTo>
                    <a:lnTo>
                      <a:pt x="1222" y="1963"/>
                    </a:lnTo>
                    <a:lnTo>
                      <a:pt x="1246" y="1957"/>
                    </a:lnTo>
                    <a:lnTo>
                      <a:pt x="1270" y="1949"/>
                    </a:lnTo>
                    <a:lnTo>
                      <a:pt x="1295" y="1942"/>
                    </a:lnTo>
                    <a:lnTo>
                      <a:pt x="1318" y="1934"/>
                    </a:lnTo>
                    <a:lnTo>
                      <a:pt x="1341" y="1926"/>
                    </a:lnTo>
                    <a:lnTo>
                      <a:pt x="1364" y="1917"/>
                    </a:lnTo>
                    <a:lnTo>
                      <a:pt x="1387" y="1908"/>
                    </a:lnTo>
                    <a:lnTo>
                      <a:pt x="1387" y="1908"/>
                    </a:lnTo>
                    <a:lnTo>
                      <a:pt x="1353" y="1895"/>
                    </a:lnTo>
                    <a:lnTo>
                      <a:pt x="1322" y="1881"/>
                    </a:lnTo>
                    <a:lnTo>
                      <a:pt x="1307" y="1873"/>
                    </a:lnTo>
                    <a:lnTo>
                      <a:pt x="1293" y="1865"/>
                    </a:lnTo>
                    <a:lnTo>
                      <a:pt x="1279" y="1855"/>
                    </a:lnTo>
                    <a:lnTo>
                      <a:pt x="1265" y="1846"/>
                    </a:lnTo>
                    <a:lnTo>
                      <a:pt x="1167" y="1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cs typeface="+mn-ea"/>
                  <a:sym typeface="+mn-lt"/>
                </a:endParaRPr>
              </a:p>
            </p:txBody>
          </p:sp>
          <p:sp>
            <p:nvSpPr>
              <p:cNvPr id="42" name="Rectangle 269">
                <a:extLst>
                  <a:ext uri="{FF2B5EF4-FFF2-40B4-BE49-F238E27FC236}">
                    <a16:creationId xmlns:a16="http://schemas.microsoft.com/office/drawing/2014/main" id="{32DB594B-B850-43CE-89B4-03212890FF11}"/>
                  </a:ext>
                </a:extLst>
              </p:cNvPr>
              <p:cNvSpPr>
                <a:spLocks noChangeArrowheads="1"/>
              </p:cNvSpPr>
              <p:nvPr/>
            </p:nvSpPr>
            <p:spPr bwMode="auto">
              <a:xfrm>
                <a:off x="2734688" y="4650346"/>
                <a:ext cx="35116" cy="318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cs typeface="+mn-ea"/>
                  <a:sym typeface="+mn-lt"/>
                </a:endParaRPr>
              </a:p>
            </p:txBody>
          </p:sp>
          <p:sp>
            <p:nvSpPr>
              <p:cNvPr id="43" name="Rectangle 270">
                <a:extLst>
                  <a:ext uri="{FF2B5EF4-FFF2-40B4-BE49-F238E27FC236}">
                    <a16:creationId xmlns:a16="http://schemas.microsoft.com/office/drawing/2014/main" id="{96F09244-5E6B-47F0-955D-B3C986C61A51}"/>
                  </a:ext>
                </a:extLst>
              </p:cNvPr>
              <p:cNvSpPr>
                <a:spLocks noChangeArrowheads="1"/>
              </p:cNvSpPr>
              <p:nvPr/>
            </p:nvSpPr>
            <p:spPr bwMode="auto">
              <a:xfrm>
                <a:off x="2521796" y="4933470"/>
                <a:ext cx="221671" cy="35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cs typeface="+mn-ea"/>
                  <a:sym typeface="+mn-lt"/>
                </a:endParaRPr>
              </a:p>
            </p:txBody>
          </p:sp>
        </p:grpSp>
        <p:grpSp>
          <p:nvGrpSpPr>
            <p:cNvPr id="38" name="Group 60">
              <a:extLst>
                <a:ext uri="{FF2B5EF4-FFF2-40B4-BE49-F238E27FC236}">
                  <a16:creationId xmlns:a16="http://schemas.microsoft.com/office/drawing/2014/main" id="{59D9139D-8908-4887-9AFF-1B6A5613DD75}"/>
                </a:ext>
              </a:extLst>
            </p:cNvPr>
            <p:cNvGrpSpPr/>
            <p:nvPr/>
          </p:nvGrpSpPr>
          <p:grpSpPr>
            <a:xfrm>
              <a:off x="9289741" y="3283605"/>
              <a:ext cx="335942" cy="406519"/>
              <a:chOff x="3640138" y="4718050"/>
              <a:chExt cx="377825" cy="457200"/>
            </a:xfrm>
            <a:solidFill>
              <a:srgbClr val="EF4136"/>
            </a:solidFill>
          </p:grpSpPr>
          <p:sp>
            <p:nvSpPr>
              <p:cNvPr id="39" name="Freeform 61">
                <a:extLst>
                  <a:ext uri="{FF2B5EF4-FFF2-40B4-BE49-F238E27FC236}">
                    <a16:creationId xmlns:a16="http://schemas.microsoft.com/office/drawing/2014/main" id="{C63C25F5-482B-45CD-BD20-E65C47FCC652}"/>
                  </a:ext>
                </a:extLst>
              </p:cNvPr>
              <p:cNvSpPr>
                <a:spLocks/>
              </p:cNvSpPr>
              <p:nvPr/>
            </p:nvSpPr>
            <p:spPr bwMode="auto">
              <a:xfrm>
                <a:off x="3640138" y="5000625"/>
                <a:ext cx="377825" cy="174625"/>
              </a:xfrm>
              <a:custGeom>
                <a:avLst/>
                <a:gdLst>
                  <a:gd name="T0" fmla="*/ 950 w 950"/>
                  <a:gd name="T1" fmla="*/ 208 h 441"/>
                  <a:gd name="T2" fmla="*/ 950 w 950"/>
                  <a:gd name="T3" fmla="*/ 208 h 441"/>
                  <a:gd name="T4" fmla="*/ 949 w 950"/>
                  <a:gd name="T5" fmla="*/ 194 h 441"/>
                  <a:gd name="T6" fmla="*/ 947 w 950"/>
                  <a:gd name="T7" fmla="*/ 181 h 441"/>
                  <a:gd name="T8" fmla="*/ 942 w 950"/>
                  <a:gd name="T9" fmla="*/ 169 h 441"/>
                  <a:gd name="T10" fmla="*/ 936 w 950"/>
                  <a:gd name="T11" fmla="*/ 157 h 441"/>
                  <a:gd name="T12" fmla="*/ 927 w 950"/>
                  <a:gd name="T13" fmla="*/ 147 h 441"/>
                  <a:gd name="T14" fmla="*/ 918 w 950"/>
                  <a:gd name="T15" fmla="*/ 138 h 441"/>
                  <a:gd name="T16" fmla="*/ 907 w 950"/>
                  <a:gd name="T17" fmla="*/ 129 h 441"/>
                  <a:gd name="T18" fmla="*/ 895 w 950"/>
                  <a:gd name="T19" fmla="*/ 123 h 441"/>
                  <a:gd name="T20" fmla="*/ 687 w 950"/>
                  <a:gd name="T21" fmla="*/ 35 h 441"/>
                  <a:gd name="T22" fmla="*/ 532 w 950"/>
                  <a:gd name="T23" fmla="*/ 237 h 441"/>
                  <a:gd name="T24" fmla="*/ 519 w 950"/>
                  <a:gd name="T25" fmla="*/ 69 h 441"/>
                  <a:gd name="T26" fmla="*/ 578 w 950"/>
                  <a:gd name="T27" fmla="*/ 42 h 441"/>
                  <a:gd name="T28" fmla="*/ 559 w 950"/>
                  <a:gd name="T29" fmla="*/ 0 h 441"/>
                  <a:gd name="T30" fmla="*/ 484 w 950"/>
                  <a:gd name="T31" fmla="*/ 34 h 441"/>
                  <a:gd name="T32" fmla="*/ 410 w 950"/>
                  <a:gd name="T33" fmla="*/ 0 h 441"/>
                  <a:gd name="T34" fmla="*/ 391 w 950"/>
                  <a:gd name="T35" fmla="*/ 42 h 441"/>
                  <a:gd name="T36" fmla="*/ 450 w 950"/>
                  <a:gd name="T37" fmla="*/ 69 h 441"/>
                  <a:gd name="T38" fmla="*/ 437 w 950"/>
                  <a:gd name="T39" fmla="*/ 240 h 441"/>
                  <a:gd name="T40" fmla="*/ 264 w 950"/>
                  <a:gd name="T41" fmla="*/ 35 h 441"/>
                  <a:gd name="T42" fmla="*/ 55 w 950"/>
                  <a:gd name="T43" fmla="*/ 123 h 441"/>
                  <a:gd name="T44" fmla="*/ 55 w 950"/>
                  <a:gd name="T45" fmla="*/ 123 h 441"/>
                  <a:gd name="T46" fmla="*/ 43 w 950"/>
                  <a:gd name="T47" fmla="*/ 129 h 441"/>
                  <a:gd name="T48" fmla="*/ 33 w 950"/>
                  <a:gd name="T49" fmla="*/ 138 h 441"/>
                  <a:gd name="T50" fmla="*/ 23 w 950"/>
                  <a:gd name="T51" fmla="*/ 147 h 441"/>
                  <a:gd name="T52" fmla="*/ 16 w 950"/>
                  <a:gd name="T53" fmla="*/ 157 h 441"/>
                  <a:gd name="T54" fmla="*/ 8 w 950"/>
                  <a:gd name="T55" fmla="*/ 169 h 441"/>
                  <a:gd name="T56" fmla="*/ 4 w 950"/>
                  <a:gd name="T57" fmla="*/ 181 h 441"/>
                  <a:gd name="T58" fmla="*/ 1 w 950"/>
                  <a:gd name="T59" fmla="*/ 194 h 441"/>
                  <a:gd name="T60" fmla="*/ 0 w 950"/>
                  <a:gd name="T61" fmla="*/ 208 h 441"/>
                  <a:gd name="T62" fmla="*/ 0 w 950"/>
                  <a:gd name="T63" fmla="*/ 441 h 441"/>
                  <a:gd name="T64" fmla="*/ 950 w 950"/>
                  <a:gd name="T65" fmla="*/ 441 h 441"/>
                  <a:gd name="T66" fmla="*/ 950 w 950"/>
                  <a:gd name="T67" fmla="*/ 20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0" h="441">
                    <a:moveTo>
                      <a:pt x="950" y="208"/>
                    </a:moveTo>
                    <a:lnTo>
                      <a:pt x="950" y="208"/>
                    </a:lnTo>
                    <a:lnTo>
                      <a:pt x="949" y="194"/>
                    </a:lnTo>
                    <a:lnTo>
                      <a:pt x="947" y="181"/>
                    </a:lnTo>
                    <a:lnTo>
                      <a:pt x="942" y="169"/>
                    </a:lnTo>
                    <a:lnTo>
                      <a:pt x="936" y="157"/>
                    </a:lnTo>
                    <a:lnTo>
                      <a:pt x="927" y="147"/>
                    </a:lnTo>
                    <a:lnTo>
                      <a:pt x="918" y="138"/>
                    </a:lnTo>
                    <a:lnTo>
                      <a:pt x="907" y="129"/>
                    </a:lnTo>
                    <a:lnTo>
                      <a:pt x="895" y="123"/>
                    </a:lnTo>
                    <a:lnTo>
                      <a:pt x="687" y="35"/>
                    </a:lnTo>
                    <a:lnTo>
                      <a:pt x="532" y="237"/>
                    </a:lnTo>
                    <a:lnTo>
                      <a:pt x="519" y="69"/>
                    </a:lnTo>
                    <a:lnTo>
                      <a:pt x="578" y="42"/>
                    </a:lnTo>
                    <a:lnTo>
                      <a:pt x="559" y="0"/>
                    </a:lnTo>
                    <a:lnTo>
                      <a:pt x="484" y="34"/>
                    </a:lnTo>
                    <a:lnTo>
                      <a:pt x="410" y="0"/>
                    </a:lnTo>
                    <a:lnTo>
                      <a:pt x="391" y="42"/>
                    </a:lnTo>
                    <a:lnTo>
                      <a:pt x="450" y="69"/>
                    </a:lnTo>
                    <a:lnTo>
                      <a:pt x="437" y="240"/>
                    </a:lnTo>
                    <a:lnTo>
                      <a:pt x="264" y="35"/>
                    </a:lnTo>
                    <a:lnTo>
                      <a:pt x="55" y="123"/>
                    </a:lnTo>
                    <a:lnTo>
                      <a:pt x="55" y="123"/>
                    </a:lnTo>
                    <a:lnTo>
                      <a:pt x="43" y="129"/>
                    </a:lnTo>
                    <a:lnTo>
                      <a:pt x="33" y="138"/>
                    </a:lnTo>
                    <a:lnTo>
                      <a:pt x="23" y="147"/>
                    </a:lnTo>
                    <a:lnTo>
                      <a:pt x="16" y="157"/>
                    </a:lnTo>
                    <a:lnTo>
                      <a:pt x="8" y="169"/>
                    </a:lnTo>
                    <a:lnTo>
                      <a:pt x="4" y="181"/>
                    </a:lnTo>
                    <a:lnTo>
                      <a:pt x="1" y="194"/>
                    </a:lnTo>
                    <a:lnTo>
                      <a:pt x="0" y="208"/>
                    </a:lnTo>
                    <a:lnTo>
                      <a:pt x="0" y="441"/>
                    </a:lnTo>
                    <a:lnTo>
                      <a:pt x="950" y="441"/>
                    </a:lnTo>
                    <a:lnTo>
                      <a:pt x="95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cs typeface="+mn-ea"/>
                  <a:sym typeface="+mn-lt"/>
                </a:endParaRPr>
              </a:p>
            </p:txBody>
          </p:sp>
          <p:sp>
            <p:nvSpPr>
              <p:cNvPr id="40" name="Freeform 62">
                <a:extLst>
                  <a:ext uri="{FF2B5EF4-FFF2-40B4-BE49-F238E27FC236}">
                    <a16:creationId xmlns:a16="http://schemas.microsoft.com/office/drawing/2014/main" id="{BC5D6202-773E-42A2-B716-3A1BC686C70A}"/>
                  </a:ext>
                </a:extLst>
              </p:cNvPr>
              <p:cNvSpPr>
                <a:spLocks noEditPoints="1"/>
              </p:cNvSpPr>
              <p:nvPr/>
            </p:nvSpPr>
            <p:spPr bwMode="auto">
              <a:xfrm>
                <a:off x="3725863" y="4718050"/>
                <a:ext cx="227013" cy="261938"/>
              </a:xfrm>
              <a:custGeom>
                <a:avLst/>
                <a:gdLst>
                  <a:gd name="T0" fmla="*/ 43 w 571"/>
                  <a:gd name="T1" fmla="*/ 438 h 660"/>
                  <a:gd name="T2" fmla="*/ 50 w 571"/>
                  <a:gd name="T3" fmla="*/ 498 h 660"/>
                  <a:gd name="T4" fmla="*/ 72 w 571"/>
                  <a:gd name="T5" fmla="*/ 556 h 660"/>
                  <a:gd name="T6" fmla="*/ 93 w 571"/>
                  <a:gd name="T7" fmla="*/ 591 h 660"/>
                  <a:gd name="T8" fmla="*/ 135 w 571"/>
                  <a:gd name="T9" fmla="*/ 632 h 660"/>
                  <a:gd name="T10" fmla="*/ 190 w 571"/>
                  <a:gd name="T11" fmla="*/ 655 h 660"/>
                  <a:gd name="T12" fmla="*/ 228 w 571"/>
                  <a:gd name="T13" fmla="*/ 660 h 660"/>
                  <a:gd name="T14" fmla="*/ 300 w 571"/>
                  <a:gd name="T15" fmla="*/ 660 h 660"/>
                  <a:gd name="T16" fmla="*/ 340 w 571"/>
                  <a:gd name="T17" fmla="*/ 655 h 660"/>
                  <a:gd name="T18" fmla="*/ 393 w 571"/>
                  <a:gd name="T19" fmla="*/ 632 h 660"/>
                  <a:gd name="T20" fmla="*/ 436 w 571"/>
                  <a:gd name="T21" fmla="*/ 591 h 660"/>
                  <a:gd name="T22" fmla="*/ 457 w 571"/>
                  <a:gd name="T23" fmla="*/ 556 h 660"/>
                  <a:gd name="T24" fmla="*/ 478 w 571"/>
                  <a:gd name="T25" fmla="*/ 498 h 660"/>
                  <a:gd name="T26" fmla="*/ 486 w 571"/>
                  <a:gd name="T27" fmla="*/ 438 h 660"/>
                  <a:gd name="T28" fmla="*/ 562 w 571"/>
                  <a:gd name="T29" fmla="*/ 245 h 660"/>
                  <a:gd name="T30" fmla="*/ 571 w 571"/>
                  <a:gd name="T31" fmla="*/ 199 h 660"/>
                  <a:gd name="T32" fmla="*/ 563 w 571"/>
                  <a:gd name="T33" fmla="*/ 153 h 660"/>
                  <a:gd name="T34" fmla="*/ 546 w 571"/>
                  <a:gd name="T35" fmla="*/ 125 h 660"/>
                  <a:gd name="T36" fmla="*/ 511 w 571"/>
                  <a:gd name="T37" fmla="*/ 94 h 660"/>
                  <a:gd name="T38" fmla="*/ 466 w 571"/>
                  <a:gd name="T39" fmla="*/ 79 h 660"/>
                  <a:gd name="T40" fmla="*/ 434 w 571"/>
                  <a:gd name="T41" fmla="*/ 80 h 660"/>
                  <a:gd name="T42" fmla="*/ 416 w 571"/>
                  <a:gd name="T43" fmla="*/ 66 h 660"/>
                  <a:gd name="T44" fmla="*/ 359 w 571"/>
                  <a:gd name="T45" fmla="*/ 32 h 660"/>
                  <a:gd name="T46" fmla="*/ 297 w 571"/>
                  <a:gd name="T47" fmla="*/ 10 h 660"/>
                  <a:gd name="T48" fmla="*/ 236 w 571"/>
                  <a:gd name="T49" fmla="*/ 1 h 660"/>
                  <a:gd name="T50" fmla="*/ 174 w 571"/>
                  <a:gd name="T51" fmla="*/ 2 h 660"/>
                  <a:gd name="T52" fmla="*/ 115 w 571"/>
                  <a:gd name="T53" fmla="*/ 14 h 660"/>
                  <a:gd name="T54" fmla="*/ 85 w 571"/>
                  <a:gd name="T55" fmla="*/ 26 h 660"/>
                  <a:gd name="T56" fmla="*/ 46 w 571"/>
                  <a:gd name="T57" fmla="*/ 55 h 660"/>
                  <a:gd name="T58" fmla="*/ 17 w 571"/>
                  <a:gd name="T59" fmla="*/ 95 h 660"/>
                  <a:gd name="T60" fmla="*/ 5 w 571"/>
                  <a:gd name="T61" fmla="*/ 125 h 660"/>
                  <a:gd name="T62" fmla="*/ 0 w 571"/>
                  <a:gd name="T63" fmla="*/ 173 h 660"/>
                  <a:gd name="T64" fmla="*/ 9 w 571"/>
                  <a:gd name="T65" fmla="*/ 220 h 660"/>
                  <a:gd name="T66" fmla="*/ 429 w 571"/>
                  <a:gd name="T67" fmla="*/ 438 h 660"/>
                  <a:gd name="T68" fmla="*/ 424 w 571"/>
                  <a:gd name="T69" fmla="*/ 485 h 660"/>
                  <a:gd name="T70" fmla="*/ 407 w 571"/>
                  <a:gd name="T71" fmla="*/ 531 h 660"/>
                  <a:gd name="T72" fmla="*/ 390 w 571"/>
                  <a:gd name="T73" fmla="*/ 558 h 660"/>
                  <a:gd name="T74" fmla="*/ 361 w 571"/>
                  <a:gd name="T75" fmla="*/ 585 h 660"/>
                  <a:gd name="T76" fmla="*/ 326 w 571"/>
                  <a:gd name="T77" fmla="*/ 601 h 660"/>
                  <a:gd name="T78" fmla="*/ 265 w 571"/>
                  <a:gd name="T79" fmla="*/ 604 h 660"/>
                  <a:gd name="T80" fmla="*/ 215 w 571"/>
                  <a:gd name="T81" fmla="*/ 603 h 660"/>
                  <a:gd name="T82" fmla="*/ 178 w 571"/>
                  <a:gd name="T83" fmla="*/ 591 h 660"/>
                  <a:gd name="T84" fmla="*/ 148 w 571"/>
                  <a:gd name="T85" fmla="*/ 568 h 660"/>
                  <a:gd name="T86" fmla="*/ 129 w 571"/>
                  <a:gd name="T87" fmla="*/ 545 h 660"/>
                  <a:gd name="T88" fmla="*/ 109 w 571"/>
                  <a:gd name="T89" fmla="*/ 501 h 660"/>
                  <a:gd name="T90" fmla="*/ 99 w 571"/>
                  <a:gd name="T91" fmla="*/ 453 h 660"/>
                  <a:gd name="T92" fmla="*/ 99 w 571"/>
                  <a:gd name="T93" fmla="*/ 332 h 660"/>
                  <a:gd name="T94" fmla="*/ 163 w 571"/>
                  <a:gd name="T95" fmla="*/ 339 h 660"/>
                  <a:gd name="T96" fmla="*/ 218 w 571"/>
                  <a:gd name="T97" fmla="*/ 336 h 660"/>
                  <a:gd name="T98" fmla="*/ 274 w 571"/>
                  <a:gd name="T99" fmla="*/ 326 h 660"/>
                  <a:gd name="T100" fmla="*/ 334 w 571"/>
                  <a:gd name="T101" fmla="*/ 304 h 660"/>
                  <a:gd name="T102" fmla="*/ 394 w 571"/>
                  <a:gd name="T103" fmla="*/ 269 h 660"/>
                  <a:gd name="T104" fmla="*/ 400 w 571"/>
                  <a:gd name="T105" fmla="*/ 295 h 660"/>
                  <a:gd name="T106" fmla="*/ 419 w 571"/>
                  <a:gd name="T107" fmla="*/ 34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660">
                    <a:moveTo>
                      <a:pt x="43" y="317"/>
                    </a:moveTo>
                    <a:lnTo>
                      <a:pt x="43" y="438"/>
                    </a:lnTo>
                    <a:lnTo>
                      <a:pt x="43" y="438"/>
                    </a:lnTo>
                    <a:lnTo>
                      <a:pt x="44" y="458"/>
                    </a:lnTo>
                    <a:lnTo>
                      <a:pt x="46" y="479"/>
                    </a:lnTo>
                    <a:lnTo>
                      <a:pt x="50" y="498"/>
                    </a:lnTo>
                    <a:lnTo>
                      <a:pt x="56" y="519"/>
                    </a:lnTo>
                    <a:lnTo>
                      <a:pt x="63" y="538"/>
                    </a:lnTo>
                    <a:lnTo>
                      <a:pt x="72" y="556"/>
                    </a:lnTo>
                    <a:lnTo>
                      <a:pt x="81" y="574"/>
                    </a:lnTo>
                    <a:lnTo>
                      <a:pt x="93" y="591"/>
                    </a:lnTo>
                    <a:lnTo>
                      <a:pt x="93" y="591"/>
                    </a:lnTo>
                    <a:lnTo>
                      <a:pt x="105" y="607"/>
                    </a:lnTo>
                    <a:lnTo>
                      <a:pt x="120" y="620"/>
                    </a:lnTo>
                    <a:lnTo>
                      <a:pt x="135" y="632"/>
                    </a:lnTo>
                    <a:lnTo>
                      <a:pt x="152" y="642"/>
                    </a:lnTo>
                    <a:lnTo>
                      <a:pt x="171" y="650"/>
                    </a:lnTo>
                    <a:lnTo>
                      <a:pt x="190" y="655"/>
                    </a:lnTo>
                    <a:lnTo>
                      <a:pt x="209" y="659"/>
                    </a:lnTo>
                    <a:lnTo>
                      <a:pt x="228" y="660"/>
                    </a:lnTo>
                    <a:lnTo>
                      <a:pt x="228" y="660"/>
                    </a:lnTo>
                    <a:lnTo>
                      <a:pt x="265" y="660"/>
                    </a:lnTo>
                    <a:lnTo>
                      <a:pt x="265" y="660"/>
                    </a:lnTo>
                    <a:lnTo>
                      <a:pt x="300" y="660"/>
                    </a:lnTo>
                    <a:lnTo>
                      <a:pt x="300" y="660"/>
                    </a:lnTo>
                    <a:lnTo>
                      <a:pt x="320" y="659"/>
                    </a:lnTo>
                    <a:lnTo>
                      <a:pt x="340" y="655"/>
                    </a:lnTo>
                    <a:lnTo>
                      <a:pt x="358" y="650"/>
                    </a:lnTo>
                    <a:lnTo>
                      <a:pt x="376" y="642"/>
                    </a:lnTo>
                    <a:lnTo>
                      <a:pt x="393" y="632"/>
                    </a:lnTo>
                    <a:lnTo>
                      <a:pt x="408" y="620"/>
                    </a:lnTo>
                    <a:lnTo>
                      <a:pt x="423" y="607"/>
                    </a:lnTo>
                    <a:lnTo>
                      <a:pt x="436" y="591"/>
                    </a:lnTo>
                    <a:lnTo>
                      <a:pt x="436" y="591"/>
                    </a:lnTo>
                    <a:lnTo>
                      <a:pt x="447" y="574"/>
                    </a:lnTo>
                    <a:lnTo>
                      <a:pt x="457" y="556"/>
                    </a:lnTo>
                    <a:lnTo>
                      <a:pt x="466" y="538"/>
                    </a:lnTo>
                    <a:lnTo>
                      <a:pt x="474" y="519"/>
                    </a:lnTo>
                    <a:lnTo>
                      <a:pt x="478" y="498"/>
                    </a:lnTo>
                    <a:lnTo>
                      <a:pt x="483" y="479"/>
                    </a:lnTo>
                    <a:lnTo>
                      <a:pt x="486" y="458"/>
                    </a:lnTo>
                    <a:lnTo>
                      <a:pt x="486" y="438"/>
                    </a:lnTo>
                    <a:lnTo>
                      <a:pt x="486" y="418"/>
                    </a:lnTo>
                    <a:lnTo>
                      <a:pt x="562" y="245"/>
                    </a:lnTo>
                    <a:lnTo>
                      <a:pt x="562" y="245"/>
                    </a:lnTo>
                    <a:lnTo>
                      <a:pt x="567" y="230"/>
                    </a:lnTo>
                    <a:lnTo>
                      <a:pt x="570" y="214"/>
                    </a:lnTo>
                    <a:lnTo>
                      <a:pt x="571" y="199"/>
                    </a:lnTo>
                    <a:lnTo>
                      <a:pt x="570" y="183"/>
                    </a:lnTo>
                    <a:lnTo>
                      <a:pt x="568" y="167"/>
                    </a:lnTo>
                    <a:lnTo>
                      <a:pt x="563" y="153"/>
                    </a:lnTo>
                    <a:lnTo>
                      <a:pt x="556" y="138"/>
                    </a:lnTo>
                    <a:lnTo>
                      <a:pt x="546" y="125"/>
                    </a:lnTo>
                    <a:lnTo>
                      <a:pt x="546" y="125"/>
                    </a:lnTo>
                    <a:lnTo>
                      <a:pt x="536" y="113"/>
                    </a:lnTo>
                    <a:lnTo>
                      <a:pt x="524" y="102"/>
                    </a:lnTo>
                    <a:lnTo>
                      <a:pt x="511" y="94"/>
                    </a:lnTo>
                    <a:lnTo>
                      <a:pt x="497" y="88"/>
                    </a:lnTo>
                    <a:lnTo>
                      <a:pt x="482" y="83"/>
                    </a:lnTo>
                    <a:lnTo>
                      <a:pt x="466" y="79"/>
                    </a:lnTo>
                    <a:lnTo>
                      <a:pt x="451" y="79"/>
                    </a:lnTo>
                    <a:lnTo>
                      <a:pt x="434" y="80"/>
                    </a:lnTo>
                    <a:lnTo>
                      <a:pt x="434" y="80"/>
                    </a:lnTo>
                    <a:lnTo>
                      <a:pt x="434" y="80"/>
                    </a:lnTo>
                    <a:lnTo>
                      <a:pt x="434" y="80"/>
                    </a:lnTo>
                    <a:lnTo>
                      <a:pt x="416" y="66"/>
                    </a:lnTo>
                    <a:lnTo>
                      <a:pt x="398" y="53"/>
                    </a:lnTo>
                    <a:lnTo>
                      <a:pt x="378" y="42"/>
                    </a:lnTo>
                    <a:lnTo>
                      <a:pt x="359" y="32"/>
                    </a:lnTo>
                    <a:lnTo>
                      <a:pt x="338" y="24"/>
                    </a:lnTo>
                    <a:lnTo>
                      <a:pt x="318" y="17"/>
                    </a:lnTo>
                    <a:lnTo>
                      <a:pt x="297" y="10"/>
                    </a:lnTo>
                    <a:lnTo>
                      <a:pt x="277" y="6"/>
                    </a:lnTo>
                    <a:lnTo>
                      <a:pt x="256" y="3"/>
                    </a:lnTo>
                    <a:lnTo>
                      <a:pt x="236" y="1"/>
                    </a:lnTo>
                    <a:lnTo>
                      <a:pt x="215" y="0"/>
                    </a:lnTo>
                    <a:lnTo>
                      <a:pt x="195" y="1"/>
                    </a:lnTo>
                    <a:lnTo>
                      <a:pt x="174" y="2"/>
                    </a:lnTo>
                    <a:lnTo>
                      <a:pt x="154" y="6"/>
                    </a:lnTo>
                    <a:lnTo>
                      <a:pt x="134" y="9"/>
                    </a:lnTo>
                    <a:lnTo>
                      <a:pt x="115" y="14"/>
                    </a:lnTo>
                    <a:lnTo>
                      <a:pt x="115" y="14"/>
                    </a:lnTo>
                    <a:lnTo>
                      <a:pt x="99" y="20"/>
                    </a:lnTo>
                    <a:lnTo>
                      <a:pt x="85" y="26"/>
                    </a:lnTo>
                    <a:lnTo>
                      <a:pt x="70" y="35"/>
                    </a:lnTo>
                    <a:lnTo>
                      <a:pt x="58" y="44"/>
                    </a:lnTo>
                    <a:lnTo>
                      <a:pt x="46" y="55"/>
                    </a:lnTo>
                    <a:lnTo>
                      <a:pt x="35" y="67"/>
                    </a:lnTo>
                    <a:lnTo>
                      <a:pt x="26" y="80"/>
                    </a:lnTo>
                    <a:lnTo>
                      <a:pt x="17" y="95"/>
                    </a:lnTo>
                    <a:lnTo>
                      <a:pt x="17" y="95"/>
                    </a:lnTo>
                    <a:lnTo>
                      <a:pt x="11" y="109"/>
                    </a:lnTo>
                    <a:lnTo>
                      <a:pt x="5" y="125"/>
                    </a:lnTo>
                    <a:lnTo>
                      <a:pt x="1" y="141"/>
                    </a:lnTo>
                    <a:lnTo>
                      <a:pt x="0" y="157"/>
                    </a:lnTo>
                    <a:lnTo>
                      <a:pt x="0" y="173"/>
                    </a:lnTo>
                    <a:lnTo>
                      <a:pt x="1" y="189"/>
                    </a:lnTo>
                    <a:lnTo>
                      <a:pt x="4" y="205"/>
                    </a:lnTo>
                    <a:lnTo>
                      <a:pt x="9" y="220"/>
                    </a:lnTo>
                    <a:lnTo>
                      <a:pt x="43" y="317"/>
                    </a:lnTo>
                    <a:close/>
                    <a:moveTo>
                      <a:pt x="429" y="438"/>
                    </a:moveTo>
                    <a:lnTo>
                      <a:pt x="429" y="438"/>
                    </a:lnTo>
                    <a:lnTo>
                      <a:pt x="429" y="453"/>
                    </a:lnTo>
                    <a:lnTo>
                      <a:pt x="426" y="469"/>
                    </a:lnTo>
                    <a:lnTo>
                      <a:pt x="424" y="485"/>
                    </a:lnTo>
                    <a:lnTo>
                      <a:pt x="419" y="501"/>
                    </a:lnTo>
                    <a:lnTo>
                      <a:pt x="413" y="516"/>
                    </a:lnTo>
                    <a:lnTo>
                      <a:pt x="407" y="531"/>
                    </a:lnTo>
                    <a:lnTo>
                      <a:pt x="399" y="545"/>
                    </a:lnTo>
                    <a:lnTo>
                      <a:pt x="390" y="558"/>
                    </a:lnTo>
                    <a:lnTo>
                      <a:pt x="390" y="558"/>
                    </a:lnTo>
                    <a:lnTo>
                      <a:pt x="382" y="568"/>
                    </a:lnTo>
                    <a:lnTo>
                      <a:pt x="372" y="578"/>
                    </a:lnTo>
                    <a:lnTo>
                      <a:pt x="361" y="585"/>
                    </a:lnTo>
                    <a:lnTo>
                      <a:pt x="350" y="591"/>
                    </a:lnTo>
                    <a:lnTo>
                      <a:pt x="338" y="597"/>
                    </a:lnTo>
                    <a:lnTo>
                      <a:pt x="326" y="601"/>
                    </a:lnTo>
                    <a:lnTo>
                      <a:pt x="313" y="603"/>
                    </a:lnTo>
                    <a:lnTo>
                      <a:pt x="300" y="604"/>
                    </a:lnTo>
                    <a:lnTo>
                      <a:pt x="265" y="604"/>
                    </a:lnTo>
                    <a:lnTo>
                      <a:pt x="228" y="604"/>
                    </a:lnTo>
                    <a:lnTo>
                      <a:pt x="228" y="604"/>
                    </a:lnTo>
                    <a:lnTo>
                      <a:pt x="215" y="603"/>
                    </a:lnTo>
                    <a:lnTo>
                      <a:pt x="203" y="601"/>
                    </a:lnTo>
                    <a:lnTo>
                      <a:pt x="190" y="597"/>
                    </a:lnTo>
                    <a:lnTo>
                      <a:pt x="178" y="591"/>
                    </a:lnTo>
                    <a:lnTo>
                      <a:pt x="167" y="585"/>
                    </a:lnTo>
                    <a:lnTo>
                      <a:pt x="156" y="578"/>
                    </a:lnTo>
                    <a:lnTo>
                      <a:pt x="148" y="568"/>
                    </a:lnTo>
                    <a:lnTo>
                      <a:pt x="139" y="558"/>
                    </a:lnTo>
                    <a:lnTo>
                      <a:pt x="139" y="558"/>
                    </a:lnTo>
                    <a:lnTo>
                      <a:pt x="129" y="545"/>
                    </a:lnTo>
                    <a:lnTo>
                      <a:pt x="122" y="531"/>
                    </a:lnTo>
                    <a:lnTo>
                      <a:pt x="115" y="516"/>
                    </a:lnTo>
                    <a:lnTo>
                      <a:pt x="109" y="501"/>
                    </a:lnTo>
                    <a:lnTo>
                      <a:pt x="105" y="485"/>
                    </a:lnTo>
                    <a:lnTo>
                      <a:pt x="102" y="469"/>
                    </a:lnTo>
                    <a:lnTo>
                      <a:pt x="99" y="453"/>
                    </a:lnTo>
                    <a:lnTo>
                      <a:pt x="99" y="438"/>
                    </a:lnTo>
                    <a:lnTo>
                      <a:pt x="99" y="332"/>
                    </a:lnTo>
                    <a:lnTo>
                      <a:pt x="99" y="332"/>
                    </a:lnTo>
                    <a:lnTo>
                      <a:pt x="131" y="336"/>
                    </a:lnTo>
                    <a:lnTo>
                      <a:pt x="146" y="339"/>
                    </a:lnTo>
                    <a:lnTo>
                      <a:pt x="163" y="339"/>
                    </a:lnTo>
                    <a:lnTo>
                      <a:pt x="181" y="339"/>
                    </a:lnTo>
                    <a:lnTo>
                      <a:pt x="199" y="339"/>
                    </a:lnTo>
                    <a:lnTo>
                      <a:pt x="218" y="336"/>
                    </a:lnTo>
                    <a:lnTo>
                      <a:pt x="236" y="334"/>
                    </a:lnTo>
                    <a:lnTo>
                      <a:pt x="255" y="330"/>
                    </a:lnTo>
                    <a:lnTo>
                      <a:pt x="274" y="326"/>
                    </a:lnTo>
                    <a:lnTo>
                      <a:pt x="294" y="319"/>
                    </a:lnTo>
                    <a:lnTo>
                      <a:pt x="314" y="312"/>
                    </a:lnTo>
                    <a:lnTo>
                      <a:pt x="334" y="304"/>
                    </a:lnTo>
                    <a:lnTo>
                      <a:pt x="354" y="293"/>
                    </a:lnTo>
                    <a:lnTo>
                      <a:pt x="373" y="282"/>
                    </a:lnTo>
                    <a:lnTo>
                      <a:pt x="394" y="269"/>
                    </a:lnTo>
                    <a:lnTo>
                      <a:pt x="394" y="269"/>
                    </a:lnTo>
                    <a:lnTo>
                      <a:pt x="395" y="276"/>
                    </a:lnTo>
                    <a:lnTo>
                      <a:pt x="400" y="295"/>
                    </a:lnTo>
                    <a:lnTo>
                      <a:pt x="404" y="309"/>
                    </a:lnTo>
                    <a:lnTo>
                      <a:pt x="411" y="324"/>
                    </a:lnTo>
                    <a:lnTo>
                      <a:pt x="419" y="341"/>
                    </a:lnTo>
                    <a:lnTo>
                      <a:pt x="429" y="358"/>
                    </a:lnTo>
                    <a:lnTo>
                      <a:pt x="429" y="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US">
                  <a:solidFill>
                    <a:prstClr val="black"/>
                  </a:solidFill>
                  <a:cs typeface="+mn-ea"/>
                  <a:sym typeface="+mn-lt"/>
                </a:endParaRPr>
              </a:p>
            </p:txBody>
          </p:sp>
        </p:grpSp>
      </p:grpSp>
      <p:sp>
        <p:nvSpPr>
          <p:cNvPr id="44" name="Rectangle 71">
            <a:extLst>
              <a:ext uri="{FF2B5EF4-FFF2-40B4-BE49-F238E27FC236}">
                <a16:creationId xmlns:a16="http://schemas.microsoft.com/office/drawing/2014/main" id="{65903618-8B3B-4628-8014-AEA8550EE48F}"/>
              </a:ext>
            </a:extLst>
          </p:cNvPr>
          <p:cNvSpPr/>
          <p:nvPr/>
        </p:nvSpPr>
        <p:spPr>
          <a:xfrm>
            <a:off x="8825643" y="5495799"/>
            <a:ext cx="2280225" cy="570284"/>
          </a:xfrm>
          <a:prstGeom prst="rect">
            <a:avLst/>
          </a:prstGeom>
        </p:spPr>
        <p:txBody>
          <a:bodyPr wrap="square" anchor="ctr">
            <a:spAutoFit/>
          </a:bodyPr>
          <a:lstStyle/>
          <a:p>
            <a:pPr algn="ctr" defTabSz="914354">
              <a:lnSpc>
                <a:spcPct val="150000"/>
              </a:lnSpc>
              <a:spcBef>
                <a:spcPts val="600"/>
              </a:spcBef>
              <a:buClr>
                <a:srgbClr val="E24848"/>
              </a:buClr>
              <a:defRPr/>
            </a:pPr>
            <a:r>
              <a:rPr lang="en-US" altLang="zh-CN" sz="1100" noProof="1" smtClean="0">
                <a:solidFill>
                  <a:schemeClr val="bg1">
                    <a:lumMod val="50000"/>
                  </a:schemeClr>
                </a:solidFill>
                <a:cs typeface="+mn-ea"/>
                <a:sym typeface="+mn-lt"/>
              </a:rPr>
              <a:t>Click here to add content that matches the title.</a:t>
            </a:r>
            <a:r>
              <a:rPr lang="zh-CN" altLang="en-US" sz="1100" noProof="1" smtClean="0">
                <a:solidFill>
                  <a:schemeClr val="bg1">
                    <a:lumMod val="50000"/>
                  </a:schemeClr>
                </a:solidFill>
                <a:cs typeface="+mn-ea"/>
                <a:sym typeface="+mn-lt"/>
              </a:rPr>
              <a:t>。</a:t>
            </a:r>
            <a:endParaRPr lang="zh-CN" altLang="en-US" sz="1100" noProof="1">
              <a:solidFill>
                <a:schemeClr val="bg1">
                  <a:lumMod val="50000"/>
                </a:schemeClr>
              </a:solidFill>
              <a:cs typeface="+mn-ea"/>
              <a:sym typeface="+mn-lt"/>
            </a:endParaRPr>
          </a:p>
        </p:txBody>
      </p:sp>
      <p:cxnSp>
        <p:nvCxnSpPr>
          <p:cNvPr id="45" name="Straight Connector 72">
            <a:extLst>
              <a:ext uri="{FF2B5EF4-FFF2-40B4-BE49-F238E27FC236}">
                <a16:creationId xmlns:a16="http://schemas.microsoft.com/office/drawing/2014/main" id="{71CD4085-CCB1-4FED-AF78-65CCD64FB08F}"/>
              </a:ext>
            </a:extLst>
          </p:cNvPr>
          <p:cNvCxnSpPr/>
          <p:nvPr/>
        </p:nvCxnSpPr>
        <p:spPr>
          <a:xfrm>
            <a:off x="9225888" y="5239951"/>
            <a:ext cx="147973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9475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50"/>
                                        <p:tgtEl>
                                          <p:spTgt spid="11"/>
                                        </p:tgtEl>
                                      </p:cBhvr>
                                    </p:animEffect>
                                  </p:childTnLst>
                                </p:cTn>
                              </p:par>
                              <p:par>
                                <p:cTn id="18" presetID="2" presetClass="entr" presetSubtype="2" decel="100000" fill="hold" grpId="0" nodeType="withEffect">
                                  <p:stCondLst>
                                    <p:cond delay="7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1+#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1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1+#ppt_w/2"/>
                                          </p:val>
                                        </p:tav>
                                        <p:tav tm="100000">
                                          <p:val>
                                            <p:strVal val="#ppt_x"/>
                                          </p:val>
                                        </p:tav>
                                      </p:tavLst>
                                    </p:anim>
                                    <p:anim calcmode="lin" valueType="num">
                                      <p:cBhvr additive="base">
                                        <p:cTn id="29" dur="10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1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1+#ppt_w/2"/>
                                          </p:val>
                                        </p:tav>
                                        <p:tav tm="100000">
                                          <p:val>
                                            <p:strVal val="#ppt_x"/>
                                          </p:val>
                                        </p:tav>
                                      </p:tavLst>
                                    </p:anim>
                                    <p:anim calcmode="lin" valueType="num">
                                      <p:cBhvr additive="base">
                                        <p:cTn id="33" dur="10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1+#ppt_w/2"/>
                                          </p:val>
                                        </p:tav>
                                        <p:tav tm="100000">
                                          <p:val>
                                            <p:strVal val="#ppt_x"/>
                                          </p:val>
                                        </p:tav>
                                      </p:tavLst>
                                    </p:anim>
                                    <p:anim calcmode="lin" valueType="num">
                                      <p:cBhvr additive="base">
                                        <p:cTn id="37" dur="10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4300"/>
                            </p:stCondLst>
                            <p:childTnLst>
                              <p:par>
                                <p:cTn id="39" presetID="2" presetClass="entr" presetSubtype="4" decel="10000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ppt_x"/>
                                          </p:val>
                                        </p:tav>
                                        <p:tav tm="100000">
                                          <p:val>
                                            <p:strVal val="#ppt_x"/>
                                          </p:val>
                                        </p:tav>
                                      </p:tavLst>
                                    </p:anim>
                                    <p:anim calcmode="lin" valueType="num">
                                      <p:cBhvr additive="base">
                                        <p:cTn id="42" dur="100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5300"/>
                            </p:stCondLst>
                            <p:childTnLst>
                              <p:par>
                                <p:cTn id="44" presetID="14" presetClass="entr" presetSubtype="5"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vertical)">
                                      <p:cBhvr>
                                        <p:cTn id="46" dur="500"/>
                                        <p:tgtEl>
                                          <p:spTgt spid="35"/>
                                        </p:tgtEl>
                                      </p:cBhvr>
                                    </p:animEffect>
                                  </p:childTnLst>
                                </p:cTn>
                              </p:par>
                            </p:childTnLst>
                          </p:cTn>
                        </p:par>
                        <p:par>
                          <p:cTn id="47" fill="hold">
                            <p:stCondLst>
                              <p:cond delay="5800"/>
                            </p:stCondLst>
                            <p:childTnLst>
                              <p:par>
                                <p:cTn id="48" presetID="14" presetClass="entr" presetSubtype="1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randombar(horizontal)">
                                      <p:cBhvr>
                                        <p:cTn id="50" dur="500"/>
                                        <p:tgtEl>
                                          <p:spTgt spid="34"/>
                                        </p:tgtEl>
                                      </p:cBhvr>
                                    </p:animEffect>
                                  </p:childTnLst>
                                </p:cTn>
                              </p:par>
                              <p:par>
                                <p:cTn id="51" presetID="2" presetClass="entr" presetSubtype="4" decel="100000" fill="hold" nodeType="withEffect">
                                  <p:stCondLst>
                                    <p:cond delay="100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1000" fill="hold"/>
                                        <p:tgtEl>
                                          <p:spTgt spid="36"/>
                                        </p:tgtEl>
                                        <p:attrNameLst>
                                          <p:attrName>ppt_x</p:attrName>
                                        </p:attrNameLst>
                                      </p:cBhvr>
                                      <p:tavLst>
                                        <p:tav tm="0">
                                          <p:val>
                                            <p:strVal val="#ppt_x"/>
                                          </p:val>
                                        </p:tav>
                                        <p:tav tm="100000">
                                          <p:val>
                                            <p:strVal val="#ppt_x"/>
                                          </p:val>
                                        </p:tav>
                                      </p:tavLst>
                                    </p:anim>
                                    <p:anim calcmode="lin" valueType="num">
                                      <p:cBhvr additive="base">
                                        <p:cTn id="54" dur="1000" fill="hold"/>
                                        <p:tgtEl>
                                          <p:spTgt spid="36"/>
                                        </p:tgtEl>
                                        <p:attrNameLst>
                                          <p:attrName>ppt_y</p:attrName>
                                        </p:attrNameLst>
                                      </p:cBhvr>
                                      <p:tavLst>
                                        <p:tav tm="0">
                                          <p:val>
                                            <p:strVal val="1+#ppt_h/2"/>
                                          </p:val>
                                        </p:tav>
                                        <p:tav tm="100000">
                                          <p:val>
                                            <p:strVal val="#ppt_y"/>
                                          </p:val>
                                        </p:tav>
                                      </p:tavLst>
                                    </p:anim>
                                  </p:childTnLst>
                                </p:cTn>
                              </p:par>
                            </p:childTnLst>
                          </p:cTn>
                        </p:par>
                        <p:par>
                          <p:cTn id="55" fill="hold">
                            <p:stCondLst>
                              <p:cond delay="7800"/>
                            </p:stCondLst>
                            <p:childTnLst>
                              <p:par>
                                <p:cTn id="56" presetID="14" presetClass="entr" presetSubtype="5"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randombar(vertical)">
                                      <p:cBhvr>
                                        <p:cTn id="58" dur="500"/>
                                        <p:tgtEl>
                                          <p:spTgt spid="45"/>
                                        </p:tgtEl>
                                      </p:cBhvr>
                                    </p:animEffect>
                                  </p:childTnLst>
                                </p:cTn>
                              </p:par>
                            </p:childTnLst>
                          </p:cTn>
                        </p:par>
                        <p:par>
                          <p:cTn id="59" fill="hold">
                            <p:stCondLst>
                              <p:cond delay="8300"/>
                            </p:stCondLst>
                            <p:childTnLst>
                              <p:par>
                                <p:cTn id="60" presetID="14" presetClass="entr" presetSubtype="1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randombar(horizontal)">
                                      <p:cBhvr>
                                        <p:cTn id="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5" grpId="0" animBg="1"/>
      <p:bldP spid="6" grpId="0" animBg="1"/>
      <p:bldP spid="7" grpId="0" animBg="1"/>
      <p:bldP spid="10" grpId="0" animBg="1"/>
      <p:bldP spid="34"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grpSp>
        <p:nvGrpSpPr>
          <p:cNvPr id="4" name="Group 24">
            <a:extLst>
              <a:ext uri="{FF2B5EF4-FFF2-40B4-BE49-F238E27FC236}">
                <a16:creationId xmlns:a16="http://schemas.microsoft.com/office/drawing/2014/main" id="{424F2475-BDBA-46F6-8E81-CCF727587A78}"/>
              </a:ext>
            </a:extLst>
          </p:cNvPr>
          <p:cNvGrpSpPr/>
          <p:nvPr/>
        </p:nvGrpSpPr>
        <p:grpSpPr>
          <a:xfrm>
            <a:off x="2857815" y="3317422"/>
            <a:ext cx="5911763" cy="1395054"/>
            <a:chOff x="2892793" y="2463705"/>
            <a:chExt cx="7153233" cy="1688015"/>
          </a:xfrm>
        </p:grpSpPr>
        <p:sp>
          <p:nvSpPr>
            <p:cNvPr id="5" name="Freeform 3939">
              <a:extLst>
                <a:ext uri="{FF2B5EF4-FFF2-40B4-BE49-F238E27FC236}">
                  <a16:creationId xmlns:a16="http://schemas.microsoft.com/office/drawing/2014/main" id="{D807F377-F2B6-4C88-98A5-B92A6C4BD715}"/>
                </a:ext>
              </a:extLst>
            </p:cNvPr>
            <p:cNvSpPr>
              <a:spLocks/>
            </p:cNvSpPr>
            <p:nvPr/>
          </p:nvSpPr>
          <p:spPr bwMode="auto">
            <a:xfrm flipH="1">
              <a:off x="2892793" y="2463705"/>
              <a:ext cx="3784781" cy="1688014"/>
            </a:xfrm>
            <a:custGeom>
              <a:avLst/>
              <a:gdLst>
                <a:gd name="T0" fmla="*/ 1374 w 1498"/>
                <a:gd name="T1" fmla="*/ 75 h 671"/>
                <a:gd name="T2" fmla="*/ 1319 w 1498"/>
                <a:gd name="T3" fmla="*/ 38 h 671"/>
                <a:gd name="T4" fmla="*/ 1257 w 1498"/>
                <a:gd name="T5" fmla="*/ 14 h 671"/>
                <a:gd name="T6" fmla="*/ 1195 w 1498"/>
                <a:gd name="T7" fmla="*/ 2 h 671"/>
                <a:gd name="T8" fmla="*/ 1130 w 1498"/>
                <a:gd name="T9" fmla="*/ 2 h 671"/>
                <a:gd name="T10" fmla="*/ 1067 w 1498"/>
                <a:gd name="T11" fmla="*/ 14 h 671"/>
                <a:gd name="T12" fmla="*/ 1007 w 1498"/>
                <a:gd name="T13" fmla="*/ 38 h 671"/>
                <a:gd name="T14" fmla="*/ 951 w 1498"/>
                <a:gd name="T15" fmla="*/ 75 h 671"/>
                <a:gd name="T16" fmla="*/ 901 w 1498"/>
                <a:gd name="T17" fmla="*/ 122 h 671"/>
                <a:gd name="T18" fmla="*/ 812 w 1498"/>
                <a:gd name="T19" fmla="*/ 183 h 671"/>
                <a:gd name="T20" fmla="*/ 760 w 1498"/>
                <a:gd name="T21" fmla="*/ 197 h 671"/>
                <a:gd name="T22" fmla="*/ 718 w 1498"/>
                <a:gd name="T23" fmla="*/ 194 h 671"/>
                <a:gd name="T24" fmla="*/ 642 w 1498"/>
                <a:gd name="T25" fmla="*/ 158 h 671"/>
                <a:gd name="T26" fmla="*/ 573 w 1498"/>
                <a:gd name="T27" fmla="*/ 98 h 671"/>
                <a:gd name="T28" fmla="*/ 520 w 1498"/>
                <a:gd name="T29" fmla="*/ 56 h 671"/>
                <a:gd name="T30" fmla="*/ 463 w 1498"/>
                <a:gd name="T31" fmla="*/ 25 h 671"/>
                <a:gd name="T32" fmla="*/ 400 w 1498"/>
                <a:gd name="T33" fmla="*/ 7 h 671"/>
                <a:gd name="T34" fmla="*/ 336 w 1498"/>
                <a:gd name="T35" fmla="*/ 0 h 671"/>
                <a:gd name="T36" fmla="*/ 272 w 1498"/>
                <a:gd name="T37" fmla="*/ 7 h 671"/>
                <a:gd name="T38" fmla="*/ 210 w 1498"/>
                <a:gd name="T39" fmla="*/ 25 h 671"/>
                <a:gd name="T40" fmla="*/ 151 w 1498"/>
                <a:gd name="T41" fmla="*/ 56 h 671"/>
                <a:gd name="T42" fmla="*/ 98 w 1498"/>
                <a:gd name="T43" fmla="*/ 98 h 671"/>
                <a:gd name="T44" fmla="*/ 65 w 1498"/>
                <a:gd name="T45" fmla="*/ 138 h 671"/>
                <a:gd name="T46" fmla="*/ 31 w 1498"/>
                <a:gd name="T47" fmla="*/ 195 h 671"/>
                <a:gd name="T48" fmla="*/ 10 w 1498"/>
                <a:gd name="T49" fmla="*/ 256 h 671"/>
                <a:gd name="T50" fmla="*/ 0 w 1498"/>
                <a:gd name="T51" fmla="*/ 320 h 671"/>
                <a:gd name="T52" fmla="*/ 4 w 1498"/>
                <a:gd name="T53" fmla="*/ 385 h 671"/>
                <a:gd name="T54" fmla="*/ 19 w 1498"/>
                <a:gd name="T55" fmla="*/ 447 h 671"/>
                <a:gd name="T56" fmla="*/ 47 w 1498"/>
                <a:gd name="T57" fmla="*/ 507 h 671"/>
                <a:gd name="T58" fmla="*/ 86 w 1498"/>
                <a:gd name="T59" fmla="*/ 561 h 671"/>
                <a:gd name="T60" fmla="*/ 123 w 1498"/>
                <a:gd name="T61" fmla="*/ 597 h 671"/>
                <a:gd name="T62" fmla="*/ 180 w 1498"/>
                <a:gd name="T63" fmla="*/ 633 h 671"/>
                <a:gd name="T64" fmla="*/ 240 w 1498"/>
                <a:gd name="T65" fmla="*/ 658 h 671"/>
                <a:gd name="T66" fmla="*/ 303 w 1498"/>
                <a:gd name="T67" fmla="*/ 670 h 671"/>
                <a:gd name="T68" fmla="*/ 368 w 1498"/>
                <a:gd name="T69" fmla="*/ 670 h 671"/>
                <a:gd name="T70" fmla="*/ 432 w 1498"/>
                <a:gd name="T71" fmla="*/ 658 h 671"/>
                <a:gd name="T72" fmla="*/ 491 w 1498"/>
                <a:gd name="T73" fmla="*/ 633 h 671"/>
                <a:gd name="T74" fmla="*/ 548 w 1498"/>
                <a:gd name="T75" fmla="*/ 597 h 671"/>
                <a:gd name="T76" fmla="*/ 597 w 1498"/>
                <a:gd name="T77" fmla="*/ 550 h 671"/>
                <a:gd name="T78" fmla="*/ 687 w 1498"/>
                <a:gd name="T79" fmla="*/ 489 h 671"/>
                <a:gd name="T80" fmla="*/ 738 w 1498"/>
                <a:gd name="T81" fmla="*/ 476 h 671"/>
                <a:gd name="T82" fmla="*/ 780 w 1498"/>
                <a:gd name="T83" fmla="*/ 478 h 671"/>
                <a:gd name="T84" fmla="*/ 855 w 1498"/>
                <a:gd name="T85" fmla="*/ 513 h 671"/>
                <a:gd name="T86" fmla="*/ 925 w 1498"/>
                <a:gd name="T87" fmla="*/ 573 h 671"/>
                <a:gd name="T88" fmla="*/ 964 w 1498"/>
                <a:gd name="T89" fmla="*/ 607 h 671"/>
                <a:gd name="T90" fmla="*/ 1021 w 1498"/>
                <a:gd name="T91" fmla="*/ 641 h 671"/>
                <a:gd name="T92" fmla="*/ 1082 w 1498"/>
                <a:gd name="T93" fmla="*/ 662 h 671"/>
                <a:gd name="T94" fmla="*/ 1146 w 1498"/>
                <a:gd name="T95" fmla="*/ 671 h 671"/>
                <a:gd name="T96" fmla="*/ 1211 w 1498"/>
                <a:gd name="T97" fmla="*/ 669 h 671"/>
                <a:gd name="T98" fmla="*/ 1273 w 1498"/>
                <a:gd name="T99" fmla="*/ 653 h 671"/>
                <a:gd name="T100" fmla="*/ 1333 w 1498"/>
                <a:gd name="T101" fmla="*/ 626 h 671"/>
                <a:gd name="T102" fmla="*/ 1387 w 1498"/>
                <a:gd name="T103" fmla="*/ 585 h 671"/>
                <a:gd name="T104" fmla="*/ 1423 w 1498"/>
                <a:gd name="T105" fmla="*/ 548 h 671"/>
                <a:gd name="T106" fmla="*/ 1460 w 1498"/>
                <a:gd name="T107" fmla="*/ 493 h 671"/>
                <a:gd name="T108" fmla="*/ 1484 w 1498"/>
                <a:gd name="T109" fmla="*/ 431 h 671"/>
                <a:gd name="T110" fmla="*/ 1496 w 1498"/>
                <a:gd name="T111" fmla="*/ 368 h 671"/>
                <a:gd name="T112" fmla="*/ 1496 w 1498"/>
                <a:gd name="T113" fmla="*/ 304 h 671"/>
                <a:gd name="T114" fmla="*/ 1484 w 1498"/>
                <a:gd name="T115" fmla="*/ 241 h 671"/>
                <a:gd name="T116" fmla="*/ 1460 w 1498"/>
                <a:gd name="T117" fmla="*/ 180 h 671"/>
                <a:gd name="T118" fmla="*/ 1423 w 1498"/>
                <a:gd name="T119" fmla="*/ 12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8" h="671">
                  <a:moveTo>
                    <a:pt x="1400" y="98"/>
                  </a:moveTo>
                  <a:lnTo>
                    <a:pt x="1400" y="98"/>
                  </a:lnTo>
                  <a:lnTo>
                    <a:pt x="1387" y="87"/>
                  </a:lnTo>
                  <a:lnTo>
                    <a:pt x="1374" y="75"/>
                  </a:lnTo>
                  <a:lnTo>
                    <a:pt x="1361" y="66"/>
                  </a:lnTo>
                  <a:lnTo>
                    <a:pt x="1347" y="56"/>
                  </a:lnTo>
                  <a:lnTo>
                    <a:pt x="1333" y="47"/>
                  </a:lnTo>
                  <a:lnTo>
                    <a:pt x="1319" y="38"/>
                  </a:lnTo>
                  <a:lnTo>
                    <a:pt x="1304" y="31"/>
                  </a:lnTo>
                  <a:lnTo>
                    <a:pt x="1289" y="25"/>
                  </a:lnTo>
                  <a:lnTo>
                    <a:pt x="1273" y="19"/>
                  </a:lnTo>
                  <a:lnTo>
                    <a:pt x="1257" y="14"/>
                  </a:lnTo>
                  <a:lnTo>
                    <a:pt x="1242" y="9"/>
                  </a:lnTo>
                  <a:lnTo>
                    <a:pt x="1226" y="7"/>
                  </a:lnTo>
                  <a:lnTo>
                    <a:pt x="1211" y="3"/>
                  </a:lnTo>
                  <a:lnTo>
                    <a:pt x="1195" y="2"/>
                  </a:lnTo>
                  <a:lnTo>
                    <a:pt x="1178" y="1"/>
                  </a:lnTo>
                  <a:lnTo>
                    <a:pt x="1163" y="0"/>
                  </a:lnTo>
                  <a:lnTo>
                    <a:pt x="1146" y="1"/>
                  </a:lnTo>
                  <a:lnTo>
                    <a:pt x="1130" y="2"/>
                  </a:lnTo>
                  <a:lnTo>
                    <a:pt x="1115" y="3"/>
                  </a:lnTo>
                  <a:lnTo>
                    <a:pt x="1098" y="7"/>
                  </a:lnTo>
                  <a:lnTo>
                    <a:pt x="1082" y="9"/>
                  </a:lnTo>
                  <a:lnTo>
                    <a:pt x="1067" y="14"/>
                  </a:lnTo>
                  <a:lnTo>
                    <a:pt x="1051" y="19"/>
                  </a:lnTo>
                  <a:lnTo>
                    <a:pt x="1036" y="25"/>
                  </a:lnTo>
                  <a:lnTo>
                    <a:pt x="1021" y="31"/>
                  </a:lnTo>
                  <a:lnTo>
                    <a:pt x="1007" y="38"/>
                  </a:lnTo>
                  <a:lnTo>
                    <a:pt x="991" y="47"/>
                  </a:lnTo>
                  <a:lnTo>
                    <a:pt x="978" y="56"/>
                  </a:lnTo>
                  <a:lnTo>
                    <a:pt x="964" y="66"/>
                  </a:lnTo>
                  <a:lnTo>
                    <a:pt x="951" y="75"/>
                  </a:lnTo>
                  <a:lnTo>
                    <a:pt x="937" y="87"/>
                  </a:lnTo>
                  <a:lnTo>
                    <a:pt x="925" y="98"/>
                  </a:lnTo>
                  <a:lnTo>
                    <a:pt x="925" y="98"/>
                  </a:lnTo>
                  <a:lnTo>
                    <a:pt x="901" y="122"/>
                  </a:lnTo>
                  <a:lnTo>
                    <a:pt x="877" y="141"/>
                  </a:lnTo>
                  <a:lnTo>
                    <a:pt x="855" y="158"/>
                  </a:lnTo>
                  <a:lnTo>
                    <a:pt x="833" y="173"/>
                  </a:lnTo>
                  <a:lnTo>
                    <a:pt x="812" y="183"/>
                  </a:lnTo>
                  <a:lnTo>
                    <a:pt x="791" y="191"/>
                  </a:lnTo>
                  <a:lnTo>
                    <a:pt x="780" y="194"/>
                  </a:lnTo>
                  <a:lnTo>
                    <a:pt x="770" y="195"/>
                  </a:lnTo>
                  <a:lnTo>
                    <a:pt x="760" y="197"/>
                  </a:lnTo>
                  <a:lnTo>
                    <a:pt x="749" y="197"/>
                  </a:lnTo>
                  <a:lnTo>
                    <a:pt x="738" y="197"/>
                  </a:lnTo>
                  <a:lnTo>
                    <a:pt x="729" y="195"/>
                  </a:lnTo>
                  <a:lnTo>
                    <a:pt x="718" y="194"/>
                  </a:lnTo>
                  <a:lnTo>
                    <a:pt x="707" y="191"/>
                  </a:lnTo>
                  <a:lnTo>
                    <a:pt x="687" y="183"/>
                  </a:lnTo>
                  <a:lnTo>
                    <a:pt x="665" y="173"/>
                  </a:lnTo>
                  <a:lnTo>
                    <a:pt x="642" y="158"/>
                  </a:lnTo>
                  <a:lnTo>
                    <a:pt x="621" y="141"/>
                  </a:lnTo>
                  <a:lnTo>
                    <a:pt x="597" y="122"/>
                  </a:lnTo>
                  <a:lnTo>
                    <a:pt x="573" y="98"/>
                  </a:lnTo>
                  <a:lnTo>
                    <a:pt x="573" y="98"/>
                  </a:lnTo>
                  <a:lnTo>
                    <a:pt x="561" y="87"/>
                  </a:lnTo>
                  <a:lnTo>
                    <a:pt x="548" y="75"/>
                  </a:lnTo>
                  <a:lnTo>
                    <a:pt x="535" y="66"/>
                  </a:lnTo>
                  <a:lnTo>
                    <a:pt x="520" y="56"/>
                  </a:lnTo>
                  <a:lnTo>
                    <a:pt x="506" y="47"/>
                  </a:lnTo>
                  <a:lnTo>
                    <a:pt x="491" y="39"/>
                  </a:lnTo>
                  <a:lnTo>
                    <a:pt x="477" y="31"/>
                  </a:lnTo>
                  <a:lnTo>
                    <a:pt x="463" y="25"/>
                  </a:lnTo>
                  <a:lnTo>
                    <a:pt x="447" y="19"/>
                  </a:lnTo>
                  <a:lnTo>
                    <a:pt x="432" y="14"/>
                  </a:lnTo>
                  <a:lnTo>
                    <a:pt x="416" y="9"/>
                  </a:lnTo>
                  <a:lnTo>
                    <a:pt x="400" y="7"/>
                  </a:lnTo>
                  <a:lnTo>
                    <a:pt x="384" y="3"/>
                  </a:lnTo>
                  <a:lnTo>
                    <a:pt x="368" y="2"/>
                  </a:lnTo>
                  <a:lnTo>
                    <a:pt x="352" y="1"/>
                  </a:lnTo>
                  <a:lnTo>
                    <a:pt x="336" y="0"/>
                  </a:lnTo>
                  <a:lnTo>
                    <a:pt x="320" y="1"/>
                  </a:lnTo>
                  <a:lnTo>
                    <a:pt x="303" y="2"/>
                  </a:lnTo>
                  <a:lnTo>
                    <a:pt x="288" y="3"/>
                  </a:lnTo>
                  <a:lnTo>
                    <a:pt x="272" y="7"/>
                  </a:lnTo>
                  <a:lnTo>
                    <a:pt x="255" y="9"/>
                  </a:lnTo>
                  <a:lnTo>
                    <a:pt x="240" y="14"/>
                  </a:lnTo>
                  <a:lnTo>
                    <a:pt x="225" y="19"/>
                  </a:lnTo>
                  <a:lnTo>
                    <a:pt x="210" y="25"/>
                  </a:lnTo>
                  <a:lnTo>
                    <a:pt x="194" y="31"/>
                  </a:lnTo>
                  <a:lnTo>
                    <a:pt x="180" y="39"/>
                  </a:lnTo>
                  <a:lnTo>
                    <a:pt x="165" y="47"/>
                  </a:lnTo>
                  <a:lnTo>
                    <a:pt x="151" y="56"/>
                  </a:lnTo>
                  <a:lnTo>
                    <a:pt x="138" y="66"/>
                  </a:lnTo>
                  <a:lnTo>
                    <a:pt x="123" y="75"/>
                  </a:lnTo>
                  <a:lnTo>
                    <a:pt x="111" y="87"/>
                  </a:lnTo>
                  <a:lnTo>
                    <a:pt x="98" y="98"/>
                  </a:lnTo>
                  <a:lnTo>
                    <a:pt x="98" y="98"/>
                  </a:lnTo>
                  <a:lnTo>
                    <a:pt x="86" y="111"/>
                  </a:lnTo>
                  <a:lnTo>
                    <a:pt x="75" y="125"/>
                  </a:lnTo>
                  <a:lnTo>
                    <a:pt x="65" y="138"/>
                  </a:lnTo>
                  <a:lnTo>
                    <a:pt x="55" y="151"/>
                  </a:lnTo>
                  <a:lnTo>
                    <a:pt x="47" y="165"/>
                  </a:lnTo>
                  <a:lnTo>
                    <a:pt x="38" y="180"/>
                  </a:lnTo>
                  <a:lnTo>
                    <a:pt x="31" y="195"/>
                  </a:lnTo>
                  <a:lnTo>
                    <a:pt x="25" y="210"/>
                  </a:lnTo>
                  <a:lnTo>
                    <a:pt x="19" y="225"/>
                  </a:lnTo>
                  <a:lnTo>
                    <a:pt x="14" y="241"/>
                  </a:lnTo>
                  <a:lnTo>
                    <a:pt x="10" y="256"/>
                  </a:lnTo>
                  <a:lnTo>
                    <a:pt x="6" y="272"/>
                  </a:lnTo>
                  <a:lnTo>
                    <a:pt x="4" y="288"/>
                  </a:lnTo>
                  <a:lnTo>
                    <a:pt x="1" y="304"/>
                  </a:lnTo>
                  <a:lnTo>
                    <a:pt x="0" y="320"/>
                  </a:lnTo>
                  <a:lnTo>
                    <a:pt x="0" y="336"/>
                  </a:lnTo>
                  <a:lnTo>
                    <a:pt x="0" y="352"/>
                  </a:lnTo>
                  <a:lnTo>
                    <a:pt x="1" y="368"/>
                  </a:lnTo>
                  <a:lnTo>
                    <a:pt x="4" y="385"/>
                  </a:lnTo>
                  <a:lnTo>
                    <a:pt x="6" y="400"/>
                  </a:lnTo>
                  <a:lnTo>
                    <a:pt x="10" y="416"/>
                  </a:lnTo>
                  <a:lnTo>
                    <a:pt x="14" y="431"/>
                  </a:lnTo>
                  <a:lnTo>
                    <a:pt x="19" y="447"/>
                  </a:lnTo>
                  <a:lnTo>
                    <a:pt x="25" y="463"/>
                  </a:lnTo>
                  <a:lnTo>
                    <a:pt x="31" y="477"/>
                  </a:lnTo>
                  <a:lnTo>
                    <a:pt x="38" y="493"/>
                  </a:lnTo>
                  <a:lnTo>
                    <a:pt x="47" y="507"/>
                  </a:lnTo>
                  <a:lnTo>
                    <a:pt x="55" y="521"/>
                  </a:lnTo>
                  <a:lnTo>
                    <a:pt x="65" y="535"/>
                  </a:lnTo>
                  <a:lnTo>
                    <a:pt x="75" y="548"/>
                  </a:lnTo>
                  <a:lnTo>
                    <a:pt x="86" y="561"/>
                  </a:lnTo>
                  <a:lnTo>
                    <a:pt x="98" y="573"/>
                  </a:lnTo>
                  <a:lnTo>
                    <a:pt x="98" y="573"/>
                  </a:lnTo>
                  <a:lnTo>
                    <a:pt x="111" y="585"/>
                  </a:lnTo>
                  <a:lnTo>
                    <a:pt x="123" y="597"/>
                  </a:lnTo>
                  <a:lnTo>
                    <a:pt x="138" y="607"/>
                  </a:lnTo>
                  <a:lnTo>
                    <a:pt x="151" y="616"/>
                  </a:lnTo>
                  <a:lnTo>
                    <a:pt x="165" y="626"/>
                  </a:lnTo>
                  <a:lnTo>
                    <a:pt x="180" y="633"/>
                  </a:lnTo>
                  <a:lnTo>
                    <a:pt x="194" y="641"/>
                  </a:lnTo>
                  <a:lnTo>
                    <a:pt x="210" y="647"/>
                  </a:lnTo>
                  <a:lnTo>
                    <a:pt x="225" y="653"/>
                  </a:lnTo>
                  <a:lnTo>
                    <a:pt x="240" y="658"/>
                  </a:lnTo>
                  <a:lnTo>
                    <a:pt x="255" y="662"/>
                  </a:lnTo>
                  <a:lnTo>
                    <a:pt x="272" y="665"/>
                  </a:lnTo>
                  <a:lnTo>
                    <a:pt x="288" y="669"/>
                  </a:lnTo>
                  <a:lnTo>
                    <a:pt x="303" y="670"/>
                  </a:lnTo>
                  <a:lnTo>
                    <a:pt x="320" y="671"/>
                  </a:lnTo>
                  <a:lnTo>
                    <a:pt x="336" y="671"/>
                  </a:lnTo>
                  <a:lnTo>
                    <a:pt x="352" y="671"/>
                  </a:lnTo>
                  <a:lnTo>
                    <a:pt x="368" y="670"/>
                  </a:lnTo>
                  <a:lnTo>
                    <a:pt x="384" y="669"/>
                  </a:lnTo>
                  <a:lnTo>
                    <a:pt x="400" y="665"/>
                  </a:lnTo>
                  <a:lnTo>
                    <a:pt x="416" y="662"/>
                  </a:lnTo>
                  <a:lnTo>
                    <a:pt x="432" y="658"/>
                  </a:lnTo>
                  <a:lnTo>
                    <a:pt x="447" y="653"/>
                  </a:lnTo>
                  <a:lnTo>
                    <a:pt x="463" y="647"/>
                  </a:lnTo>
                  <a:lnTo>
                    <a:pt x="477" y="641"/>
                  </a:lnTo>
                  <a:lnTo>
                    <a:pt x="491" y="633"/>
                  </a:lnTo>
                  <a:lnTo>
                    <a:pt x="506" y="626"/>
                  </a:lnTo>
                  <a:lnTo>
                    <a:pt x="520" y="616"/>
                  </a:lnTo>
                  <a:lnTo>
                    <a:pt x="535" y="607"/>
                  </a:lnTo>
                  <a:lnTo>
                    <a:pt x="548" y="597"/>
                  </a:lnTo>
                  <a:lnTo>
                    <a:pt x="561" y="585"/>
                  </a:lnTo>
                  <a:lnTo>
                    <a:pt x="573" y="573"/>
                  </a:lnTo>
                  <a:lnTo>
                    <a:pt x="573" y="573"/>
                  </a:lnTo>
                  <a:lnTo>
                    <a:pt x="597" y="550"/>
                  </a:lnTo>
                  <a:lnTo>
                    <a:pt x="621" y="531"/>
                  </a:lnTo>
                  <a:lnTo>
                    <a:pt x="642" y="513"/>
                  </a:lnTo>
                  <a:lnTo>
                    <a:pt x="665" y="500"/>
                  </a:lnTo>
                  <a:lnTo>
                    <a:pt x="687" y="489"/>
                  </a:lnTo>
                  <a:lnTo>
                    <a:pt x="707" y="482"/>
                  </a:lnTo>
                  <a:lnTo>
                    <a:pt x="718" y="478"/>
                  </a:lnTo>
                  <a:lnTo>
                    <a:pt x="729" y="477"/>
                  </a:lnTo>
                  <a:lnTo>
                    <a:pt x="738" y="476"/>
                  </a:lnTo>
                  <a:lnTo>
                    <a:pt x="749" y="475"/>
                  </a:lnTo>
                  <a:lnTo>
                    <a:pt x="760" y="476"/>
                  </a:lnTo>
                  <a:lnTo>
                    <a:pt x="770" y="477"/>
                  </a:lnTo>
                  <a:lnTo>
                    <a:pt x="780" y="478"/>
                  </a:lnTo>
                  <a:lnTo>
                    <a:pt x="791" y="482"/>
                  </a:lnTo>
                  <a:lnTo>
                    <a:pt x="812" y="489"/>
                  </a:lnTo>
                  <a:lnTo>
                    <a:pt x="833" y="500"/>
                  </a:lnTo>
                  <a:lnTo>
                    <a:pt x="855" y="513"/>
                  </a:lnTo>
                  <a:lnTo>
                    <a:pt x="877" y="531"/>
                  </a:lnTo>
                  <a:lnTo>
                    <a:pt x="901" y="550"/>
                  </a:lnTo>
                  <a:lnTo>
                    <a:pt x="925" y="573"/>
                  </a:lnTo>
                  <a:lnTo>
                    <a:pt x="925" y="573"/>
                  </a:lnTo>
                  <a:lnTo>
                    <a:pt x="925" y="573"/>
                  </a:lnTo>
                  <a:lnTo>
                    <a:pt x="937" y="585"/>
                  </a:lnTo>
                  <a:lnTo>
                    <a:pt x="951" y="597"/>
                  </a:lnTo>
                  <a:lnTo>
                    <a:pt x="964" y="607"/>
                  </a:lnTo>
                  <a:lnTo>
                    <a:pt x="978" y="616"/>
                  </a:lnTo>
                  <a:lnTo>
                    <a:pt x="991" y="626"/>
                  </a:lnTo>
                  <a:lnTo>
                    <a:pt x="1007" y="633"/>
                  </a:lnTo>
                  <a:lnTo>
                    <a:pt x="1021" y="641"/>
                  </a:lnTo>
                  <a:lnTo>
                    <a:pt x="1036" y="647"/>
                  </a:lnTo>
                  <a:lnTo>
                    <a:pt x="1051" y="653"/>
                  </a:lnTo>
                  <a:lnTo>
                    <a:pt x="1067" y="658"/>
                  </a:lnTo>
                  <a:lnTo>
                    <a:pt x="1082" y="662"/>
                  </a:lnTo>
                  <a:lnTo>
                    <a:pt x="1098" y="665"/>
                  </a:lnTo>
                  <a:lnTo>
                    <a:pt x="1115" y="669"/>
                  </a:lnTo>
                  <a:lnTo>
                    <a:pt x="1130" y="670"/>
                  </a:lnTo>
                  <a:lnTo>
                    <a:pt x="1146" y="671"/>
                  </a:lnTo>
                  <a:lnTo>
                    <a:pt x="1163" y="671"/>
                  </a:lnTo>
                  <a:lnTo>
                    <a:pt x="1178" y="671"/>
                  </a:lnTo>
                  <a:lnTo>
                    <a:pt x="1195" y="670"/>
                  </a:lnTo>
                  <a:lnTo>
                    <a:pt x="1211" y="669"/>
                  </a:lnTo>
                  <a:lnTo>
                    <a:pt x="1226" y="665"/>
                  </a:lnTo>
                  <a:lnTo>
                    <a:pt x="1242" y="662"/>
                  </a:lnTo>
                  <a:lnTo>
                    <a:pt x="1257" y="658"/>
                  </a:lnTo>
                  <a:lnTo>
                    <a:pt x="1273" y="653"/>
                  </a:lnTo>
                  <a:lnTo>
                    <a:pt x="1289" y="647"/>
                  </a:lnTo>
                  <a:lnTo>
                    <a:pt x="1304" y="641"/>
                  </a:lnTo>
                  <a:lnTo>
                    <a:pt x="1319" y="633"/>
                  </a:lnTo>
                  <a:lnTo>
                    <a:pt x="1333" y="626"/>
                  </a:lnTo>
                  <a:lnTo>
                    <a:pt x="1347" y="616"/>
                  </a:lnTo>
                  <a:lnTo>
                    <a:pt x="1361" y="607"/>
                  </a:lnTo>
                  <a:lnTo>
                    <a:pt x="1374" y="597"/>
                  </a:lnTo>
                  <a:lnTo>
                    <a:pt x="1387" y="585"/>
                  </a:lnTo>
                  <a:lnTo>
                    <a:pt x="1400" y="573"/>
                  </a:lnTo>
                  <a:lnTo>
                    <a:pt x="1400" y="573"/>
                  </a:lnTo>
                  <a:lnTo>
                    <a:pt x="1412" y="561"/>
                  </a:lnTo>
                  <a:lnTo>
                    <a:pt x="1423" y="548"/>
                  </a:lnTo>
                  <a:lnTo>
                    <a:pt x="1434" y="535"/>
                  </a:lnTo>
                  <a:lnTo>
                    <a:pt x="1443" y="521"/>
                  </a:lnTo>
                  <a:lnTo>
                    <a:pt x="1452" y="507"/>
                  </a:lnTo>
                  <a:lnTo>
                    <a:pt x="1460" y="493"/>
                  </a:lnTo>
                  <a:lnTo>
                    <a:pt x="1467" y="477"/>
                  </a:lnTo>
                  <a:lnTo>
                    <a:pt x="1473" y="463"/>
                  </a:lnTo>
                  <a:lnTo>
                    <a:pt x="1479" y="447"/>
                  </a:lnTo>
                  <a:lnTo>
                    <a:pt x="1484" y="431"/>
                  </a:lnTo>
                  <a:lnTo>
                    <a:pt x="1489" y="416"/>
                  </a:lnTo>
                  <a:lnTo>
                    <a:pt x="1492" y="400"/>
                  </a:lnTo>
                  <a:lnTo>
                    <a:pt x="1495" y="385"/>
                  </a:lnTo>
                  <a:lnTo>
                    <a:pt x="1496" y="368"/>
                  </a:lnTo>
                  <a:lnTo>
                    <a:pt x="1497" y="352"/>
                  </a:lnTo>
                  <a:lnTo>
                    <a:pt x="1498" y="336"/>
                  </a:lnTo>
                  <a:lnTo>
                    <a:pt x="1497" y="320"/>
                  </a:lnTo>
                  <a:lnTo>
                    <a:pt x="1496" y="304"/>
                  </a:lnTo>
                  <a:lnTo>
                    <a:pt x="1495" y="288"/>
                  </a:lnTo>
                  <a:lnTo>
                    <a:pt x="1492" y="272"/>
                  </a:lnTo>
                  <a:lnTo>
                    <a:pt x="1489" y="256"/>
                  </a:lnTo>
                  <a:lnTo>
                    <a:pt x="1484" y="241"/>
                  </a:lnTo>
                  <a:lnTo>
                    <a:pt x="1479" y="225"/>
                  </a:lnTo>
                  <a:lnTo>
                    <a:pt x="1473" y="210"/>
                  </a:lnTo>
                  <a:lnTo>
                    <a:pt x="1467" y="195"/>
                  </a:lnTo>
                  <a:lnTo>
                    <a:pt x="1460" y="180"/>
                  </a:lnTo>
                  <a:lnTo>
                    <a:pt x="1452" y="165"/>
                  </a:lnTo>
                  <a:lnTo>
                    <a:pt x="1443" y="151"/>
                  </a:lnTo>
                  <a:lnTo>
                    <a:pt x="1434" y="138"/>
                  </a:lnTo>
                  <a:lnTo>
                    <a:pt x="1423" y="125"/>
                  </a:lnTo>
                  <a:lnTo>
                    <a:pt x="1412" y="111"/>
                  </a:lnTo>
                  <a:lnTo>
                    <a:pt x="1400" y="98"/>
                  </a:lnTo>
                  <a:close/>
                </a:path>
              </a:pathLst>
            </a:custGeom>
            <a:solidFill>
              <a:schemeClr val="bg1">
                <a:lumMod val="95000"/>
              </a:schemeClr>
            </a:solidFill>
            <a:ln>
              <a:noFill/>
            </a:ln>
            <a:effectLst>
              <a:outerShdw blurRad="50800" dist="38100" algn="l" rotWithShape="0">
                <a:prstClr val="black">
                  <a:alpha val="18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6" name="Freeform 3940">
              <a:extLst>
                <a:ext uri="{FF2B5EF4-FFF2-40B4-BE49-F238E27FC236}">
                  <a16:creationId xmlns:a16="http://schemas.microsoft.com/office/drawing/2014/main" id="{982E3EEC-AB25-4A47-9798-A9F043F8F0D8}"/>
                </a:ext>
              </a:extLst>
            </p:cNvPr>
            <p:cNvSpPr>
              <a:spLocks/>
            </p:cNvSpPr>
            <p:nvPr/>
          </p:nvSpPr>
          <p:spPr bwMode="auto">
            <a:xfrm flipH="1">
              <a:off x="2892793" y="2463705"/>
              <a:ext cx="3784781" cy="1688014"/>
            </a:xfrm>
            <a:custGeom>
              <a:avLst/>
              <a:gdLst>
                <a:gd name="T0" fmla="*/ 1374 w 1498"/>
                <a:gd name="T1" fmla="*/ 75 h 671"/>
                <a:gd name="T2" fmla="*/ 1319 w 1498"/>
                <a:gd name="T3" fmla="*/ 38 h 671"/>
                <a:gd name="T4" fmla="*/ 1257 w 1498"/>
                <a:gd name="T5" fmla="*/ 14 h 671"/>
                <a:gd name="T6" fmla="*/ 1195 w 1498"/>
                <a:gd name="T7" fmla="*/ 2 h 671"/>
                <a:gd name="T8" fmla="*/ 1130 w 1498"/>
                <a:gd name="T9" fmla="*/ 2 h 671"/>
                <a:gd name="T10" fmla="*/ 1067 w 1498"/>
                <a:gd name="T11" fmla="*/ 14 h 671"/>
                <a:gd name="T12" fmla="*/ 1007 w 1498"/>
                <a:gd name="T13" fmla="*/ 38 h 671"/>
                <a:gd name="T14" fmla="*/ 951 w 1498"/>
                <a:gd name="T15" fmla="*/ 75 h 671"/>
                <a:gd name="T16" fmla="*/ 901 w 1498"/>
                <a:gd name="T17" fmla="*/ 122 h 671"/>
                <a:gd name="T18" fmla="*/ 812 w 1498"/>
                <a:gd name="T19" fmla="*/ 183 h 671"/>
                <a:gd name="T20" fmla="*/ 760 w 1498"/>
                <a:gd name="T21" fmla="*/ 197 h 671"/>
                <a:gd name="T22" fmla="*/ 718 w 1498"/>
                <a:gd name="T23" fmla="*/ 194 h 671"/>
                <a:gd name="T24" fmla="*/ 642 w 1498"/>
                <a:gd name="T25" fmla="*/ 158 h 671"/>
                <a:gd name="T26" fmla="*/ 573 w 1498"/>
                <a:gd name="T27" fmla="*/ 98 h 671"/>
                <a:gd name="T28" fmla="*/ 520 w 1498"/>
                <a:gd name="T29" fmla="*/ 56 h 671"/>
                <a:gd name="T30" fmla="*/ 463 w 1498"/>
                <a:gd name="T31" fmla="*/ 25 h 671"/>
                <a:gd name="T32" fmla="*/ 400 w 1498"/>
                <a:gd name="T33" fmla="*/ 7 h 671"/>
                <a:gd name="T34" fmla="*/ 336 w 1498"/>
                <a:gd name="T35" fmla="*/ 0 h 671"/>
                <a:gd name="T36" fmla="*/ 272 w 1498"/>
                <a:gd name="T37" fmla="*/ 7 h 671"/>
                <a:gd name="T38" fmla="*/ 210 w 1498"/>
                <a:gd name="T39" fmla="*/ 25 h 671"/>
                <a:gd name="T40" fmla="*/ 151 w 1498"/>
                <a:gd name="T41" fmla="*/ 56 h 671"/>
                <a:gd name="T42" fmla="*/ 98 w 1498"/>
                <a:gd name="T43" fmla="*/ 98 h 671"/>
                <a:gd name="T44" fmla="*/ 65 w 1498"/>
                <a:gd name="T45" fmla="*/ 138 h 671"/>
                <a:gd name="T46" fmla="*/ 31 w 1498"/>
                <a:gd name="T47" fmla="*/ 195 h 671"/>
                <a:gd name="T48" fmla="*/ 10 w 1498"/>
                <a:gd name="T49" fmla="*/ 256 h 671"/>
                <a:gd name="T50" fmla="*/ 0 w 1498"/>
                <a:gd name="T51" fmla="*/ 320 h 671"/>
                <a:gd name="T52" fmla="*/ 4 w 1498"/>
                <a:gd name="T53" fmla="*/ 385 h 671"/>
                <a:gd name="T54" fmla="*/ 19 w 1498"/>
                <a:gd name="T55" fmla="*/ 447 h 671"/>
                <a:gd name="T56" fmla="*/ 47 w 1498"/>
                <a:gd name="T57" fmla="*/ 507 h 671"/>
                <a:gd name="T58" fmla="*/ 86 w 1498"/>
                <a:gd name="T59" fmla="*/ 561 h 671"/>
                <a:gd name="T60" fmla="*/ 123 w 1498"/>
                <a:gd name="T61" fmla="*/ 597 h 671"/>
                <a:gd name="T62" fmla="*/ 180 w 1498"/>
                <a:gd name="T63" fmla="*/ 633 h 671"/>
                <a:gd name="T64" fmla="*/ 240 w 1498"/>
                <a:gd name="T65" fmla="*/ 658 h 671"/>
                <a:gd name="T66" fmla="*/ 303 w 1498"/>
                <a:gd name="T67" fmla="*/ 670 h 671"/>
                <a:gd name="T68" fmla="*/ 368 w 1498"/>
                <a:gd name="T69" fmla="*/ 670 h 671"/>
                <a:gd name="T70" fmla="*/ 432 w 1498"/>
                <a:gd name="T71" fmla="*/ 658 h 671"/>
                <a:gd name="T72" fmla="*/ 491 w 1498"/>
                <a:gd name="T73" fmla="*/ 633 h 671"/>
                <a:gd name="T74" fmla="*/ 548 w 1498"/>
                <a:gd name="T75" fmla="*/ 597 h 671"/>
                <a:gd name="T76" fmla="*/ 597 w 1498"/>
                <a:gd name="T77" fmla="*/ 550 h 671"/>
                <a:gd name="T78" fmla="*/ 687 w 1498"/>
                <a:gd name="T79" fmla="*/ 489 h 671"/>
                <a:gd name="T80" fmla="*/ 738 w 1498"/>
                <a:gd name="T81" fmla="*/ 476 h 671"/>
                <a:gd name="T82" fmla="*/ 780 w 1498"/>
                <a:gd name="T83" fmla="*/ 478 h 671"/>
                <a:gd name="T84" fmla="*/ 855 w 1498"/>
                <a:gd name="T85" fmla="*/ 513 h 671"/>
                <a:gd name="T86" fmla="*/ 925 w 1498"/>
                <a:gd name="T87" fmla="*/ 573 h 671"/>
                <a:gd name="T88" fmla="*/ 964 w 1498"/>
                <a:gd name="T89" fmla="*/ 607 h 671"/>
                <a:gd name="T90" fmla="*/ 1021 w 1498"/>
                <a:gd name="T91" fmla="*/ 641 h 671"/>
                <a:gd name="T92" fmla="*/ 1082 w 1498"/>
                <a:gd name="T93" fmla="*/ 662 h 671"/>
                <a:gd name="T94" fmla="*/ 1146 w 1498"/>
                <a:gd name="T95" fmla="*/ 671 h 671"/>
                <a:gd name="T96" fmla="*/ 1211 w 1498"/>
                <a:gd name="T97" fmla="*/ 669 h 671"/>
                <a:gd name="T98" fmla="*/ 1273 w 1498"/>
                <a:gd name="T99" fmla="*/ 653 h 671"/>
                <a:gd name="T100" fmla="*/ 1333 w 1498"/>
                <a:gd name="T101" fmla="*/ 626 h 671"/>
                <a:gd name="T102" fmla="*/ 1387 w 1498"/>
                <a:gd name="T103" fmla="*/ 585 h 671"/>
                <a:gd name="T104" fmla="*/ 1423 w 1498"/>
                <a:gd name="T105" fmla="*/ 548 h 671"/>
                <a:gd name="T106" fmla="*/ 1460 w 1498"/>
                <a:gd name="T107" fmla="*/ 493 h 671"/>
                <a:gd name="T108" fmla="*/ 1484 w 1498"/>
                <a:gd name="T109" fmla="*/ 431 h 671"/>
                <a:gd name="T110" fmla="*/ 1496 w 1498"/>
                <a:gd name="T111" fmla="*/ 368 h 671"/>
                <a:gd name="T112" fmla="*/ 1496 w 1498"/>
                <a:gd name="T113" fmla="*/ 304 h 671"/>
                <a:gd name="T114" fmla="*/ 1484 w 1498"/>
                <a:gd name="T115" fmla="*/ 241 h 671"/>
                <a:gd name="T116" fmla="*/ 1460 w 1498"/>
                <a:gd name="T117" fmla="*/ 180 h 671"/>
                <a:gd name="T118" fmla="*/ 1423 w 1498"/>
                <a:gd name="T119" fmla="*/ 12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8" h="671">
                  <a:moveTo>
                    <a:pt x="1400" y="98"/>
                  </a:moveTo>
                  <a:lnTo>
                    <a:pt x="1400" y="98"/>
                  </a:lnTo>
                  <a:lnTo>
                    <a:pt x="1387" y="87"/>
                  </a:lnTo>
                  <a:lnTo>
                    <a:pt x="1374" y="75"/>
                  </a:lnTo>
                  <a:lnTo>
                    <a:pt x="1361" y="66"/>
                  </a:lnTo>
                  <a:lnTo>
                    <a:pt x="1347" y="56"/>
                  </a:lnTo>
                  <a:lnTo>
                    <a:pt x="1333" y="47"/>
                  </a:lnTo>
                  <a:lnTo>
                    <a:pt x="1319" y="38"/>
                  </a:lnTo>
                  <a:lnTo>
                    <a:pt x="1304" y="31"/>
                  </a:lnTo>
                  <a:lnTo>
                    <a:pt x="1289" y="25"/>
                  </a:lnTo>
                  <a:lnTo>
                    <a:pt x="1273" y="19"/>
                  </a:lnTo>
                  <a:lnTo>
                    <a:pt x="1257" y="14"/>
                  </a:lnTo>
                  <a:lnTo>
                    <a:pt x="1242" y="9"/>
                  </a:lnTo>
                  <a:lnTo>
                    <a:pt x="1226" y="7"/>
                  </a:lnTo>
                  <a:lnTo>
                    <a:pt x="1211" y="3"/>
                  </a:lnTo>
                  <a:lnTo>
                    <a:pt x="1195" y="2"/>
                  </a:lnTo>
                  <a:lnTo>
                    <a:pt x="1178" y="1"/>
                  </a:lnTo>
                  <a:lnTo>
                    <a:pt x="1163" y="0"/>
                  </a:lnTo>
                  <a:lnTo>
                    <a:pt x="1146" y="1"/>
                  </a:lnTo>
                  <a:lnTo>
                    <a:pt x="1130" y="2"/>
                  </a:lnTo>
                  <a:lnTo>
                    <a:pt x="1115" y="3"/>
                  </a:lnTo>
                  <a:lnTo>
                    <a:pt x="1098" y="7"/>
                  </a:lnTo>
                  <a:lnTo>
                    <a:pt x="1082" y="9"/>
                  </a:lnTo>
                  <a:lnTo>
                    <a:pt x="1067" y="14"/>
                  </a:lnTo>
                  <a:lnTo>
                    <a:pt x="1051" y="19"/>
                  </a:lnTo>
                  <a:lnTo>
                    <a:pt x="1036" y="25"/>
                  </a:lnTo>
                  <a:lnTo>
                    <a:pt x="1021" y="31"/>
                  </a:lnTo>
                  <a:lnTo>
                    <a:pt x="1007" y="38"/>
                  </a:lnTo>
                  <a:lnTo>
                    <a:pt x="991" y="47"/>
                  </a:lnTo>
                  <a:lnTo>
                    <a:pt x="978" y="56"/>
                  </a:lnTo>
                  <a:lnTo>
                    <a:pt x="964" y="66"/>
                  </a:lnTo>
                  <a:lnTo>
                    <a:pt x="951" y="75"/>
                  </a:lnTo>
                  <a:lnTo>
                    <a:pt x="937" y="87"/>
                  </a:lnTo>
                  <a:lnTo>
                    <a:pt x="925" y="98"/>
                  </a:lnTo>
                  <a:lnTo>
                    <a:pt x="925" y="98"/>
                  </a:lnTo>
                  <a:lnTo>
                    <a:pt x="901" y="122"/>
                  </a:lnTo>
                  <a:lnTo>
                    <a:pt x="877" y="141"/>
                  </a:lnTo>
                  <a:lnTo>
                    <a:pt x="855" y="158"/>
                  </a:lnTo>
                  <a:lnTo>
                    <a:pt x="833" y="173"/>
                  </a:lnTo>
                  <a:lnTo>
                    <a:pt x="812" y="183"/>
                  </a:lnTo>
                  <a:lnTo>
                    <a:pt x="791" y="191"/>
                  </a:lnTo>
                  <a:lnTo>
                    <a:pt x="780" y="194"/>
                  </a:lnTo>
                  <a:lnTo>
                    <a:pt x="770" y="195"/>
                  </a:lnTo>
                  <a:lnTo>
                    <a:pt x="760" y="197"/>
                  </a:lnTo>
                  <a:lnTo>
                    <a:pt x="749" y="197"/>
                  </a:lnTo>
                  <a:lnTo>
                    <a:pt x="738" y="197"/>
                  </a:lnTo>
                  <a:lnTo>
                    <a:pt x="729" y="195"/>
                  </a:lnTo>
                  <a:lnTo>
                    <a:pt x="718" y="194"/>
                  </a:lnTo>
                  <a:lnTo>
                    <a:pt x="707" y="191"/>
                  </a:lnTo>
                  <a:lnTo>
                    <a:pt x="687" y="183"/>
                  </a:lnTo>
                  <a:lnTo>
                    <a:pt x="665" y="173"/>
                  </a:lnTo>
                  <a:lnTo>
                    <a:pt x="642" y="158"/>
                  </a:lnTo>
                  <a:lnTo>
                    <a:pt x="621" y="141"/>
                  </a:lnTo>
                  <a:lnTo>
                    <a:pt x="597" y="122"/>
                  </a:lnTo>
                  <a:lnTo>
                    <a:pt x="573" y="98"/>
                  </a:lnTo>
                  <a:lnTo>
                    <a:pt x="573" y="98"/>
                  </a:lnTo>
                  <a:lnTo>
                    <a:pt x="561" y="87"/>
                  </a:lnTo>
                  <a:lnTo>
                    <a:pt x="548" y="75"/>
                  </a:lnTo>
                  <a:lnTo>
                    <a:pt x="535" y="66"/>
                  </a:lnTo>
                  <a:lnTo>
                    <a:pt x="520" y="56"/>
                  </a:lnTo>
                  <a:lnTo>
                    <a:pt x="506" y="47"/>
                  </a:lnTo>
                  <a:lnTo>
                    <a:pt x="491" y="39"/>
                  </a:lnTo>
                  <a:lnTo>
                    <a:pt x="477" y="31"/>
                  </a:lnTo>
                  <a:lnTo>
                    <a:pt x="463" y="25"/>
                  </a:lnTo>
                  <a:lnTo>
                    <a:pt x="447" y="19"/>
                  </a:lnTo>
                  <a:lnTo>
                    <a:pt x="432" y="14"/>
                  </a:lnTo>
                  <a:lnTo>
                    <a:pt x="416" y="9"/>
                  </a:lnTo>
                  <a:lnTo>
                    <a:pt x="400" y="7"/>
                  </a:lnTo>
                  <a:lnTo>
                    <a:pt x="384" y="3"/>
                  </a:lnTo>
                  <a:lnTo>
                    <a:pt x="368" y="2"/>
                  </a:lnTo>
                  <a:lnTo>
                    <a:pt x="352" y="1"/>
                  </a:lnTo>
                  <a:lnTo>
                    <a:pt x="336" y="0"/>
                  </a:lnTo>
                  <a:lnTo>
                    <a:pt x="320" y="1"/>
                  </a:lnTo>
                  <a:lnTo>
                    <a:pt x="303" y="2"/>
                  </a:lnTo>
                  <a:lnTo>
                    <a:pt x="288" y="3"/>
                  </a:lnTo>
                  <a:lnTo>
                    <a:pt x="272" y="7"/>
                  </a:lnTo>
                  <a:lnTo>
                    <a:pt x="255" y="9"/>
                  </a:lnTo>
                  <a:lnTo>
                    <a:pt x="240" y="14"/>
                  </a:lnTo>
                  <a:lnTo>
                    <a:pt x="225" y="19"/>
                  </a:lnTo>
                  <a:lnTo>
                    <a:pt x="210" y="25"/>
                  </a:lnTo>
                  <a:lnTo>
                    <a:pt x="194" y="31"/>
                  </a:lnTo>
                  <a:lnTo>
                    <a:pt x="180" y="39"/>
                  </a:lnTo>
                  <a:lnTo>
                    <a:pt x="165" y="47"/>
                  </a:lnTo>
                  <a:lnTo>
                    <a:pt x="151" y="56"/>
                  </a:lnTo>
                  <a:lnTo>
                    <a:pt x="138" y="66"/>
                  </a:lnTo>
                  <a:lnTo>
                    <a:pt x="123" y="75"/>
                  </a:lnTo>
                  <a:lnTo>
                    <a:pt x="111" y="87"/>
                  </a:lnTo>
                  <a:lnTo>
                    <a:pt x="98" y="98"/>
                  </a:lnTo>
                  <a:lnTo>
                    <a:pt x="98" y="98"/>
                  </a:lnTo>
                  <a:lnTo>
                    <a:pt x="86" y="111"/>
                  </a:lnTo>
                  <a:lnTo>
                    <a:pt x="75" y="125"/>
                  </a:lnTo>
                  <a:lnTo>
                    <a:pt x="65" y="138"/>
                  </a:lnTo>
                  <a:lnTo>
                    <a:pt x="55" y="151"/>
                  </a:lnTo>
                  <a:lnTo>
                    <a:pt x="47" y="165"/>
                  </a:lnTo>
                  <a:lnTo>
                    <a:pt x="38" y="180"/>
                  </a:lnTo>
                  <a:lnTo>
                    <a:pt x="31" y="195"/>
                  </a:lnTo>
                  <a:lnTo>
                    <a:pt x="25" y="210"/>
                  </a:lnTo>
                  <a:lnTo>
                    <a:pt x="19" y="225"/>
                  </a:lnTo>
                  <a:lnTo>
                    <a:pt x="14" y="241"/>
                  </a:lnTo>
                  <a:lnTo>
                    <a:pt x="10" y="256"/>
                  </a:lnTo>
                  <a:lnTo>
                    <a:pt x="6" y="272"/>
                  </a:lnTo>
                  <a:lnTo>
                    <a:pt x="4" y="288"/>
                  </a:lnTo>
                  <a:lnTo>
                    <a:pt x="1" y="304"/>
                  </a:lnTo>
                  <a:lnTo>
                    <a:pt x="0" y="320"/>
                  </a:lnTo>
                  <a:lnTo>
                    <a:pt x="0" y="336"/>
                  </a:lnTo>
                  <a:lnTo>
                    <a:pt x="0" y="352"/>
                  </a:lnTo>
                  <a:lnTo>
                    <a:pt x="1" y="368"/>
                  </a:lnTo>
                  <a:lnTo>
                    <a:pt x="4" y="385"/>
                  </a:lnTo>
                  <a:lnTo>
                    <a:pt x="6" y="400"/>
                  </a:lnTo>
                  <a:lnTo>
                    <a:pt x="10" y="416"/>
                  </a:lnTo>
                  <a:lnTo>
                    <a:pt x="14" y="431"/>
                  </a:lnTo>
                  <a:lnTo>
                    <a:pt x="19" y="447"/>
                  </a:lnTo>
                  <a:lnTo>
                    <a:pt x="25" y="463"/>
                  </a:lnTo>
                  <a:lnTo>
                    <a:pt x="31" y="477"/>
                  </a:lnTo>
                  <a:lnTo>
                    <a:pt x="38" y="493"/>
                  </a:lnTo>
                  <a:lnTo>
                    <a:pt x="47" y="507"/>
                  </a:lnTo>
                  <a:lnTo>
                    <a:pt x="55" y="521"/>
                  </a:lnTo>
                  <a:lnTo>
                    <a:pt x="65" y="535"/>
                  </a:lnTo>
                  <a:lnTo>
                    <a:pt x="75" y="548"/>
                  </a:lnTo>
                  <a:lnTo>
                    <a:pt x="86" y="561"/>
                  </a:lnTo>
                  <a:lnTo>
                    <a:pt x="98" y="573"/>
                  </a:lnTo>
                  <a:lnTo>
                    <a:pt x="98" y="573"/>
                  </a:lnTo>
                  <a:lnTo>
                    <a:pt x="111" y="585"/>
                  </a:lnTo>
                  <a:lnTo>
                    <a:pt x="123" y="597"/>
                  </a:lnTo>
                  <a:lnTo>
                    <a:pt x="138" y="607"/>
                  </a:lnTo>
                  <a:lnTo>
                    <a:pt x="151" y="616"/>
                  </a:lnTo>
                  <a:lnTo>
                    <a:pt x="165" y="626"/>
                  </a:lnTo>
                  <a:lnTo>
                    <a:pt x="180" y="633"/>
                  </a:lnTo>
                  <a:lnTo>
                    <a:pt x="194" y="641"/>
                  </a:lnTo>
                  <a:lnTo>
                    <a:pt x="210" y="647"/>
                  </a:lnTo>
                  <a:lnTo>
                    <a:pt x="225" y="653"/>
                  </a:lnTo>
                  <a:lnTo>
                    <a:pt x="240" y="658"/>
                  </a:lnTo>
                  <a:lnTo>
                    <a:pt x="255" y="662"/>
                  </a:lnTo>
                  <a:lnTo>
                    <a:pt x="272" y="665"/>
                  </a:lnTo>
                  <a:lnTo>
                    <a:pt x="288" y="669"/>
                  </a:lnTo>
                  <a:lnTo>
                    <a:pt x="303" y="670"/>
                  </a:lnTo>
                  <a:lnTo>
                    <a:pt x="320" y="671"/>
                  </a:lnTo>
                  <a:lnTo>
                    <a:pt x="336" y="671"/>
                  </a:lnTo>
                  <a:lnTo>
                    <a:pt x="352" y="671"/>
                  </a:lnTo>
                  <a:lnTo>
                    <a:pt x="368" y="670"/>
                  </a:lnTo>
                  <a:lnTo>
                    <a:pt x="384" y="669"/>
                  </a:lnTo>
                  <a:lnTo>
                    <a:pt x="400" y="665"/>
                  </a:lnTo>
                  <a:lnTo>
                    <a:pt x="416" y="662"/>
                  </a:lnTo>
                  <a:lnTo>
                    <a:pt x="432" y="658"/>
                  </a:lnTo>
                  <a:lnTo>
                    <a:pt x="447" y="653"/>
                  </a:lnTo>
                  <a:lnTo>
                    <a:pt x="463" y="647"/>
                  </a:lnTo>
                  <a:lnTo>
                    <a:pt x="477" y="641"/>
                  </a:lnTo>
                  <a:lnTo>
                    <a:pt x="491" y="633"/>
                  </a:lnTo>
                  <a:lnTo>
                    <a:pt x="506" y="626"/>
                  </a:lnTo>
                  <a:lnTo>
                    <a:pt x="520" y="616"/>
                  </a:lnTo>
                  <a:lnTo>
                    <a:pt x="535" y="607"/>
                  </a:lnTo>
                  <a:lnTo>
                    <a:pt x="548" y="597"/>
                  </a:lnTo>
                  <a:lnTo>
                    <a:pt x="561" y="585"/>
                  </a:lnTo>
                  <a:lnTo>
                    <a:pt x="573" y="573"/>
                  </a:lnTo>
                  <a:lnTo>
                    <a:pt x="573" y="573"/>
                  </a:lnTo>
                  <a:lnTo>
                    <a:pt x="597" y="550"/>
                  </a:lnTo>
                  <a:lnTo>
                    <a:pt x="621" y="531"/>
                  </a:lnTo>
                  <a:lnTo>
                    <a:pt x="642" y="513"/>
                  </a:lnTo>
                  <a:lnTo>
                    <a:pt x="665" y="500"/>
                  </a:lnTo>
                  <a:lnTo>
                    <a:pt x="687" y="489"/>
                  </a:lnTo>
                  <a:lnTo>
                    <a:pt x="707" y="482"/>
                  </a:lnTo>
                  <a:lnTo>
                    <a:pt x="718" y="478"/>
                  </a:lnTo>
                  <a:lnTo>
                    <a:pt x="729" y="477"/>
                  </a:lnTo>
                  <a:lnTo>
                    <a:pt x="738" y="476"/>
                  </a:lnTo>
                  <a:lnTo>
                    <a:pt x="749" y="475"/>
                  </a:lnTo>
                  <a:lnTo>
                    <a:pt x="760" y="476"/>
                  </a:lnTo>
                  <a:lnTo>
                    <a:pt x="770" y="477"/>
                  </a:lnTo>
                  <a:lnTo>
                    <a:pt x="780" y="478"/>
                  </a:lnTo>
                  <a:lnTo>
                    <a:pt x="791" y="482"/>
                  </a:lnTo>
                  <a:lnTo>
                    <a:pt x="812" y="489"/>
                  </a:lnTo>
                  <a:lnTo>
                    <a:pt x="833" y="500"/>
                  </a:lnTo>
                  <a:lnTo>
                    <a:pt x="855" y="513"/>
                  </a:lnTo>
                  <a:lnTo>
                    <a:pt x="877" y="531"/>
                  </a:lnTo>
                  <a:lnTo>
                    <a:pt x="901" y="550"/>
                  </a:lnTo>
                  <a:lnTo>
                    <a:pt x="925" y="573"/>
                  </a:lnTo>
                  <a:lnTo>
                    <a:pt x="925" y="573"/>
                  </a:lnTo>
                  <a:lnTo>
                    <a:pt x="925" y="573"/>
                  </a:lnTo>
                  <a:lnTo>
                    <a:pt x="937" y="585"/>
                  </a:lnTo>
                  <a:lnTo>
                    <a:pt x="951" y="597"/>
                  </a:lnTo>
                  <a:lnTo>
                    <a:pt x="964" y="607"/>
                  </a:lnTo>
                  <a:lnTo>
                    <a:pt x="978" y="616"/>
                  </a:lnTo>
                  <a:lnTo>
                    <a:pt x="991" y="626"/>
                  </a:lnTo>
                  <a:lnTo>
                    <a:pt x="1007" y="633"/>
                  </a:lnTo>
                  <a:lnTo>
                    <a:pt x="1021" y="641"/>
                  </a:lnTo>
                  <a:lnTo>
                    <a:pt x="1036" y="647"/>
                  </a:lnTo>
                  <a:lnTo>
                    <a:pt x="1051" y="653"/>
                  </a:lnTo>
                  <a:lnTo>
                    <a:pt x="1067" y="658"/>
                  </a:lnTo>
                  <a:lnTo>
                    <a:pt x="1082" y="662"/>
                  </a:lnTo>
                  <a:lnTo>
                    <a:pt x="1098" y="665"/>
                  </a:lnTo>
                  <a:lnTo>
                    <a:pt x="1115" y="669"/>
                  </a:lnTo>
                  <a:lnTo>
                    <a:pt x="1130" y="670"/>
                  </a:lnTo>
                  <a:lnTo>
                    <a:pt x="1146" y="671"/>
                  </a:lnTo>
                  <a:lnTo>
                    <a:pt x="1163" y="671"/>
                  </a:lnTo>
                  <a:lnTo>
                    <a:pt x="1178" y="671"/>
                  </a:lnTo>
                  <a:lnTo>
                    <a:pt x="1195" y="670"/>
                  </a:lnTo>
                  <a:lnTo>
                    <a:pt x="1211" y="669"/>
                  </a:lnTo>
                  <a:lnTo>
                    <a:pt x="1226" y="665"/>
                  </a:lnTo>
                  <a:lnTo>
                    <a:pt x="1242" y="662"/>
                  </a:lnTo>
                  <a:lnTo>
                    <a:pt x="1257" y="658"/>
                  </a:lnTo>
                  <a:lnTo>
                    <a:pt x="1273" y="653"/>
                  </a:lnTo>
                  <a:lnTo>
                    <a:pt x="1289" y="647"/>
                  </a:lnTo>
                  <a:lnTo>
                    <a:pt x="1304" y="641"/>
                  </a:lnTo>
                  <a:lnTo>
                    <a:pt x="1319" y="633"/>
                  </a:lnTo>
                  <a:lnTo>
                    <a:pt x="1333" y="626"/>
                  </a:lnTo>
                  <a:lnTo>
                    <a:pt x="1347" y="616"/>
                  </a:lnTo>
                  <a:lnTo>
                    <a:pt x="1361" y="607"/>
                  </a:lnTo>
                  <a:lnTo>
                    <a:pt x="1374" y="597"/>
                  </a:lnTo>
                  <a:lnTo>
                    <a:pt x="1387" y="585"/>
                  </a:lnTo>
                  <a:lnTo>
                    <a:pt x="1400" y="573"/>
                  </a:lnTo>
                  <a:lnTo>
                    <a:pt x="1400" y="573"/>
                  </a:lnTo>
                  <a:lnTo>
                    <a:pt x="1412" y="561"/>
                  </a:lnTo>
                  <a:lnTo>
                    <a:pt x="1423" y="548"/>
                  </a:lnTo>
                  <a:lnTo>
                    <a:pt x="1434" y="535"/>
                  </a:lnTo>
                  <a:lnTo>
                    <a:pt x="1443" y="521"/>
                  </a:lnTo>
                  <a:lnTo>
                    <a:pt x="1452" y="507"/>
                  </a:lnTo>
                  <a:lnTo>
                    <a:pt x="1460" y="493"/>
                  </a:lnTo>
                  <a:lnTo>
                    <a:pt x="1467" y="477"/>
                  </a:lnTo>
                  <a:lnTo>
                    <a:pt x="1473" y="463"/>
                  </a:lnTo>
                  <a:lnTo>
                    <a:pt x="1479" y="447"/>
                  </a:lnTo>
                  <a:lnTo>
                    <a:pt x="1484" y="431"/>
                  </a:lnTo>
                  <a:lnTo>
                    <a:pt x="1489" y="416"/>
                  </a:lnTo>
                  <a:lnTo>
                    <a:pt x="1492" y="400"/>
                  </a:lnTo>
                  <a:lnTo>
                    <a:pt x="1495" y="385"/>
                  </a:lnTo>
                  <a:lnTo>
                    <a:pt x="1496" y="368"/>
                  </a:lnTo>
                  <a:lnTo>
                    <a:pt x="1497" y="352"/>
                  </a:lnTo>
                  <a:lnTo>
                    <a:pt x="1498" y="336"/>
                  </a:lnTo>
                  <a:lnTo>
                    <a:pt x="1497" y="320"/>
                  </a:lnTo>
                  <a:lnTo>
                    <a:pt x="1496" y="304"/>
                  </a:lnTo>
                  <a:lnTo>
                    <a:pt x="1495" y="288"/>
                  </a:lnTo>
                  <a:lnTo>
                    <a:pt x="1492" y="272"/>
                  </a:lnTo>
                  <a:lnTo>
                    <a:pt x="1489" y="256"/>
                  </a:lnTo>
                  <a:lnTo>
                    <a:pt x="1484" y="241"/>
                  </a:lnTo>
                  <a:lnTo>
                    <a:pt x="1479" y="225"/>
                  </a:lnTo>
                  <a:lnTo>
                    <a:pt x="1473" y="210"/>
                  </a:lnTo>
                  <a:lnTo>
                    <a:pt x="1467" y="195"/>
                  </a:lnTo>
                  <a:lnTo>
                    <a:pt x="1460" y="180"/>
                  </a:lnTo>
                  <a:lnTo>
                    <a:pt x="1452" y="165"/>
                  </a:lnTo>
                  <a:lnTo>
                    <a:pt x="1443" y="151"/>
                  </a:lnTo>
                  <a:lnTo>
                    <a:pt x="1434" y="138"/>
                  </a:lnTo>
                  <a:lnTo>
                    <a:pt x="1423" y="125"/>
                  </a:lnTo>
                  <a:lnTo>
                    <a:pt x="1412" y="111"/>
                  </a:lnTo>
                  <a:lnTo>
                    <a:pt x="1400"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7" name="Freeform 3941">
              <a:extLst>
                <a:ext uri="{FF2B5EF4-FFF2-40B4-BE49-F238E27FC236}">
                  <a16:creationId xmlns:a16="http://schemas.microsoft.com/office/drawing/2014/main" id="{99768A22-2974-432D-8CF8-D9952A4C08EA}"/>
                </a:ext>
              </a:extLst>
            </p:cNvPr>
            <p:cNvSpPr>
              <a:spLocks/>
            </p:cNvSpPr>
            <p:nvPr/>
          </p:nvSpPr>
          <p:spPr bwMode="auto">
            <a:xfrm flipH="1">
              <a:off x="5125811" y="2599957"/>
              <a:ext cx="3277623" cy="1415510"/>
            </a:xfrm>
            <a:custGeom>
              <a:avLst/>
              <a:gdLst>
                <a:gd name="T0" fmla="*/ 1206 w 1299"/>
                <a:gd name="T1" fmla="*/ 72 h 562"/>
                <a:gd name="T2" fmla="*/ 1149 w 1299"/>
                <a:gd name="T3" fmla="*/ 32 h 562"/>
                <a:gd name="T4" fmla="*/ 1072 w 1299"/>
                <a:gd name="T5" fmla="*/ 5 h 562"/>
                <a:gd name="T6" fmla="*/ 991 w 1299"/>
                <a:gd name="T7" fmla="*/ 1 h 562"/>
                <a:gd name="T8" fmla="*/ 913 w 1299"/>
                <a:gd name="T9" fmla="*/ 20 h 562"/>
                <a:gd name="T10" fmla="*/ 841 w 1299"/>
                <a:gd name="T11" fmla="*/ 64 h 562"/>
                <a:gd name="T12" fmla="*/ 819 w 1299"/>
                <a:gd name="T13" fmla="*/ 83 h 562"/>
                <a:gd name="T14" fmla="*/ 757 w 1299"/>
                <a:gd name="T15" fmla="*/ 133 h 562"/>
                <a:gd name="T16" fmla="*/ 693 w 1299"/>
                <a:gd name="T17" fmla="*/ 159 h 562"/>
                <a:gd name="T18" fmla="*/ 629 w 1299"/>
                <a:gd name="T19" fmla="*/ 163 h 562"/>
                <a:gd name="T20" fmla="*/ 564 w 1299"/>
                <a:gd name="T21" fmla="*/ 144 h 562"/>
                <a:gd name="T22" fmla="*/ 500 w 1299"/>
                <a:gd name="T23" fmla="*/ 102 h 562"/>
                <a:gd name="T24" fmla="*/ 469 w 1299"/>
                <a:gd name="T25" fmla="*/ 72 h 562"/>
                <a:gd name="T26" fmla="*/ 412 w 1299"/>
                <a:gd name="T27" fmla="*/ 32 h 562"/>
                <a:gd name="T28" fmla="*/ 335 w 1299"/>
                <a:gd name="T29" fmla="*/ 5 h 562"/>
                <a:gd name="T30" fmla="*/ 255 w 1299"/>
                <a:gd name="T31" fmla="*/ 1 h 562"/>
                <a:gd name="T32" fmla="*/ 175 w 1299"/>
                <a:gd name="T33" fmla="*/ 20 h 562"/>
                <a:gd name="T34" fmla="*/ 104 w 1299"/>
                <a:gd name="T35" fmla="*/ 64 h 562"/>
                <a:gd name="T36" fmla="*/ 83 w 1299"/>
                <a:gd name="T37" fmla="*/ 83 h 562"/>
                <a:gd name="T38" fmla="*/ 47 w 1299"/>
                <a:gd name="T39" fmla="*/ 126 h 562"/>
                <a:gd name="T40" fmla="*/ 12 w 1299"/>
                <a:gd name="T41" fmla="*/ 201 h 562"/>
                <a:gd name="T42" fmla="*/ 0 w 1299"/>
                <a:gd name="T43" fmla="*/ 281 h 562"/>
                <a:gd name="T44" fmla="*/ 12 w 1299"/>
                <a:gd name="T45" fmla="*/ 361 h 562"/>
                <a:gd name="T46" fmla="*/ 47 w 1299"/>
                <a:gd name="T47" fmla="*/ 435 h 562"/>
                <a:gd name="T48" fmla="*/ 83 w 1299"/>
                <a:gd name="T49" fmla="*/ 480 h 562"/>
                <a:gd name="T50" fmla="*/ 104 w 1299"/>
                <a:gd name="T51" fmla="*/ 499 h 562"/>
                <a:gd name="T52" fmla="*/ 175 w 1299"/>
                <a:gd name="T53" fmla="*/ 542 h 562"/>
                <a:gd name="T54" fmla="*/ 255 w 1299"/>
                <a:gd name="T55" fmla="*/ 561 h 562"/>
                <a:gd name="T56" fmla="*/ 335 w 1299"/>
                <a:gd name="T57" fmla="*/ 558 h 562"/>
                <a:gd name="T58" fmla="*/ 412 w 1299"/>
                <a:gd name="T59" fmla="*/ 530 h 562"/>
                <a:gd name="T60" fmla="*/ 469 w 1299"/>
                <a:gd name="T61" fmla="*/ 490 h 562"/>
                <a:gd name="T62" fmla="*/ 500 w 1299"/>
                <a:gd name="T63" fmla="*/ 460 h 562"/>
                <a:gd name="T64" fmla="*/ 564 w 1299"/>
                <a:gd name="T65" fmla="*/ 418 h 562"/>
                <a:gd name="T66" fmla="*/ 629 w 1299"/>
                <a:gd name="T67" fmla="*/ 399 h 562"/>
                <a:gd name="T68" fmla="*/ 693 w 1299"/>
                <a:gd name="T69" fmla="*/ 403 h 562"/>
                <a:gd name="T70" fmla="*/ 757 w 1299"/>
                <a:gd name="T71" fmla="*/ 429 h 562"/>
                <a:gd name="T72" fmla="*/ 819 w 1299"/>
                <a:gd name="T73" fmla="*/ 480 h 562"/>
                <a:gd name="T74" fmla="*/ 830 w 1299"/>
                <a:gd name="T75" fmla="*/ 490 h 562"/>
                <a:gd name="T76" fmla="*/ 888 w 1299"/>
                <a:gd name="T77" fmla="*/ 530 h 562"/>
                <a:gd name="T78" fmla="*/ 964 w 1299"/>
                <a:gd name="T79" fmla="*/ 558 h 562"/>
                <a:gd name="T80" fmla="*/ 1045 w 1299"/>
                <a:gd name="T81" fmla="*/ 561 h 562"/>
                <a:gd name="T82" fmla="*/ 1124 w 1299"/>
                <a:gd name="T83" fmla="*/ 542 h 562"/>
                <a:gd name="T84" fmla="*/ 1196 w 1299"/>
                <a:gd name="T85" fmla="*/ 499 h 562"/>
                <a:gd name="T86" fmla="*/ 1217 w 1299"/>
                <a:gd name="T87" fmla="*/ 480 h 562"/>
                <a:gd name="T88" fmla="*/ 1253 w 1299"/>
                <a:gd name="T89" fmla="*/ 435 h 562"/>
                <a:gd name="T90" fmla="*/ 1288 w 1299"/>
                <a:gd name="T91" fmla="*/ 361 h 562"/>
                <a:gd name="T92" fmla="*/ 1299 w 1299"/>
                <a:gd name="T93" fmla="*/ 281 h 562"/>
                <a:gd name="T94" fmla="*/ 1288 w 1299"/>
                <a:gd name="T95" fmla="*/ 201 h 562"/>
                <a:gd name="T96" fmla="*/ 1253 w 1299"/>
                <a:gd name="T97" fmla="*/ 126 h 562"/>
                <a:gd name="T98" fmla="*/ 1217 w 1299"/>
                <a:gd name="T99" fmla="*/ 8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562">
                  <a:moveTo>
                    <a:pt x="1217" y="83"/>
                  </a:moveTo>
                  <a:lnTo>
                    <a:pt x="1217" y="83"/>
                  </a:lnTo>
                  <a:lnTo>
                    <a:pt x="1206" y="72"/>
                  </a:lnTo>
                  <a:lnTo>
                    <a:pt x="1196" y="64"/>
                  </a:lnTo>
                  <a:lnTo>
                    <a:pt x="1173" y="47"/>
                  </a:lnTo>
                  <a:lnTo>
                    <a:pt x="1149" y="32"/>
                  </a:lnTo>
                  <a:lnTo>
                    <a:pt x="1124" y="20"/>
                  </a:lnTo>
                  <a:lnTo>
                    <a:pt x="1099" y="12"/>
                  </a:lnTo>
                  <a:lnTo>
                    <a:pt x="1072" y="5"/>
                  </a:lnTo>
                  <a:lnTo>
                    <a:pt x="1045" y="1"/>
                  </a:lnTo>
                  <a:lnTo>
                    <a:pt x="1018" y="0"/>
                  </a:lnTo>
                  <a:lnTo>
                    <a:pt x="991" y="1"/>
                  </a:lnTo>
                  <a:lnTo>
                    <a:pt x="964" y="5"/>
                  </a:lnTo>
                  <a:lnTo>
                    <a:pt x="938" y="12"/>
                  </a:lnTo>
                  <a:lnTo>
                    <a:pt x="913" y="20"/>
                  </a:lnTo>
                  <a:lnTo>
                    <a:pt x="888" y="32"/>
                  </a:lnTo>
                  <a:lnTo>
                    <a:pt x="864" y="47"/>
                  </a:lnTo>
                  <a:lnTo>
                    <a:pt x="841" y="64"/>
                  </a:lnTo>
                  <a:lnTo>
                    <a:pt x="830" y="72"/>
                  </a:lnTo>
                  <a:lnTo>
                    <a:pt x="819" y="83"/>
                  </a:lnTo>
                  <a:lnTo>
                    <a:pt x="819" y="83"/>
                  </a:lnTo>
                  <a:lnTo>
                    <a:pt x="799" y="102"/>
                  </a:lnTo>
                  <a:lnTo>
                    <a:pt x="777" y="119"/>
                  </a:lnTo>
                  <a:lnTo>
                    <a:pt x="757" y="133"/>
                  </a:lnTo>
                  <a:lnTo>
                    <a:pt x="735" y="144"/>
                  </a:lnTo>
                  <a:lnTo>
                    <a:pt x="714" y="153"/>
                  </a:lnTo>
                  <a:lnTo>
                    <a:pt x="693" y="159"/>
                  </a:lnTo>
                  <a:lnTo>
                    <a:pt x="672" y="163"/>
                  </a:lnTo>
                  <a:lnTo>
                    <a:pt x="650" y="164"/>
                  </a:lnTo>
                  <a:lnTo>
                    <a:pt x="629" y="163"/>
                  </a:lnTo>
                  <a:lnTo>
                    <a:pt x="607" y="159"/>
                  </a:lnTo>
                  <a:lnTo>
                    <a:pt x="585" y="153"/>
                  </a:lnTo>
                  <a:lnTo>
                    <a:pt x="564" y="144"/>
                  </a:lnTo>
                  <a:lnTo>
                    <a:pt x="542" y="133"/>
                  </a:lnTo>
                  <a:lnTo>
                    <a:pt x="522" y="119"/>
                  </a:lnTo>
                  <a:lnTo>
                    <a:pt x="500" y="102"/>
                  </a:lnTo>
                  <a:lnTo>
                    <a:pt x="480" y="83"/>
                  </a:lnTo>
                  <a:lnTo>
                    <a:pt x="480" y="83"/>
                  </a:lnTo>
                  <a:lnTo>
                    <a:pt x="469" y="72"/>
                  </a:lnTo>
                  <a:lnTo>
                    <a:pt x="458" y="64"/>
                  </a:lnTo>
                  <a:lnTo>
                    <a:pt x="436" y="47"/>
                  </a:lnTo>
                  <a:lnTo>
                    <a:pt x="412" y="32"/>
                  </a:lnTo>
                  <a:lnTo>
                    <a:pt x="388" y="20"/>
                  </a:lnTo>
                  <a:lnTo>
                    <a:pt x="361" y="12"/>
                  </a:lnTo>
                  <a:lnTo>
                    <a:pt x="335" y="5"/>
                  </a:lnTo>
                  <a:lnTo>
                    <a:pt x="309" y="1"/>
                  </a:lnTo>
                  <a:lnTo>
                    <a:pt x="281" y="0"/>
                  </a:lnTo>
                  <a:lnTo>
                    <a:pt x="255" y="1"/>
                  </a:lnTo>
                  <a:lnTo>
                    <a:pt x="228" y="5"/>
                  </a:lnTo>
                  <a:lnTo>
                    <a:pt x="202" y="12"/>
                  </a:lnTo>
                  <a:lnTo>
                    <a:pt x="175" y="20"/>
                  </a:lnTo>
                  <a:lnTo>
                    <a:pt x="150" y="32"/>
                  </a:lnTo>
                  <a:lnTo>
                    <a:pt x="126" y="47"/>
                  </a:lnTo>
                  <a:lnTo>
                    <a:pt x="104" y="64"/>
                  </a:lnTo>
                  <a:lnTo>
                    <a:pt x="93" y="72"/>
                  </a:lnTo>
                  <a:lnTo>
                    <a:pt x="83" y="83"/>
                  </a:lnTo>
                  <a:lnTo>
                    <a:pt x="83" y="83"/>
                  </a:lnTo>
                  <a:lnTo>
                    <a:pt x="72" y="92"/>
                  </a:lnTo>
                  <a:lnTo>
                    <a:pt x="64" y="103"/>
                  </a:lnTo>
                  <a:lnTo>
                    <a:pt x="47" y="126"/>
                  </a:lnTo>
                  <a:lnTo>
                    <a:pt x="33" y="150"/>
                  </a:lnTo>
                  <a:lnTo>
                    <a:pt x="21" y="175"/>
                  </a:lnTo>
                  <a:lnTo>
                    <a:pt x="12" y="201"/>
                  </a:lnTo>
                  <a:lnTo>
                    <a:pt x="5" y="228"/>
                  </a:lnTo>
                  <a:lnTo>
                    <a:pt x="2" y="254"/>
                  </a:lnTo>
                  <a:lnTo>
                    <a:pt x="0" y="281"/>
                  </a:lnTo>
                  <a:lnTo>
                    <a:pt x="2" y="308"/>
                  </a:lnTo>
                  <a:lnTo>
                    <a:pt x="5" y="335"/>
                  </a:lnTo>
                  <a:lnTo>
                    <a:pt x="12" y="361"/>
                  </a:lnTo>
                  <a:lnTo>
                    <a:pt x="21" y="387"/>
                  </a:lnTo>
                  <a:lnTo>
                    <a:pt x="33" y="412"/>
                  </a:lnTo>
                  <a:lnTo>
                    <a:pt x="47" y="435"/>
                  </a:lnTo>
                  <a:lnTo>
                    <a:pt x="64" y="458"/>
                  </a:lnTo>
                  <a:lnTo>
                    <a:pt x="72" y="470"/>
                  </a:lnTo>
                  <a:lnTo>
                    <a:pt x="83" y="480"/>
                  </a:lnTo>
                  <a:lnTo>
                    <a:pt x="83" y="480"/>
                  </a:lnTo>
                  <a:lnTo>
                    <a:pt x="93" y="490"/>
                  </a:lnTo>
                  <a:lnTo>
                    <a:pt x="104" y="499"/>
                  </a:lnTo>
                  <a:lnTo>
                    <a:pt x="126" y="516"/>
                  </a:lnTo>
                  <a:lnTo>
                    <a:pt x="150" y="530"/>
                  </a:lnTo>
                  <a:lnTo>
                    <a:pt x="175" y="542"/>
                  </a:lnTo>
                  <a:lnTo>
                    <a:pt x="202" y="550"/>
                  </a:lnTo>
                  <a:lnTo>
                    <a:pt x="228" y="558"/>
                  </a:lnTo>
                  <a:lnTo>
                    <a:pt x="255" y="561"/>
                  </a:lnTo>
                  <a:lnTo>
                    <a:pt x="281" y="562"/>
                  </a:lnTo>
                  <a:lnTo>
                    <a:pt x="309" y="561"/>
                  </a:lnTo>
                  <a:lnTo>
                    <a:pt x="335" y="558"/>
                  </a:lnTo>
                  <a:lnTo>
                    <a:pt x="361" y="550"/>
                  </a:lnTo>
                  <a:lnTo>
                    <a:pt x="388" y="542"/>
                  </a:lnTo>
                  <a:lnTo>
                    <a:pt x="412" y="530"/>
                  </a:lnTo>
                  <a:lnTo>
                    <a:pt x="436" y="516"/>
                  </a:lnTo>
                  <a:lnTo>
                    <a:pt x="458" y="499"/>
                  </a:lnTo>
                  <a:lnTo>
                    <a:pt x="469" y="490"/>
                  </a:lnTo>
                  <a:lnTo>
                    <a:pt x="480" y="480"/>
                  </a:lnTo>
                  <a:lnTo>
                    <a:pt x="480" y="480"/>
                  </a:lnTo>
                  <a:lnTo>
                    <a:pt x="500" y="460"/>
                  </a:lnTo>
                  <a:lnTo>
                    <a:pt x="522" y="444"/>
                  </a:lnTo>
                  <a:lnTo>
                    <a:pt x="542" y="429"/>
                  </a:lnTo>
                  <a:lnTo>
                    <a:pt x="564" y="418"/>
                  </a:lnTo>
                  <a:lnTo>
                    <a:pt x="585" y="409"/>
                  </a:lnTo>
                  <a:lnTo>
                    <a:pt x="607" y="403"/>
                  </a:lnTo>
                  <a:lnTo>
                    <a:pt x="629" y="399"/>
                  </a:lnTo>
                  <a:lnTo>
                    <a:pt x="650" y="398"/>
                  </a:lnTo>
                  <a:lnTo>
                    <a:pt x="672" y="399"/>
                  </a:lnTo>
                  <a:lnTo>
                    <a:pt x="693" y="403"/>
                  </a:lnTo>
                  <a:lnTo>
                    <a:pt x="714" y="409"/>
                  </a:lnTo>
                  <a:lnTo>
                    <a:pt x="735" y="418"/>
                  </a:lnTo>
                  <a:lnTo>
                    <a:pt x="757" y="429"/>
                  </a:lnTo>
                  <a:lnTo>
                    <a:pt x="777" y="444"/>
                  </a:lnTo>
                  <a:lnTo>
                    <a:pt x="799" y="460"/>
                  </a:lnTo>
                  <a:lnTo>
                    <a:pt x="819" y="480"/>
                  </a:lnTo>
                  <a:lnTo>
                    <a:pt x="819" y="480"/>
                  </a:lnTo>
                  <a:lnTo>
                    <a:pt x="819" y="480"/>
                  </a:lnTo>
                  <a:lnTo>
                    <a:pt x="830" y="490"/>
                  </a:lnTo>
                  <a:lnTo>
                    <a:pt x="841" y="499"/>
                  </a:lnTo>
                  <a:lnTo>
                    <a:pt x="864" y="516"/>
                  </a:lnTo>
                  <a:lnTo>
                    <a:pt x="888" y="530"/>
                  </a:lnTo>
                  <a:lnTo>
                    <a:pt x="913" y="542"/>
                  </a:lnTo>
                  <a:lnTo>
                    <a:pt x="938" y="550"/>
                  </a:lnTo>
                  <a:lnTo>
                    <a:pt x="964" y="558"/>
                  </a:lnTo>
                  <a:lnTo>
                    <a:pt x="991" y="561"/>
                  </a:lnTo>
                  <a:lnTo>
                    <a:pt x="1018" y="562"/>
                  </a:lnTo>
                  <a:lnTo>
                    <a:pt x="1045" y="561"/>
                  </a:lnTo>
                  <a:lnTo>
                    <a:pt x="1072" y="558"/>
                  </a:lnTo>
                  <a:lnTo>
                    <a:pt x="1099" y="550"/>
                  </a:lnTo>
                  <a:lnTo>
                    <a:pt x="1124" y="542"/>
                  </a:lnTo>
                  <a:lnTo>
                    <a:pt x="1149" y="530"/>
                  </a:lnTo>
                  <a:lnTo>
                    <a:pt x="1173" y="516"/>
                  </a:lnTo>
                  <a:lnTo>
                    <a:pt x="1196" y="499"/>
                  </a:lnTo>
                  <a:lnTo>
                    <a:pt x="1206" y="490"/>
                  </a:lnTo>
                  <a:lnTo>
                    <a:pt x="1217" y="480"/>
                  </a:lnTo>
                  <a:lnTo>
                    <a:pt x="1217" y="480"/>
                  </a:lnTo>
                  <a:lnTo>
                    <a:pt x="1227" y="470"/>
                  </a:lnTo>
                  <a:lnTo>
                    <a:pt x="1236" y="458"/>
                  </a:lnTo>
                  <a:lnTo>
                    <a:pt x="1253" y="435"/>
                  </a:lnTo>
                  <a:lnTo>
                    <a:pt x="1268" y="412"/>
                  </a:lnTo>
                  <a:lnTo>
                    <a:pt x="1278" y="387"/>
                  </a:lnTo>
                  <a:lnTo>
                    <a:pt x="1288" y="361"/>
                  </a:lnTo>
                  <a:lnTo>
                    <a:pt x="1294" y="335"/>
                  </a:lnTo>
                  <a:lnTo>
                    <a:pt x="1298" y="308"/>
                  </a:lnTo>
                  <a:lnTo>
                    <a:pt x="1299" y="281"/>
                  </a:lnTo>
                  <a:lnTo>
                    <a:pt x="1298" y="254"/>
                  </a:lnTo>
                  <a:lnTo>
                    <a:pt x="1294" y="228"/>
                  </a:lnTo>
                  <a:lnTo>
                    <a:pt x="1288" y="201"/>
                  </a:lnTo>
                  <a:lnTo>
                    <a:pt x="1278" y="175"/>
                  </a:lnTo>
                  <a:lnTo>
                    <a:pt x="1268" y="150"/>
                  </a:lnTo>
                  <a:lnTo>
                    <a:pt x="1253" y="126"/>
                  </a:lnTo>
                  <a:lnTo>
                    <a:pt x="1236" y="103"/>
                  </a:lnTo>
                  <a:lnTo>
                    <a:pt x="1227" y="92"/>
                  </a:lnTo>
                  <a:lnTo>
                    <a:pt x="1217" y="83"/>
                  </a:lnTo>
                  <a:close/>
                </a:path>
              </a:pathLst>
            </a:custGeom>
            <a:solidFill>
              <a:schemeClr val="bg1">
                <a:lumMod val="95000"/>
              </a:schemeClr>
            </a:solidFill>
            <a:ln>
              <a:noFill/>
            </a:ln>
            <a:effectLst>
              <a:outerShdw blurRad="50800" dist="38100" algn="l" rotWithShape="0">
                <a:prstClr val="black">
                  <a:alpha val="18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10" name="Freeform 3942">
              <a:extLst>
                <a:ext uri="{FF2B5EF4-FFF2-40B4-BE49-F238E27FC236}">
                  <a16:creationId xmlns:a16="http://schemas.microsoft.com/office/drawing/2014/main" id="{CDD36C64-9620-4508-9BDD-9DE14E556BD7}"/>
                </a:ext>
              </a:extLst>
            </p:cNvPr>
            <p:cNvSpPr>
              <a:spLocks/>
            </p:cNvSpPr>
            <p:nvPr/>
          </p:nvSpPr>
          <p:spPr bwMode="auto">
            <a:xfrm flipH="1">
              <a:off x="5125811" y="2599957"/>
              <a:ext cx="3277623" cy="1415510"/>
            </a:xfrm>
            <a:custGeom>
              <a:avLst/>
              <a:gdLst>
                <a:gd name="T0" fmla="*/ 1206 w 1299"/>
                <a:gd name="T1" fmla="*/ 72 h 562"/>
                <a:gd name="T2" fmla="*/ 1149 w 1299"/>
                <a:gd name="T3" fmla="*/ 32 h 562"/>
                <a:gd name="T4" fmla="*/ 1072 w 1299"/>
                <a:gd name="T5" fmla="*/ 5 h 562"/>
                <a:gd name="T6" fmla="*/ 991 w 1299"/>
                <a:gd name="T7" fmla="*/ 1 h 562"/>
                <a:gd name="T8" fmla="*/ 913 w 1299"/>
                <a:gd name="T9" fmla="*/ 20 h 562"/>
                <a:gd name="T10" fmla="*/ 841 w 1299"/>
                <a:gd name="T11" fmla="*/ 64 h 562"/>
                <a:gd name="T12" fmla="*/ 819 w 1299"/>
                <a:gd name="T13" fmla="*/ 83 h 562"/>
                <a:gd name="T14" fmla="*/ 757 w 1299"/>
                <a:gd name="T15" fmla="*/ 133 h 562"/>
                <a:gd name="T16" fmla="*/ 693 w 1299"/>
                <a:gd name="T17" fmla="*/ 159 h 562"/>
                <a:gd name="T18" fmla="*/ 629 w 1299"/>
                <a:gd name="T19" fmla="*/ 163 h 562"/>
                <a:gd name="T20" fmla="*/ 564 w 1299"/>
                <a:gd name="T21" fmla="*/ 144 h 562"/>
                <a:gd name="T22" fmla="*/ 500 w 1299"/>
                <a:gd name="T23" fmla="*/ 102 h 562"/>
                <a:gd name="T24" fmla="*/ 469 w 1299"/>
                <a:gd name="T25" fmla="*/ 72 h 562"/>
                <a:gd name="T26" fmla="*/ 412 w 1299"/>
                <a:gd name="T27" fmla="*/ 32 h 562"/>
                <a:gd name="T28" fmla="*/ 335 w 1299"/>
                <a:gd name="T29" fmla="*/ 5 h 562"/>
                <a:gd name="T30" fmla="*/ 255 w 1299"/>
                <a:gd name="T31" fmla="*/ 1 h 562"/>
                <a:gd name="T32" fmla="*/ 175 w 1299"/>
                <a:gd name="T33" fmla="*/ 20 h 562"/>
                <a:gd name="T34" fmla="*/ 104 w 1299"/>
                <a:gd name="T35" fmla="*/ 64 h 562"/>
                <a:gd name="T36" fmla="*/ 83 w 1299"/>
                <a:gd name="T37" fmla="*/ 83 h 562"/>
                <a:gd name="T38" fmla="*/ 47 w 1299"/>
                <a:gd name="T39" fmla="*/ 126 h 562"/>
                <a:gd name="T40" fmla="*/ 12 w 1299"/>
                <a:gd name="T41" fmla="*/ 201 h 562"/>
                <a:gd name="T42" fmla="*/ 0 w 1299"/>
                <a:gd name="T43" fmla="*/ 281 h 562"/>
                <a:gd name="T44" fmla="*/ 12 w 1299"/>
                <a:gd name="T45" fmla="*/ 361 h 562"/>
                <a:gd name="T46" fmla="*/ 47 w 1299"/>
                <a:gd name="T47" fmla="*/ 435 h 562"/>
                <a:gd name="T48" fmla="*/ 83 w 1299"/>
                <a:gd name="T49" fmla="*/ 480 h 562"/>
                <a:gd name="T50" fmla="*/ 104 w 1299"/>
                <a:gd name="T51" fmla="*/ 499 h 562"/>
                <a:gd name="T52" fmla="*/ 175 w 1299"/>
                <a:gd name="T53" fmla="*/ 542 h 562"/>
                <a:gd name="T54" fmla="*/ 255 w 1299"/>
                <a:gd name="T55" fmla="*/ 561 h 562"/>
                <a:gd name="T56" fmla="*/ 335 w 1299"/>
                <a:gd name="T57" fmla="*/ 558 h 562"/>
                <a:gd name="T58" fmla="*/ 412 w 1299"/>
                <a:gd name="T59" fmla="*/ 530 h 562"/>
                <a:gd name="T60" fmla="*/ 469 w 1299"/>
                <a:gd name="T61" fmla="*/ 490 h 562"/>
                <a:gd name="T62" fmla="*/ 500 w 1299"/>
                <a:gd name="T63" fmla="*/ 460 h 562"/>
                <a:gd name="T64" fmla="*/ 564 w 1299"/>
                <a:gd name="T65" fmla="*/ 418 h 562"/>
                <a:gd name="T66" fmla="*/ 629 w 1299"/>
                <a:gd name="T67" fmla="*/ 399 h 562"/>
                <a:gd name="T68" fmla="*/ 693 w 1299"/>
                <a:gd name="T69" fmla="*/ 403 h 562"/>
                <a:gd name="T70" fmla="*/ 757 w 1299"/>
                <a:gd name="T71" fmla="*/ 429 h 562"/>
                <a:gd name="T72" fmla="*/ 819 w 1299"/>
                <a:gd name="T73" fmla="*/ 480 h 562"/>
                <a:gd name="T74" fmla="*/ 830 w 1299"/>
                <a:gd name="T75" fmla="*/ 490 h 562"/>
                <a:gd name="T76" fmla="*/ 888 w 1299"/>
                <a:gd name="T77" fmla="*/ 530 h 562"/>
                <a:gd name="T78" fmla="*/ 964 w 1299"/>
                <a:gd name="T79" fmla="*/ 558 h 562"/>
                <a:gd name="T80" fmla="*/ 1045 w 1299"/>
                <a:gd name="T81" fmla="*/ 561 h 562"/>
                <a:gd name="T82" fmla="*/ 1124 w 1299"/>
                <a:gd name="T83" fmla="*/ 542 h 562"/>
                <a:gd name="T84" fmla="*/ 1196 w 1299"/>
                <a:gd name="T85" fmla="*/ 499 h 562"/>
                <a:gd name="T86" fmla="*/ 1217 w 1299"/>
                <a:gd name="T87" fmla="*/ 480 h 562"/>
                <a:gd name="T88" fmla="*/ 1253 w 1299"/>
                <a:gd name="T89" fmla="*/ 435 h 562"/>
                <a:gd name="T90" fmla="*/ 1288 w 1299"/>
                <a:gd name="T91" fmla="*/ 361 h 562"/>
                <a:gd name="T92" fmla="*/ 1299 w 1299"/>
                <a:gd name="T93" fmla="*/ 281 h 562"/>
                <a:gd name="T94" fmla="*/ 1288 w 1299"/>
                <a:gd name="T95" fmla="*/ 201 h 562"/>
                <a:gd name="T96" fmla="*/ 1253 w 1299"/>
                <a:gd name="T97" fmla="*/ 126 h 562"/>
                <a:gd name="T98" fmla="*/ 1217 w 1299"/>
                <a:gd name="T99" fmla="*/ 8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562">
                  <a:moveTo>
                    <a:pt x="1217" y="83"/>
                  </a:moveTo>
                  <a:lnTo>
                    <a:pt x="1217" y="83"/>
                  </a:lnTo>
                  <a:lnTo>
                    <a:pt x="1206" y="72"/>
                  </a:lnTo>
                  <a:lnTo>
                    <a:pt x="1196" y="64"/>
                  </a:lnTo>
                  <a:lnTo>
                    <a:pt x="1173" y="47"/>
                  </a:lnTo>
                  <a:lnTo>
                    <a:pt x="1149" y="32"/>
                  </a:lnTo>
                  <a:lnTo>
                    <a:pt x="1124" y="20"/>
                  </a:lnTo>
                  <a:lnTo>
                    <a:pt x="1099" y="12"/>
                  </a:lnTo>
                  <a:lnTo>
                    <a:pt x="1072" y="5"/>
                  </a:lnTo>
                  <a:lnTo>
                    <a:pt x="1045" y="1"/>
                  </a:lnTo>
                  <a:lnTo>
                    <a:pt x="1018" y="0"/>
                  </a:lnTo>
                  <a:lnTo>
                    <a:pt x="991" y="1"/>
                  </a:lnTo>
                  <a:lnTo>
                    <a:pt x="964" y="5"/>
                  </a:lnTo>
                  <a:lnTo>
                    <a:pt x="938" y="12"/>
                  </a:lnTo>
                  <a:lnTo>
                    <a:pt x="913" y="20"/>
                  </a:lnTo>
                  <a:lnTo>
                    <a:pt x="888" y="32"/>
                  </a:lnTo>
                  <a:lnTo>
                    <a:pt x="864" y="47"/>
                  </a:lnTo>
                  <a:lnTo>
                    <a:pt x="841" y="64"/>
                  </a:lnTo>
                  <a:lnTo>
                    <a:pt x="830" y="72"/>
                  </a:lnTo>
                  <a:lnTo>
                    <a:pt x="819" y="83"/>
                  </a:lnTo>
                  <a:lnTo>
                    <a:pt x="819" y="83"/>
                  </a:lnTo>
                  <a:lnTo>
                    <a:pt x="799" y="102"/>
                  </a:lnTo>
                  <a:lnTo>
                    <a:pt x="777" y="119"/>
                  </a:lnTo>
                  <a:lnTo>
                    <a:pt x="757" y="133"/>
                  </a:lnTo>
                  <a:lnTo>
                    <a:pt x="735" y="144"/>
                  </a:lnTo>
                  <a:lnTo>
                    <a:pt x="714" y="153"/>
                  </a:lnTo>
                  <a:lnTo>
                    <a:pt x="693" y="159"/>
                  </a:lnTo>
                  <a:lnTo>
                    <a:pt x="672" y="163"/>
                  </a:lnTo>
                  <a:lnTo>
                    <a:pt x="650" y="164"/>
                  </a:lnTo>
                  <a:lnTo>
                    <a:pt x="629" y="163"/>
                  </a:lnTo>
                  <a:lnTo>
                    <a:pt x="607" y="159"/>
                  </a:lnTo>
                  <a:lnTo>
                    <a:pt x="585" y="153"/>
                  </a:lnTo>
                  <a:lnTo>
                    <a:pt x="564" y="144"/>
                  </a:lnTo>
                  <a:lnTo>
                    <a:pt x="542" y="133"/>
                  </a:lnTo>
                  <a:lnTo>
                    <a:pt x="522" y="119"/>
                  </a:lnTo>
                  <a:lnTo>
                    <a:pt x="500" y="102"/>
                  </a:lnTo>
                  <a:lnTo>
                    <a:pt x="480" y="83"/>
                  </a:lnTo>
                  <a:lnTo>
                    <a:pt x="480" y="83"/>
                  </a:lnTo>
                  <a:lnTo>
                    <a:pt x="469" y="72"/>
                  </a:lnTo>
                  <a:lnTo>
                    <a:pt x="458" y="64"/>
                  </a:lnTo>
                  <a:lnTo>
                    <a:pt x="436" y="47"/>
                  </a:lnTo>
                  <a:lnTo>
                    <a:pt x="412" y="32"/>
                  </a:lnTo>
                  <a:lnTo>
                    <a:pt x="388" y="20"/>
                  </a:lnTo>
                  <a:lnTo>
                    <a:pt x="361" y="12"/>
                  </a:lnTo>
                  <a:lnTo>
                    <a:pt x="335" y="5"/>
                  </a:lnTo>
                  <a:lnTo>
                    <a:pt x="309" y="1"/>
                  </a:lnTo>
                  <a:lnTo>
                    <a:pt x="281" y="0"/>
                  </a:lnTo>
                  <a:lnTo>
                    <a:pt x="255" y="1"/>
                  </a:lnTo>
                  <a:lnTo>
                    <a:pt x="228" y="5"/>
                  </a:lnTo>
                  <a:lnTo>
                    <a:pt x="202" y="12"/>
                  </a:lnTo>
                  <a:lnTo>
                    <a:pt x="175" y="20"/>
                  </a:lnTo>
                  <a:lnTo>
                    <a:pt x="150" y="32"/>
                  </a:lnTo>
                  <a:lnTo>
                    <a:pt x="126" y="47"/>
                  </a:lnTo>
                  <a:lnTo>
                    <a:pt x="104" y="64"/>
                  </a:lnTo>
                  <a:lnTo>
                    <a:pt x="93" y="72"/>
                  </a:lnTo>
                  <a:lnTo>
                    <a:pt x="83" y="83"/>
                  </a:lnTo>
                  <a:lnTo>
                    <a:pt x="83" y="83"/>
                  </a:lnTo>
                  <a:lnTo>
                    <a:pt x="72" y="92"/>
                  </a:lnTo>
                  <a:lnTo>
                    <a:pt x="64" y="103"/>
                  </a:lnTo>
                  <a:lnTo>
                    <a:pt x="47" y="126"/>
                  </a:lnTo>
                  <a:lnTo>
                    <a:pt x="33" y="150"/>
                  </a:lnTo>
                  <a:lnTo>
                    <a:pt x="21" y="175"/>
                  </a:lnTo>
                  <a:lnTo>
                    <a:pt x="12" y="201"/>
                  </a:lnTo>
                  <a:lnTo>
                    <a:pt x="5" y="228"/>
                  </a:lnTo>
                  <a:lnTo>
                    <a:pt x="2" y="254"/>
                  </a:lnTo>
                  <a:lnTo>
                    <a:pt x="0" y="281"/>
                  </a:lnTo>
                  <a:lnTo>
                    <a:pt x="2" y="308"/>
                  </a:lnTo>
                  <a:lnTo>
                    <a:pt x="5" y="335"/>
                  </a:lnTo>
                  <a:lnTo>
                    <a:pt x="12" y="361"/>
                  </a:lnTo>
                  <a:lnTo>
                    <a:pt x="21" y="387"/>
                  </a:lnTo>
                  <a:lnTo>
                    <a:pt x="33" y="412"/>
                  </a:lnTo>
                  <a:lnTo>
                    <a:pt x="47" y="435"/>
                  </a:lnTo>
                  <a:lnTo>
                    <a:pt x="64" y="458"/>
                  </a:lnTo>
                  <a:lnTo>
                    <a:pt x="72" y="470"/>
                  </a:lnTo>
                  <a:lnTo>
                    <a:pt x="83" y="480"/>
                  </a:lnTo>
                  <a:lnTo>
                    <a:pt x="83" y="480"/>
                  </a:lnTo>
                  <a:lnTo>
                    <a:pt x="93" y="490"/>
                  </a:lnTo>
                  <a:lnTo>
                    <a:pt x="104" y="499"/>
                  </a:lnTo>
                  <a:lnTo>
                    <a:pt x="126" y="516"/>
                  </a:lnTo>
                  <a:lnTo>
                    <a:pt x="150" y="530"/>
                  </a:lnTo>
                  <a:lnTo>
                    <a:pt x="175" y="542"/>
                  </a:lnTo>
                  <a:lnTo>
                    <a:pt x="202" y="550"/>
                  </a:lnTo>
                  <a:lnTo>
                    <a:pt x="228" y="558"/>
                  </a:lnTo>
                  <a:lnTo>
                    <a:pt x="255" y="561"/>
                  </a:lnTo>
                  <a:lnTo>
                    <a:pt x="281" y="562"/>
                  </a:lnTo>
                  <a:lnTo>
                    <a:pt x="309" y="561"/>
                  </a:lnTo>
                  <a:lnTo>
                    <a:pt x="335" y="558"/>
                  </a:lnTo>
                  <a:lnTo>
                    <a:pt x="361" y="550"/>
                  </a:lnTo>
                  <a:lnTo>
                    <a:pt x="388" y="542"/>
                  </a:lnTo>
                  <a:lnTo>
                    <a:pt x="412" y="530"/>
                  </a:lnTo>
                  <a:lnTo>
                    <a:pt x="436" y="516"/>
                  </a:lnTo>
                  <a:lnTo>
                    <a:pt x="458" y="499"/>
                  </a:lnTo>
                  <a:lnTo>
                    <a:pt x="469" y="490"/>
                  </a:lnTo>
                  <a:lnTo>
                    <a:pt x="480" y="480"/>
                  </a:lnTo>
                  <a:lnTo>
                    <a:pt x="480" y="480"/>
                  </a:lnTo>
                  <a:lnTo>
                    <a:pt x="500" y="460"/>
                  </a:lnTo>
                  <a:lnTo>
                    <a:pt x="522" y="444"/>
                  </a:lnTo>
                  <a:lnTo>
                    <a:pt x="542" y="429"/>
                  </a:lnTo>
                  <a:lnTo>
                    <a:pt x="564" y="418"/>
                  </a:lnTo>
                  <a:lnTo>
                    <a:pt x="585" y="409"/>
                  </a:lnTo>
                  <a:lnTo>
                    <a:pt x="607" y="403"/>
                  </a:lnTo>
                  <a:lnTo>
                    <a:pt x="629" y="399"/>
                  </a:lnTo>
                  <a:lnTo>
                    <a:pt x="650" y="398"/>
                  </a:lnTo>
                  <a:lnTo>
                    <a:pt x="672" y="399"/>
                  </a:lnTo>
                  <a:lnTo>
                    <a:pt x="693" y="403"/>
                  </a:lnTo>
                  <a:lnTo>
                    <a:pt x="714" y="409"/>
                  </a:lnTo>
                  <a:lnTo>
                    <a:pt x="735" y="418"/>
                  </a:lnTo>
                  <a:lnTo>
                    <a:pt x="757" y="429"/>
                  </a:lnTo>
                  <a:lnTo>
                    <a:pt x="777" y="444"/>
                  </a:lnTo>
                  <a:lnTo>
                    <a:pt x="799" y="460"/>
                  </a:lnTo>
                  <a:lnTo>
                    <a:pt x="819" y="480"/>
                  </a:lnTo>
                  <a:lnTo>
                    <a:pt x="819" y="480"/>
                  </a:lnTo>
                  <a:lnTo>
                    <a:pt x="819" y="480"/>
                  </a:lnTo>
                  <a:lnTo>
                    <a:pt x="830" y="490"/>
                  </a:lnTo>
                  <a:lnTo>
                    <a:pt x="841" y="499"/>
                  </a:lnTo>
                  <a:lnTo>
                    <a:pt x="864" y="516"/>
                  </a:lnTo>
                  <a:lnTo>
                    <a:pt x="888" y="530"/>
                  </a:lnTo>
                  <a:lnTo>
                    <a:pt x="913" y="542"/>
                  </a:lnTo>
                  <a:lnTo>
                    <a:pt x="938" y="550"/>
                  </a:lnTo>
                  <a:lnTo>
                    <a:pt x="964" y="558"/>
                  </a:lnTo>
                  <a:lnTo>
                    <a:pt x="991" y="561"/>
                  </a:lnTo>
                  <a:lnTo>
                    <a:pt x="1018" y="562"/>
                  </a:lnTo>
                  <a:lnTo>
                    <a:pt x="1045" y="561"/>
                  </a:lnTo>
                  <a:lnTo>
                    <a:pt x="1072" y="558"/>
                  </a:lnTo>
                  <a:lnTo>
                    <a:pt x="1099" y="550"/>
                  </a:lnTo>
                  <a:lnTo>
                    <a:pt x="1124" y="542"/>
                  </a:lnTo>
                  <a:lnTo>
                    <a:pt x="1149" y="530"/>
                  </a:lnTo>
                  <a:lnTo>
                    <a:pt x="1173" y="516"/>
                  </a:lnTo>
                  <a:lnTo>
                    <a:pt x="1196" y="499"/>
                  </a:lnTo>
                  <a:lnTo>
                    <a:pt x="1206" y="490"/>
                  </a:lnTo>
                  <a:lnTo>
                    <a:pt x="1217" y="480"/>
                  </a:lnTo>
                  <a:lnTo>
                    <a:pt x="1217" y="480"/>
                  </a:lnTo>
                  <a:lnTo>
                    <a:pt x="1227" y="470"/>
                  </a:lnTo>
                  <a:lnTo>
                    <a:pt x="1236" y="458"/>
                  </a:lnTo>
                  <a:lnTo>
                    <a:pt x="1253" y="435"/>
                  </a:lnTo>
                  <a:lnTo>
                    <a:pt x="1268" y="412"/>
                  </a:lnTo>
                  <a:lnTo>
                    <a:pt x="1278" y="387"/>
                  </a:lnTo>
                  <a:lnTo>
                    <a:pt x="1288" y="361"/>
                  </a:lnTo>
                  <a:lnTo>
                    <a:pt x="1294" y="335"/>
                  </a:lnTo>
                  <a:lnTo>
                    <a:pt x="1298" y="308"/>
                  </a:lnTo>
                  <a:lnTo>
                    <a:pt x="1299" y="281"/>
                  </a:lnTo>
                  <a:lnTo>
                    <a:pt x="1298" y="254"/>
                  </a:lnTo>
                  <a:lnTo>
                    <a:pt x="1294" y="228"/>
                  </a:lnTo>
                  <a:lnTo>
                    <a:pt x="1288" y="201"/>
                  </a:lnTo>
                  <a:lnTo>
                    <a:pt x="1278" y="175"/>
                  </a:lnTo>
                  <a:lnTo>
                    <a:pt x="1268" y="150"/>
                  </a:lnTo>
                  <a:lnTo>
                    <a:pt x="1253" y="126"/>
                  </a:lnTo>
                  <a:lnTo>
                    <a:pt x="1236" y="103"/>
                  </a:lnTo>
                  <a:lnTo>
                    <a:pt x="1227" y="92"/>
                  </a:lnTo>
                  <a:lnTo>
                    <a:pt x="1217"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11" name="Freeform 3943">
              <a:extLst>
                <a:ext uri="{FF2B5EF4-FFF2-40B4-BE49-F238E27FC236}">
                  <a16:creationId xmlns:a16="http://schemas.microsoft.com/office/drawing/2014/main" id="{3F38CCF2-8498-4E72-A712-6EA45430C552}"/>
                </a:ext>
              </a:extLst>
            </p:cNvPr>
            <p:cNvSpPr>
              <a:spLocks/>
            </p:cNvSpPr>
            <p:nvPr/>
          </p:nvSpPr>
          <p:spPr bwMode="auto">
            <a:xfrm flipH="1">
              <a:off x="7078758" y="2698364"/>
              <a:ext cx="2967268" cy="1226269"/>
            </a:xfrm>
            <a:custGeom>
              <a:avLst/>
              <a:gdLst>
                <a:gd name="T0" fmla="*/ 1084 w 1174"/>
                <a:gd name="T1" fmla="*/ 54 h 486"/>
                <a:gd name="T2" fmla="*/ 1022 w 1174"/>
                <a:gd name="T3" fmla="*/ 18 h 486"/>
                <a:gd name="T4" fmla="*/ 954 w 1174"/>
                <a:gd name="T5" fmla="*/ 2 h 486"/>
                <a:gd name="T6" fmla="*/ 884 w 1174"/>
                <a:gd name="T7" fmla="*/ 4 h 486"/>
                <a:gd name="T8" fmla="*/ 817 w 1174"/>
                <a:gd name="T9" fmla="*/ 28 h 486"/>
                <a:gd name="T10" fmla="*/ 758 w 1174"/>
                <a:gd name="T11" fmla="*/ 71 h 486"/>
                <a:gd name="T12" fmla="*/ 721 w 1174"/>
                <a:gd name="T13" fmla="*/ 102 h 486"/>
                <a:gd name="T14" fmla="*/ 656 w 1174"/>
                <a:gd name="T15" fmla="*/ 132 h 486"/>
                <a:gd name="T16" fmla="*/ 587 w 1174"/>
                <a:gd name="T17" fmla="*/ 142 h 486"/>
                <a:gd name="T18" fmla="*/ 517 w 1174"/>
                <a:gd name="T19" fmla="*/ 132 h 486"/>
                <a:gd name="T20" fmla="*/ 453 w 1174"/>
                <a:gd name="T21" fmla="*/ 102 h 486"/>
                <a:gd name="T22" fmla="*/ 416 w 1174"/>
                <a:gd name="T23" fmla="*/ 71 h 486"/>
                <a:gd name="T24" fmla="*/ 357 w 1174"/>
                <a:gd name="T25" fmla="*/ 28 h 486"/>
                <a:gd name="T26" fmla="*/ 290 w 1174"/>
                <a:gd name="T27" fmla="*/ 4 h 486"/>
                <a:gd name="T28" fmla="*/ 220 w 1174"/>
                <a:gd name="T29" fmla="*/ 2 h 486"/>
                <a:gd name="T30" fmla="*/ 152 w 1174"/>
                <a:gd name="T31" fmla="*/ 18 h 486"/>
                <a:gd name="T32" fmla="*/ 89 w 1174"/>
                <a:gd name="T33" fmla="*/ 54 h 486"/>
                <a:gd name="T34" fmla="*/ 55 w 1174"/>
                <a:gd name="T35" fmla="*/ 89 h 486"/>
                <a:gd name="T36" fmla="*/ 18 w 1174"/>
                <a:gd name="T37" fmla="*/ 151 h 486"/>
                <a:gd name="T38" fmla="*/ 1 w 1174"/>
                <a:gd name="T39" fmla="*/ 220 h 486"/>
                <a:gd name="T40" fmla="*/ 4 w 1174"/>
                <a:gd name="T41" fmla="*/ 289 h 486"/>
                <a:gd name="T42" fmla="*/ 28 w 1174"/>
                <a:gd name="T43" fmla="*/ 356 h 486"/>
                <a:gd name="T44" fmla="*/ 71 w 1174"/>
                <a:gd name="T45" fmla="*/ 415 h 486"/>
                <a:gd name="T46" fmla="*/ 110 w 1174"/>
                <a:gd name="T47" fmla="*/ 446 h 486"/>
                <a:gd name="T48" fmla="*/ 173 w 1174"/>
                <a:gd name="T49" fmla="*/ 476 h 486"/>
                <a:gd name="T50" fmla="*/ 243 w 1174"/>
                <a:gd name="T51" fmla="*/ 486 h 486"/>
                <a:gd name="T52" fmla="*/ 312 w 1174"/>
                <a:gd name="T53" fmla="*/ 476 h 486"/>
                <a:gd name="T54" fmla="*/ 377 w 1174"/>
                <a:gd name="T55" fmla="*/ 446 h 486"/>
                <a:gd name="T56" fmla="*/ 416 w 1174"/>
                <a:gd name="T57" fmla="*/ 415 h 486"/>
                <a:gd name="T58" fmla="*/ 474 w 1174"/>
                <a:gd name="T59" fmla="*/ 372 h 486"/>
                <a:gd name="T60" fmla="*/ 540 w 1174"/>
                <a:gd name="T61" fmla="*/ 348 h 486"/>
                <a:gd name="T62" fmla="*/ 610 w 1174"/>
                <a:gd name="T63" fmla="*/ 344 h 486"/>
                <a:gd name="T64" fmla="*/ 678 w 1174"/>
                <a:gd name="T65" fmla="*/ 361 h 486"/>
                <a:gd name="T66" fmla="*/ 740 w 1174"/>
                <a:gd name="T67" fmla="*/ 398 h 486"/>
                <a:gd name="T68" fmla="*/ 778 w 1174"/>
                <a:gd name="T69" fmla="*/ 432 h 486"/>
                <a:gd name="T70" fmla="*/ 839 w 1174"/>
                <a:gd name="T71" fmla="*/ 468 h 486"/>
                <a:gd name="T72" fmla="*/ 907 w 1174"/>
                <a:gd name="T73" fmla="*/ 485 h 486"/>
                <a:gd name="T74" fmla="*/ 978 w 1174"/>
                <a:gd name="T75" fmla="*/ 482 h 486"/>
                <a:gd name="T76" fmla="*/ 1044 w 1174"/>
                <a:gd name="T77" fmla="*/ 458 h 486"/>
                <a:gd name="T78" fmla="*/ 1102 w 1174"/>
                <a:gd name="T79" fmla="*/ 415 h 486"/>
                <a:gd name="T80" fmla="*/ 1134 w 1174"/>
                <a:gd name="T81" fmla="*/ 377 h 486"/>
                <a:gd name="T82" fmla="*/ 1164 w 1174"/>
                <a:gd name="T83" fmla="*/ 312 h 486"/>
                <a:gd name="T84" fmla="*/ 1174 w 1174"/>
                <a:gd name="T85" fmla="*/ 243 h 486"/>
                <a:gd name="T86" fmla="*/ 1164 w 1174"/>
                <a:gd name="T87" fmla="*/ 174 h 486"/>
                <a:gd name="T88" fmla="*/ 1134 w 1174"/>
                <a:gd name="T89" fmla="*/ 10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4" h="486">
                  <a:moveTo>
                    <a:pt x="1102" y="71"/>
                  </a:moveTo>
                  <a:lnTo>
                    <a:pt x="1102" y="71"/>
                  </a:lnTo>
                  <a:lnTo>
                    <a:pt x="1084" y="54"/>
                  </a:lnTo>
                  <a:lnTo>
                    <a:pt x="1064" y="40"/>
                  </a:lnTo>
                  <a:lnTo>
                    <a:pt x="1044" y="28"/>
                  </a:lnTo>
                  <a:lnTo>
                    <a:pt x="1022" y="18"/>
                  </a:lnTo>
                  <a:lnTo>
                    <a:pt x="1001" y="10"/>
                  </a:lnTo>
                  <a:lnTo>
                    <a:pt x="978" y="4"/>
                  </a:lnTo>
                  <a:lnTo>
                    <a:pt x="954" y="2"/>
                  </a:lnTo>
                  <a:lnTo>
                    <a:pt x="931" y="0"/>
                  </a:lnTo>
                  <a:lnTo>
                    <a:pt x="907" y="2"/>
                  </a:lnTo>
                  <a:lnTo>
                    <a:pt x="884" y="4"/>
                  </a:lnTo>
                  <a:lnTo>
                    <a:pt x="861" y="10"/>
                  </a:lnTo>
                  <a:lnTo>
                    <a:pt x="839" y="18"/>
                  </a:lnTo>
                  <a:lnTo>
                    <a:pt x="817" y="28"/>
                  </a:lnTo>
                  <a:lnTo>
                    <a:pt x="797" y="40"/>
                  </a:lnTo>
                  <a:lnTo>
                    <a:pt x="778" y="54"/>
                  </a:lnTo>
                  <a:lnTo>
                    <a:pt x="758" y="71"/>
                  </a:lnTo>
                  <a:lnTo>
                    <a:pt x="758" y="71"/>
                  </a:lnTo>
                  <a:lnTo>
                    <a:pt x="740" y="88"/>
                  </a:lnTo>
                  <a:lnTo>
                    <a:pt x="721" y="102"/>
                  </a:lnTo>
                  <a:lnTo>
                    <a:pt x="700" y="114"/>
                  </a:lnTo>
                  <a:lnTo>
                    <a:pt x="678" y="125"/>
                  </a:lnTo>
                  <a:lnTo>
                    <a:pt x="656" y="132"/>
                  </a:lnTo>
                  <a:lnTo>
                    <a:pt x="634" y="138"/>
                  </a:lnTo>
                  <a:lnTo>
                    <a:pt x="610" y="142"/>
                  </a:lnTo>
                  <a:lnTo>
                    <a:pt x="587" y="142"/>
                  </a:lnTo>
                  <a:lnTo>
                    <a:pt x="564" y="142"/>
                  </a:lnTo>
                  <a:lnTo>
                    <a:pt x="540" y="138"/>
                  </a:lnTo>
                  <a:lnTo>
                    <a:pt x="517" y="132"/>
                  </a:lnTo>
                  <a:lnTo>
                    <a:pt x="496" y="125"/>
                  </a:lnTo>
                  <a:lnTo>
                    <a:pt x="474" y="114"/>
                  </a:lnTo>
                  <a:lnTo>
                    <a:pt x="453" y="102"/>
                  </a:lnTo>
                  <a:lnTo>
                    <a:pt x="434" y="88"/>
                  </a:lnTo>
                  <a:lnTo>
                    <a:pt x="416" y="71"/>
                  </a:lnTo>
                  <a:lnTo>
                    <a:pt x="416" y="71"/>
                  </a:lnTo>
                  <a:lnTo>
                    <a:pt x="396" y="54"/>
                  </a:lnTo>
                  <a:lnTo>
                    <a:pt x="377" y="40"/>
                  </a:lnTo>
                  <a:lnTo>
                    <a:pt x="357" y="28"/>
                  </a:lnTo>
                  <a:lnTo>
                    <a:pt x="335" y="18"/>
                  </a:lnTo>
                  <a:lnTo>
                    <a:pt x="312" y="10"/>
                  </a:lnTo>
                  <a:lnTo>
                    <a:pt x="290" y="4"/>
                  </a:lnTo>
                  <a:lnTo>
                    <a:pt x="267" y="2"/>
                  </a:lnTo>
                  <a:lnTo>
                    <a:pt x="243" y="0"/>
                  </a:lnTo>
                  <a:lnTo>
                    <a:pt x="220" y="2"/>
                  </a:lnTo>
                  <a:lnTo>
                    <a:pt x="196" y="4"/>
                  </a:lnTo>
                  <a:lnTo>
                    <a:pt x="173" y="10"/>
                  </a:lnTo>
                  <a:lnTo>
                    <a:pt x="152" y="18"/>
                  </a:lnTo>
                  <a:lnTo>
                    <a:pt x="130" y="28"/>
                  </a:lnTo>
                  <a:lnTo>
                    <a:pt x="110" y="40"/>
                  </a:lnTo>
                  <a:lnTo>
                    <a:pt x="89" y="54"/>
                  </a:lnTo>
                  <a:lnTo>
                    <a:pt x="71" y="71"/>
                  </a:lnTo>
                  <a:lnTo>
                    <a:pt x="71" y="71"/>
                  </a:lnTo>
                  <a:lnTo>
                    <a:pt x="55" y="89"/>
                  </a:lnTo>
                  <a:lnTo>
                    <a:pt x="40" y="109"/>
                  </a:lnTo>
                  <a:lnTo>
                    <a:pt x="28" y="130"/>
                  </a:lnTo>
                  <a:lnTo>
                    <a:pt x="18" y="151"/>
                  </a:lnTo>
                  <a:lnTo>
                    <a:pt x="10" y="174"/>
                  </a:lnTo>
                  <a:lnTo>
                    <a:pt x="4" y="197"/>
                  </a:lnTo>
                  <a:lnTo>
                    <a:pt x="1" y="220"/>
                  </a:lnTo>
                  <a:lnTo>
                    <a:pt x="0" y="243"/>
                  </a:lnTo>
                  <a:lnTo>
                    <a:pt x="1" y="267"/>
                  </a:lnTo>
                  <a:lnTo>
                    <a:pt x="4" y="289"/>
                  </a:lnTo>
                  <a:lnTo>
                    <a:pt x="10" y="312"/>
                  </a:lnTo>
                  <a:lnTo>
                    <a:pt x="18" y="335"/>
                  </a:lnTo>
                  <a:lnTo>
                    <a:pt x="28" y="356"/>
                  </a:lnTo>
                  <a:lnTo>
                    <a:pt x="40" y="377"/>
                  </a:lnTo>
                  <a:lnTo>
                    <a:pt x="55" y="396"/>
                  </a:lnTo>
                  <a:lnTo>
                    <a:pt x="71" y="415"/>
                  </a:lnTo>
                  <a:lnTo>
                    <a:pt x="71" y="415"/>
                  </a:lnTo>
                  <a:lnTo>
                    <a:pt x="89" y="432"/>
                  </a:lnTo>
                  <a:lnTo>
                    <a:pt x="110" y="446"/>
                  </a:lnTo>
                  <a:lnTo>
                    <a:pt x="130" y="458"/>
                  </a:lnTo>
                  <a:lnTo>
                    <a:pt x="152" y="468"/>
                  </a:lnTo>
                  <a:lnTo>
                    <a:pt x="173" y="476"/>
                  </a:lnTo>
                  <a:lnTo>
                    <a:pt x="196" y="482"/>
                  </a:lnTo>
                  <a:lnTo>
                    <a:pt x="220" y="485"/>
                  </a:lnTo>
                  <a:lnTo>
                    <a:pt x="243" y="486"/>
                  </a:lnTo>
                  <a:lnTo>
                    <a:pt x="267" y="485"/>
                  </a:lnTo>
                  <a:lnTo>
                    <a:pt x="290" y="482"/>
                  </a:lnTo>
                  <a:lnTo>
                    <a:pt x="312" y="476"/>
                  </a:lnTo>
                  <a:lnTo>
                    <a:pt x="335" y="468"/>
                  </a:lnTo>
                  <a:lnTo>
                    <a:pt x="357" y="458"/>
                  </a:lnTo>
                  <a:lnTo>
                    <a:pt x="377" y="446"/>
                  </a:lnTo>
                  <a:lnTo>
                    <a:pt x="396" y="432"/>
                  </a:lnTo>
                  <a:lnTo>
                    <a:pt x="416" y="415"/>
                  </a:lnTo>
                  <a:lnTo>
                    <a:pt x="416" y="415"/>
                  </a:lnTo>
                  <a:lnTo>
                    <a:pt x="434" y="398"/>
                  </a:lnTo>
                  <a:lnTo>
                    <a:pt x="453" y="384"/>
                  </a:lnTo>
                  <a:lnTo>
                    <a:pt x="474" y="372"/>
                  </a:lnTo>
                  <a:lnTo>
                    <a:pt x="496" y="361"/>
                  </a:lnTo>
                  <a:lnTo>
                    <a:pt x="517" y="354"/>
                  </a:lnTo>
                  <a:lnTo>
                    <a:pt x="540" y="348"/>
                  </a:lnTo>
                  <a:lnTo>
                    <a:pt x="564" y="344"/>
                  </a:lnTo>
                  <a:lnTo>
                    <a:pt x="587" y="343"/>
                  </a:lnTo>
                  <a:lnTo>
                    <a:pt x="610" y="344"/>
                  </a:lnTo>
                  <a:lnTo>
                    <a:pt x="634" y="348"/>
                  </a:lnTo>
                  <a:lnTo>
                    <a:pt x="656" y="354"/>
                  </a:lnTo>
                  <a:lnTo>
                    <a:pt x="678" y="361"/>
                  </a:lnTo>
                  <a:lnTo>
                    <a:pt x="700" y="372"/>
                  </a:lnTo>
                  <a:lnTo>
                    <a:pt x="721" y="384"/>
                  </a:lnTo>
                  <a:lnTo>
                    <a:pt x="740" y="398"/>
                  </a:lnTo>
                  <a:lnTo>
                    <a:pt x="758" y="415"/>
                  </a:lnTo>
                  <a:lnTo>
                    <a:pt x="758" y="415"/>
                  </a:lnTo>
                  <a:lnTo>
                    <a:pt x="778" y="432"/>
                  </a:lnTo>
                  <a:lnTo>
                    <a:pt x="797" y="446"/>
                  </a:lnTo>
                  <a:lnTo>
                    <a:pt x="817" y="458"/>
                  </a:lnTo>
                  <a:lnTo>
                    <a:pt x="839" y="468"/>
                  </a:lnTo>
                  <a:lnTo>
                    <a:pt x="861" y="476"/>
                  </a:lnTo>
                  <a:lnTo>
                    <a:pt x="884" y="482"/>
                  </a:lnTo>
                  <a:lnTo>
                    <a:pt x="907" y="485"/>
                  </a:lnTo>
                  <a:lnTo>
                    <a:pt x="931" y="486"/>
                  </a:lnTo>
                  <a:lnTo>
                    <a:pt x="954" y="485"/>
                  </a:lnTo>
                  <a:lnTo>
                    <a:pt x="978" y="482"/>
                  </a:lnTo>
                  <a:lnTo>
                    <a:pt x="1001" y="476"/>
                  </a:lnTo>
                  <a:lnTo>
                    <a:pt x="1022" y="468"/>
                  </a:lnTo>
                  <a:lnTo>
                    <a:pt x="1044" y="458"/>
                  </a:lnTo>
                  <a:lnTo>
                    <a:pt x="1064" y="446"/>
                  </a:lnTo>
                  <a:lnTo>
                    <a:pt x="1084" y="432"/>
                  </a:lnTo>
                  <a:lnTo>
                    <a:pt x="1102" y="415"/>
                  </a:lnTo>
                  <a:lnTo>
                    <a:pt x="1102" y="415"/>
                  </a:lnTo>
                  <a:lnTo>
                    <a:pt x="1119" y="396"/>
                  </a:lnTo>
                  <a:lnTo>
                    <a:pt x="1134" y="377"/>
                  </a:lnTo>
                  <a:lnTo>
                    <a:pt x="1146" y="356"/>
                  </a:lnTo>
                  <a:lnTo>
                    <a:pt x="1156" y="335"/>
                  </a:lnTo>
                  <a:lnTo>
                    <a:pt x="1164" y="312"/>
                  </a:lnTo>
                  <a:lnTo>
                    <a:pt x="1170" y="289"/>
                  </a:lnTo>
                  <a:lnTo>
                    <a:pt x="1173" y="267"/>
                  </a:lnTo>
                  <a:lnTo>
                    <a:pt x="1174" y="243"/>
                  </a:lnTo>
                  <a:lnTo>
                    <a:pt x="1173" y="220"/>
                  </a:lnTo>
                  <a:lnTo>
                    <a:pt x="1170" y="197"/>
                  </a:lnTo>
                  <a:lnTo>
                    <a:pt x="1164" y="174"/>
                  </a:lnTo>
                  <a:lnTo>
                    <a:pt x="1156" y="151"/>
                  </a:lnTo>
                  <a:lnTo>
                    <a:pt x="1146" y="130"/>
                  </a:lnTo>
                  <a:lnTo>
                    <a:pt x="1134" y="109"/>
                  </a:lnTo>
                  <a:lnTo>
                    <a:pt x="1119" y="89"/>
                  </a:lnTo>
                  <a:lnTo>
                    <a:pt x="1102" y="71"/>
                  </a:lnTo>
                  <a:close/>
                </a:path>
              </a:pathLst>
            </a:custGeom>
            <a:solidFill>
              <a:schemeClr val="bg1">
                <a:lumMod val="95000"/>
              </a:schemeClr>
            </a:solidFill>
            <a:ln>
              <a:noFill/>
            </a:ln>
            <a:effectLst>
              <a:outerShdw blurRad="50800" dist="38100" algn="l" rotWithShape="0">
                <a:prstClr val="black">
                  <a:alpha val="18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12" name="Freeform 3944">
              <a:extLst>
                <a:ext uri="{FF2B5EF4-FFF2-40B4-BE49-F238E27FC236}">
                  <a16:creationId xmlns:a16="http://schemas.microsoft.com/office/drawing/2014/main" id="{951267AD-69AE-4975-8755-B46571D10E89}"/>
                </a:ext>
              </a:extLst>
            </p:cNvPr>
            <p:cNvSpPr>
              <a:spLocks/>
            </p:cNvSpPr>
            <p:nvPr/>
          </p:nvSpPr>
          <p:spPr bwMode="auto">
            <a:xfrm flipH="1">
              <a:off x="7078758" y="2698364"/>
              <a:ext cx="2967268" cy="1226269"/>
            </a:xfrm>
            <a:custGeom>
              <a:avLst/>
              <a:gdLst>
                <a:gd name="T0" fmla="*/ 1084 w 1174"/>
                <a:gd name="T1" fmla="*/ 54 h 486"/>
                <a:gd name="T2" fmla="*/ 1022 w 1174"/>
                <a:gd name="T3" fmla="*/ 18 h 486"/>
                <a:gd name="T4" fmla="*/ 954 w 1174"/>
                <a:gd name="T5" fmla="*/ 2 h 486"/>
                <a:gd name="T6" fmla="*/ 884 w 1174"/>
                <a:gd name="T7" fmla="*/ 4 h 486"/>
                <a:gd name="T8" fmla="*/ 817 w 1174"/>
                <a:gd name="T9" fmla="*/ 28 h 486"/>
                <a:gd name="T10" fmla="*/ 758 w 1174"/>
                <a:gd name="T11" fmla="*/ 71 h 486"/>
                <a:gd name="T12" fmla="*/ 721 w 1174"/>
                <a:gd name="T13" fmla="*/ 102 h 486"/>
                <a:gd name="T14" fmla="*/ 656 w 1174"/>
                <a:gd name="T15" fmla="*/ 132 h 486"/>
                <a:gd name="T16" fmla="*/ 587 w 1174"/>
                <a:gd name="T17" fmla="*/ 142 h 486"/>
                <a:gd name="T18" fmla="*/ 517 w 1174"/>
                <a:gd name="T19" fmla="*/ 132 h 486"/>
                <a:gd name="T20" fmla="*/ 453 w 1174"/>
                <a:gd name="T21" fmla="*/ 102 h 486"/>
                <a:gd name="T22" fmla="*/ 416 w 1174"/>
                <a:gd name="T23" fmla="*/ 71 h 486"/>
                <a:gd name="T24" fmla="*/ 357 w 1174"/>
                <a:gd name="T25" fmla="*/ 28 h 486"/>
                <a:gd name="T26" fmla="*/ 290 w 1174"/>
                <a:gd name="T27" fmla="*/ 4 h 486"/>
                <a:gd name="T28" fmla="*/ 220 w 1174"/>
                <a:gd name="T29" fmla="*/ 2 h 486"/>
                <a:gd name="T30" fmla="*/ 152 w 1174"/>
                <a:gd name="T31" fmla="*/ 18 h 486"/>
                <a:gd name="T32" fmla="*/ 89 w 1174"/>
                <a:gd name="T33" fmla="*/ 54 h 486"/>
                <a:gd name="T34" fmla="*/ 55 w 1174"/>
                <a:gd name="T35" fmla="*/ 89 h 486"/>
                <a:gd name="T36" fmla="*/ 18 w 1174"/>
                <a:gd name="T37" fmla="*/ 151 h 486"/>
                <a:gd name="T38" fmla="*/ 1 w 1174"/>
                <a:gd name="T39" fmla="*/ 220 h 486"/>
                <a:gd name="T40" fmla="*/ 4 w 1174"/>
                <a:gd name="T41" fmla="*/ 289 h 486"/>
                <a:gd name="T42" fmla="*/ 28 w 1174"/>
                <a:gd name="T43" fmla="*/ 356 h 486"/>
                <a:gd name="T44" fmla="*/ 71 w 1174"/>
                <a:gd name="T45" fmla="*/ 415 h 486"/>
                <a:gd name="T46" fmla="*/ 110 w 1174"/>
                <a:gd name="T47" fmla="*/ 446 h 486"/>
                <a:gd name="T48" fmla="*/ 173 w 1174"/>
                <a:gd name="T49" fmla="*/ 476 h 486"/>
                <a:gd name="T50" fmla="*/ 243 w 1174"/>
                <a:gd name="T51" fmla="*/ 486 h 486"/>
                <a:gd name="T52" fmla="*/ 312 w 1174"/>
                <a:gd name="T53" fmla="*/ 476 h 486"/>
                <a:gd name="T54" fmla="*/ 377 w 1174"/>
                <a:gd name="T55" fmla="*/ 446 h 486"/>
                <a:gd name="T56" fmla="*/ 416 w 1174"/>
                <a:gd name="T57" fmla="*/ 415 h 486"/>
                <a:gd name="T58" fmla="*/ 474 w 1174"/>
                <a:gd name="T59" fmla="*/ 372 h 486"/>
                <a:gd name="T60" fmla="*/ 540 w 1174"/>
                <a:gd name="T61" fmla="*/ 348 h 486"/>
                <a:gd name="T62" fmla="*/ 610 w 1174"/>
                <a:gd name="T63" fmla="*/ 344 h 486"/>
                <a:gd name="T64" fmla="*/ 678 w 1174"/>
                <a:gd name="T65" fmla="*/ 361 h 486"/>
                <a:gd name="T66" fmla="*/ 740 w 1174"/>
                <a:gd name="T67" fmla="*/ 398 h 486"/>
                <a:gd name="T68" fmla="*/ 778 w 1174"/>
                <a:gd name="T69" fmla="*/ 432 h 486"/>
                <a:gd name="T70" fmla="*/ 839 w 1174"/>
                <a:gd name="T71" fmla="*/ 468 h 486"/>
                <a:gd name="T72" fmla="*/ 907 w 1174"/>
                <a:gd name="T73" fmla="*/ 485 h 486"/>
                <a:gd name="T74" fmla="*/ 978 w 1174"/>
                <a:gd name="T75" fmla="*/ 482 h 486"/>
                <a:gd name="T76" fmla="*/ 1044 w 1174"/>
                <a:gd name="T77" fmla="*/ 458 h 486"/>
                <a:gd name="T78" fmla="*/ 1102 w 1174"/>
                <a:gd name="T79" fmla="*/ 415 h 486"/>
                <a:gd name="T80" fmla="*/ 1134 w 1174"/>
                <a:gd name="T81" fmla="*/ 377 h 486"/>
                <a:gd name="T82" fmla="*/ 1164 w 1174"/>
                <a:gd name="T83" fmla="*/ 312 h 486"/>
                <a:gd name="T84" fmla="*/ 1174 w 1174"/>
                <a:gd name="T85" fmla="*/ 243 h 486"/>
                <a:gd name="T86" fmla="*/ 1164 w 1174"/>
                <a:gd name="T87" fmla="*/ 174 h 486"/>
                <a:gd name="T88" fmla="*/ 1134 w 1174"/>
                <a:gd name="T89" fmla="*/ 10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4" h="486">
                  <a:moveTo>
                    <a:pt x="1102" y="71"/>
                  </a:moveTo>
                  <a:lnTo>
                    <a:pt x="1102" y="71"/>
                  </a:lnTo>
                  <a:lnTo>
                    <a:pt x="1084" y="54"/>
                  </a:lnTo>
                  <a:lnTo>
                    <a:pt x="1064" y="40"/>
                  </a:lnTo>
                  <a:lnTo>
                    <a:pt x="1044" y="28"/>
                  </a:lnTo>
                  <a:lnTo>
                    <a:pt x="1022" y="18"/>
                  </a:lnTo>
                  <a:lnTo>
                    <a:pt x="1001" y="10"/>
                  </a:lnTo>
                  <a:lnTo>
                    <a:pt x="978" y="4"/>
                  </a:lnTo>
                  <a:lnTo>
                    <a:pt x="954" y="2"/>
                  </a:lnTo>
                  <a:lnTo>
                    <a:pt x="931" y="0"/>
                  </a:lnTo>
                  <a:lnTo>
                    <a:pt x="907" y="2"/>
                  </a:lnTo>
                  <a:lnTo>
                    <a:pt x="884" y="4"/>
                  </a:lnTo>
                  <a:lnTo>
                    <a:pt x="861" y="10"/>
                  </a:lnTo>
                  <a:lnTo>
                    <a:pt x="839" y="18"/>
                  </a:lnTo>
                  <a:lnTo>
                    <a:pt x="817" y="28"/>
                  </a:lnTo>
                  <a:lnTo>
                    <a:pt x="797" y="40"/>
                  </a:lnTo>
                  <a:lnTo>
                    <a:pt x="778" y="54"/>
                  </a:lnTo>
                  <a:lnTo>
                    <a:pt x="758" y="71"/>
                  </a:lnTo>
                  <a:lnTo>
                    <a:pt x="758" y="71"/>
                  </a:lnTo>
                  <a:lnTo>
                    <a:pt x="740" y="88"/>
                  </a:lnTo>
                  <a:lnTo>
                    <a:pt x="721" y="102"/>
                  </a:lnTo>
                  <a:lnTo>
                    <a:pt x="700" y="114"/>
                  </a:lnTo>
                  <a:lnTo>
                    <a:pt x="678" y="125"/>
                  </a:lnTo>
                  <a:lnTo>
                    <a:pt x="656" y="132"/>
                  </a:lnTo>
                  <a:lnTo>
                    <a:pt x="634" y="138"/>
                  </a:lnTo>
                  <a:lnTo>
                    <a:pt x="610" y="142"/>
                  </a:lnTo>
                  <a:lnTo>
                    <a:pt x="587" y="142"/>
                  </a:lnTo>
                  <a:lnTo>
                    <a:pt x="564" y="142"/>
                  </a:lnTo>
                  <a:lnTo>
                    <a:pt x="540" y="138"/>
                  </a:lnTo>
                  <a:lnTo>
                    <a:pt x="517" y="132"/>
                  </a:lnTo>
                  <a:lnTo>
                    <a:pt x="496" y="125"/>
                  </a:lnTo>
                  <a:lnTo>
                    <a:pt x="474" y="114"/>
                  </a:lnTo>
                  <a:lnTo>
                    <a:pt x="453" y="102"/>
                  </a:lnTo>
                  <a:lnTo>
                    <a:pt x="434" y="88"/>
                  </a:lnTo>
                  <a:lnTo>
                    <a:pt x="416" y="71"/>
                  </a:lnTo>
                  <a:lnTo>
                    <a:pt x="416" y="71"/>
                  </a:lnTo>
                  <a:lnTo>
                    <a:pt x="396" y="54"/>
                  </a:lnTo>
                  <a:lnTo>
                    <a:pt x="377" y="40"/>
                  </a:lnTo>
                  <a:lnTo>
                    <a:pt x="357" y="28"/>
                  </a:lnTo>
                  <a:lnTo>
                    <a:pt x="335" y="18"/>
                  </a:lnTo>
                  <a:lnTo>
                    <a:pt x="312" y="10"/>
                  </a:lnTo>
                  <a:lnTo>
                    <a:pt x="290" y="4"/>
                  </a:lnTo>
                  <a:lnTo>
                    <a:pt x="267" y="2"/>
                  </a:lnTo>
                  <a:lnTo>
                    <a:pt x="243" y="0"/>
                  </a:lnTo>
                  <a:lnTo>
                    <a:pt x="220" y="2"/>
                  </a:lnTo>
                  <a:lnTo>
                    <a:pt x="196" y="4"/>
                  </a:lnTo>
                  <a:lnTo>
                    <a:pt x="173" y="10"/>
                  </a:lnTo>
                  <a:lnTo>
                    <a:pt x="152" y="18"/>
                  </a:lnTo>
                  <a:lnTo>
                    <a:pt x="130" y="28"/>
                  </a:lnTo>
                  <a:lnTo>
                    <a:pt x="110" y="40"/>
                  </a:lnTo>
                  <a:lnTo>
                    <a:pt x="89" y="54"/>
                  </a:lnTo>
                  <a:lnTo>
                    <a:pt x="71" y="71"/>
                  </a:lnTo>
                  <a:lnTo>
                    <a:pt x="71" y="71"/>
                  </a:lnTo>
                  <a:lnTo>
                    <a:pt x="55" y="89"/>
                  </a:lnTo>
                  <a:lnTo>
                    <a:pt x="40" y="109"/>
                  </a:lnTo>
                  <a:lnTo>
                    <a:pt x="28" y="130"/>
                  </a:lnTo>
                  <a:lnTo>
                    <a:pt x="18" y="151"/>
                  </a:lnTo>
                  <a:lnTo>
                    <a:pt x="10" y="174"/>
                  </a:lnTo>
                  <a:lnTo>
                    <a:pt x="4" y="197"/>
                  </a:lnTo>
                  <a:lnTo>
                    <a:pt x="1" y="220"/>
                  </a:lnTo>
                  <a:lnTo>
                    <a:pt x="0" y="243"/>
                  </a:lnTo>
                  <a:lnTo>
                    <a:pt x="1" y="267"/>
                  </a:lnTo>
                  <a:lnTo>
                    <a:pt x="4" y="289"/>
                  </a:lnTo>
                  <a:lnTo>
                    <a:pt x="10" y="312"/>
                  </a:lnTo>
                  <a:lnTo>
                    <a:pt x="18" y="335"/>
                  </a:lnTo>
                  <a:lnTo>
                    <a:pt x="28" y="356"/>
                  </a:lnTo>
                  <a:lnTo>
                    <a:pt x="40" y="377"/>
                  </a:lnTo>
                  <a:lnTo>
                    <a:pt x="55" y="396"/>
                  </a:lnTo>
                  <a:lnTo>
                    <a:pt x="71" y="415"/>
                  </a:lnTo>
                  <a:lnTo>
                    <a:pt x="71" y="415"/>
                  </a:lnTo>
                  <a:lnTo>
                    <a:pt x="89" y="432"/>
                  </a:lnTo>
                  <a:lnTo>
                    <a:pt x="110" y="446"/>
                  </a:lnTo>
                  <a:lnTo>
                    <a:pt x="130" y="458"/>
                  </a:lnTo>
                  <a:lnTo>
                    <a:pt x="152" y="468"/>
                  </a:lnTo>
                  <a:lnTo>
                    <a:pt x="173" y="476"/>
                  </a:lnTo>
                  <a:lnTo>
                    <a:pt x="196" y="482"/>
                  </a:lnTo>
                  <a:lnTo>
                    <a:pt x="220" y="485"/>
                  </a:lnTo>
                  <a:lnTo>
                    <a:pt x="243" y="486"/>
                  </a:lnTo>
                  <a:lnTo>
                    <a:pt x="267" y="485"/>
                  </a:lnTo>
                  <a:lnTo>
                    <a:pt x="290" y="482"/>
                  </a:lnTo>
                  <a:lnTo>
                    <a:pt x="312" y="476"/>
                  </a:lnTo>
                  <a:lnTo>
                    <a:pt x="335" y="468"/>
                  </a:lnTo>
                  <a:lnTo>
                    <a:pt x="357" y="458"/>
                  </a:lnTo>
                  <a:lnTo>
                    <a:pt x="377" y="446"/>
                  </a:lnTo>
                  <a:lnTo>
                    <a:pt x="396" y="432"/>
                  </a:lnTo>
                  <a:lnTo>
                    <a:pt x="416" y="415"/>
                  </a:lnTo>
                  <a:lnTo>
                    <a:pt x="416" y="415"/>
                  </a:lnTo>
                  <a:lnTo>
                    <a:pt x="434" y="398"/>
                  </a:lnTo>
                  <a:lnTo>
                    <a:pt x="453" y="384"/>
                  </a:lnTo>
                  <a:lnTo>
                    <a:pt x="474" y="372"/>
                  </a:lnTo>
                  <a:lnTo>
                    <a:pt x="496" y="361"/>
                  </a:lnTo>
                  <a:lnTo>
                    <a:pt x="517" y="354"/>
                  </a:lnTo>
                  <a:lnTo>
                    <a:pt x="540" y="348"/>
                  </a:lnTo>
                  <a:lnTo>
                    <a:pt x="564" y="344"/>
                  </a:lnTo>
                  <a:lnTo>
                    <a:pt x="587" y="343"/>
                  </a:lnTo>
                  <a:lnTo>
                    <a:pt x="610" y="344"/>
                  </a:lnTo>
                  <a:lnTo>
                    <a:pt x="634" y="348"/>
                  </a:lnTo>
                  <a:lnTo>
                    <a:pt x="656" y="354"/>
                  </a:lnTo>
                  <a:lnTo>
                    <a:pt x="678" y="361"/>
                  </a:lnTo>
                  <a:lnTo>
                    <a:pt x="700" y="372"/>
                  </a:lnTo>
                  <a:lnTo>
                    <a:pt x="721" y="384"/>
                  </a:lnTo>
                  <a:lnTo>
                    <a:pt x="740" y="398"/>
                  </a:lnTo>
                  <a:lnTo>
                    <a:pt x="758" y="415"/>
                  </a:lnTo>
                  <a:lnTo>
                    <a:pt x="758" y="415"/>
                  </a:lnTo>
                  <a:lnTo>
                    <a:pt x="778" y="432"/>
                  </a:lnTo>
                  <a:lnTo>
                    <a:pt x="797" y="446"/>
                  </a:lnTo>
                  <a:lnTo>
                    <a:pt x="817" y="458"/>
                  </a:lnTo>
                  <a:lnTo>
                    <a:pt x="839" y="468"/>
                  </a:lnTo>
                  <a:lnTo>
                    <a:pt x="861" y="476"/>
                  </a:lnTo>
                  <a:lnTo>
                    <a:pt x="884" y="482"/>
                  </a:lnTo>
                  <a:lnTo>
                    <a:pt x="907" y="485"/>
                  </a:lnTo>
                  <a:lnTo>
                    <a:pt x="931" y="486"/>
                  </a:lnTo>
                  <a:lnTo>
                    <a:pt x="954" y="485"/>
                  </a:lnTo>
                  <a:lnTo>
                    <a:pt x="978" y="482"/>
                  </a:lnTo>
                  <a:lnTo>
                    <a:pt x="1001" y="476"/>
                  </a:lnTo>
                  <a:lnTo>
                    <a:pt x="1022" y="468"/>
                  </a:lnTo>
                  <a:lnTo>
                    <a:pt x="1044" y="458"/>
                  </a:lnTo>
                  <a:lnTo>
                    <a:pt x="1064" y="446"/>
                  </a:lnTo>
                  <a:lnTo>
                    <a:pt x="1084" y="432"/>
                  </a:lnTo>
                  <a:lnTo>
                    <a:pt x="1102" y="415"/>
                  </a:lnTo>
                  <a:lnTo>
                    <a:pt x="1102" y="415"/>
                  </a:lnTo>
                  <a:lnTo>
                    <a:pt x="1119" y="396"/>
                  </a:lnTo>
                  <a:lnTo>
                    <a:pt x="1134" y="377"/>
                  </a:lnTo>
                  <a:lnTo>
                    <a:pt x="1146" y="356"/>
                  </a:lnTo>
                  <a:lnTo>
                    <a:pt x="1156" y="335"/>
                  </a:lnTo>
                  <a:lnTo>
                    <a:pt x="1164" y="312"/>
                  </a:lnTo>
                  <a:lnTo>
                    <a:pt x="1170" y="289"/>
                  </a:lnTo>
                  <a:lnTo>
                    <a:pt x="1173" y="267"/>
                  </a:lnTo>
                  <a:lnTo>
                    <a:pt x="1174" y="243"/>
                  </a:lnTo>
                  <a:lnTo>
                    <a:pt x="1173" y="220"/>
                  </a:lnTo>
                  <a:lnTo>
                    <a:pt x="1170" y="197"/>
                  </a:lnTo>
                  <a:lnTo>
                    <a:pt x="1164" y="174"/>
                  </a:lnTo>
                  <a:lnTo>
                    <a:pt x="1156" y="151"/>
                  </a:lnTo>
                  <a:lnTo>
                    <a:pt x="1146" y="130"/>
                  </a:lnTo>
                  <a:lnTo>
                    <a:pt x="1134" y="109"/>
                  </a:lnTo>
                  <a:lnTo>
                    <a:pt x="1119" y="89"/>
                  </a:lnTo>
                  <a:lnTo>
                    <a:pt x="1102"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grpSp>
          <p:nvGrpSpPr>
            <p:cNvPr id="13" name="Group 23">
              <a:extLst>
                <a:ext uri="{FF2B5EF4-FFF2-40B4-BE49-F238E27FC236}">
                  <a16:creationId xmlns:a16="http://schemas.microsoft.com/office/drawing/2014/main" id="{49BD5207-D708-4347-A18E-1FB33979799C}"/>
                </a:ext>
              </a:extLst>
            </p:cNvPr>
            <p:cNvGrpSpPr/>
            <p:nvPr/>
          </p:nvGrpSpPr>
          <p:grpSpPr>
            <a:xfrm>
              <a:off x="9026543" y="2912373"/>
              <a:ext cx="805128" cy="798245"/>
              <a:chOff x="8986287" y="2872461"/>
              <a:chExt cx="885641" cy="878069"/>
            </a:xfrm>
          </p:grpSpPr>
          <p:sp>
            <p:nvSpPr>
              <p:cNvPr id="34" name="Freeform 3945">
                <a:extLst>
                  <a:ext uri="{FF2B5EF4-FFF2-40B4-BE49-F238E27FC236}">
                    <a16:creationId xmlns:a16="http://schemas.microsoft.com/office/drawing/2014/main" id="{3C7E8CA7-092D-4C55-8ECC-12598DDDB240}"/>
                  </a:ext>
                </a:extLst>
              </p:cNvPr>
              <p:cNvSpPr>
                <a:spLocks/>
              </p:cNvSpPr>
              <p:nvPr/>
            </p:nvSpPr>
            <p:spPr bwMode="auto">
              <a:xfrm flipH="1">
                <a:off x="8986287" y="2872461"/>
                <a:ext cx="885641" cy="878069"/>
              </a:xfrm>
              <a:custGeom>
                <a:avLst/>
                <a:gdLst>
                  <a:gd name="T0" fmla="*/ 0 w 349"/>
                  <a:gd name="T1" fmla="*/ 174 h 349"/>
                  <a:gd name="T2" fmla="*/ 2 w 349"/>
                  <a:gd name="T3" fmla="*/ 139 h 349"/>
                  <a:gd name="T4" fmla="*/ 13 w 349"/>
                  <a:gd name="T5" fmla="*/ 106 h 349"/>
                  <a:gd name="T6" fmla="*/ 29 w 349"/>
                  <a:gd name="T7" fmla="*/ 76 h 349"/>
                  <a:gd name="T8" fmla="*/ 50 w 349"/>
                  <a:gd name="T9" fmla="*/ 50 h 349"/>
                  <a:gd name="T10" fmla="*/ 77 w 349"/>
                  <a:gd name="T11" fmla="*/ 30 h 349"/>
                  <a:gd name="T12" fmla="*/ 106 w 349"/>
                  <a:gd name="T13" fmla="*/ 13 h 349"/>
                  <a:gd name="T14" fmla="*/ 139 w 349"/>
                  <a:gd name="T15" fmla="*/ 3 h 349"/>
                  <a:gd name="T16" fmla="*/ 174 w 349"/>
                  <a:gd name="T17" fmla="*/ 0 h 349"/>
                  <a:gd name="T18" fmla="*/ 192 w 349"/>
                  <a:gd name="T19" fmla="*/ 1 h 349"/>
                  <a:gd name="T20" fmla="*/ 225 w 349"/>
                  <a:gd name="T21" fmla="*/ 7 h 349"/>
                  <a:gd name="T22" fmla="*/ 258 w 349"/>
                  <a:gd name="T23" fmla="*/ 20 h 349"/>
                  <a:gd name="T24" fmla="*/ 285 w 349"/>
                  <a:gd name="T25" fmla="*/ 39 h 349"/>
                  <a:gd name="T26" fmla="*/ 309 w 349"/>
                  <a:gd name="T27" fmla="*/ 63 h 349"/>
                  <a:gd name="T28" fmla="*/ 327 w 349"/>
                  <a:gd name="T29" fmla="*/ 91 h 349"/>
                  <a:gd name="T30" fmla="*/ 341 w 349"/>
                  <a:gd name="T31" fmla="*/ 122 h 349"/>
                  <a:gd name="T32" fmla="*/ 348 w 349"/>
                  <a:gd name="T33" fmla="*/ 157 h 349"/>
                  <a:gd name="T34" fmla="*/ 349 w 349"/>
                  <a:gd name="T35" fmla="*/ 174 h 349"/>
                  <a:gd name="T36" fmla="*/ 345 w 349"/>
                  <a:gd name="T37" fmla="*/ 210 h 349"/>
                  <a:gd name="T38" fmla="*/ 335 w 349"/>
                  <a:gd name="T39" fmla="*/ 242 h 349"/>
                  <a:gd name="T40" fmla="*/ 319 w 349"/>
                  <a:gd name="T41" fmla="*/ 272 h 349"/>
                  <a:gd name="T42" fmla="*/ 297 w 349"/>
                  <a:gd name="T43" fmla="*/ 297 h 349"/>
                  <a:gd name="T44" fmla="*/ 272 w 349"/>
                  <a:gd name="T45" fmla="*/ 319 h 349"/>
                  <a:gd name="T46" fmla="*/ 242 w 349"/>
                  <a:gd name="T47" fmla="*/ 335 h 349"/>
                  <a:gd name="T48" fmla="*/ 210 w 349"/>
                  <a:gd name="T49" fmla="*/ 345 h 349"/>
                  <a:gd name="T50" fmla="*/ 174 w 349"/>
                  <a:gd name="T51" fmla="*/ 349 h 349"/>
                  <a:gd name="T52" fmla="*/ 156 w 349"/>
                  <a:gd name="T53" fmla="*/ 347 h 349"/>
                  <a:gd name="T54" fmla="*/ 122 w 349"/>
                  <a:gd name="T55" fmla="*/ 341 h 349"/>
                  <a:gd name="T56" fmla="*/ 91 w 349"/>
                  <a:gd name="T57" fmla="*/ 328 h 349"/>
                  <a:gd name="T58" fmla="*/ 64 w 349"/>
                  <a:gd name="T59" fmla="*/ 309 h 349"/>
                  <a:gd name="T60" fmla="*/ 40 w 349"/>
                  <a:gd name="T61" fmla="*/ 285 h 349"/>
                  <a:gd name="T62" fmla="*/ 20 w 349"/>
                  <a:gd name="T63" fmla="*/ 258 h 349"/>
                  <a:gd name="T64" fmla="*/ 7 w 349"/>
                  <a:gd name="T65" fmla="*/ 226 h 349"/>
                  <a:gd name="T66" fmla="*/ 0 w 349"/>
                  <a:gd name="T67"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9" h="349">
                    <a:moveTo>
                      <a:pt x="0" y="174"/>
                    </a:moveTo>
                    <a:lnTo>
                      <a:pt x="0" y="174"/>
                    </a:lnTo>
                    <a:lnTo>
                      <a:pt x="0" y="157"/>
                    </a:lnTo>
                    <a:lnTo>
                      <a:pt x="2" y="139"/>
                    </a:lnTo>
                    <a:lnTo>
                      <a:pt x="7" y="122"/>
                    </a:lnTo>
                    <a:lnTo>
                      <a:pt x="13" y="106"/>
                    </a:lnTo>
                    <a:lnTo>
                      <a:pt x="20" y="91"/>
                    </a:lnTo>
                    <a:lnTo>
                      <a:pt x="29" y="76"/>
                    </a:lnTo>
                    <a:lnTo>
                      <a:pt x="40" y="63"/>
                    </a:lnTo>
                    <a:lnTo>
                      <a:pt x="50" y="50"/>
                    </a:lnTo>
                    <a:lnTo>
                      <a:pt x="64" y="39"/>
                    </a:lnTo>
                    <a:lnTo>
                      <a:pt x="77" y="30"/>
                    </a:lnTo>
                    <a:lnTo>
                      <a:pt x="91" y="20"/>
                    </a:lnTo>
                    <a:lnTo>
                      <a:pt x="106" y="13"/>
                    </a:lnTo>
                    <a:lnTo>
                      <a:pt x="122" y="7"/>
                    </a:lnTo>
                    <a:lnTo>
                      <a:pt x="139" y="3"/>
                    </a:lnTo>
                    <a:lnTo>
                      <a:pt x="156" y="1"/>
                    </a:lnTo>
                    <a:lnTo>
                      <a:pt x="174" y="0"/>
                    </a:lnTo>
                    <a:lnTo>
                      <a:pt x="174" y="0"/>
                    </a:lnTo>
                    <a:lnTo>
                      <a:pt x="192" y="1"/>
                    </a:lnTo>
                    <a:lnTo>
                      <a:pt x="210" y="3"/>
                    </a:lnTo>
                    <a:lnTo>
                      <a:pt x="225" y="7"/>
                    </a:lnTo>
                    <a:lnTo>
                      <a:pt x="242" y="13"/>
                    </a:lnTo>
                    <a:lnTo>
                      <a:pt x="258" y="20"/>
                    </a:lnTo>
                    <a:lnTo>
                      <a:pt x="272" y="30"/>
                    </a:lnTo>
                    <a:lnTo>
                      <a:pt x="285" y="39"/>
                    </a:lnTo>
                    <a:lnTo>
                      <a:pt x="297" y="50"/>
                    </a:lnTo>
                    <a:lnTo>
                      <a:pt x="309" y="63"/>
                    </a:lnTo>
                    <a:lnTo>
                      <a:pt x="319" y="76"/>
                    </a:lnTo>
                    <a:lnTo>
                      <a:pt x="327" y="91"/>
                    </a:lnTo>
                    <a:lnTo>
                      <a:pt x="335" y="106"/>
                    </a:lnTo>
                    <a:lnTo>
                      <a:pt x="341" y="122"/>
                    </a:lnTo>
                    <a:lnTo>
                      <a:pt x="345" y="139"/>
                    </a:lnTo>
                    <a:lnTo>
                      <a:pt x="348" y="157"/>
                    </a:lnTo>
                    <a:lnTo>
                      <a:pt x="349" y="174"/>
                    </a:lnTo>
                    <a:lnTo>
                      <a:pt x="349" y="174"/>
                    </a:lnTo>
                    <a:lnTo>
                      <a:pt x="348" y="192"/>
                    </a:lnTo>
                    <a:lnTo>
                      <a:pt x="345" y="210"/>
                    </a:lnTo>
                    <a:lnTo>
                      <a:pt x="341" y="226"/>
                    </a:lnTo>
                    <a:lnTo>
                      <a:pt x="335" y="242"/>
                    </a:lnTo>
                    <a:lnTo>
                      <a:pt x="327" y="258"/>
                    </a:lnTo>
                    <a:lnTo>
                      <a:pt x="319" y="272"/>
                    </a:lnTo>
                    <a:lnTo>
                      <a:pt x="309" y="285"/>
                    </a:lnTo>
                    <a:lnTo>
                      <a:pt x="297" y="297"/>
                    </a:lnTo>
                    <a:lnTo>
                      <a:pt x="285" y="309"/>
                    </a:lnTo>
                    <a:lnTo>
                      <a:pt x="272" y="319"/>
                    </a:lnTo>
                    <a:lnTo>
                      <a:pt x="258" y="328"/>
                    </a:lnTo>
                    <a:lnTo>
                      <a:pt x="242" y="335"/>
                    </a:lnTo>
                    <a:lnTo>
                      <a:pt x="225" y="341"/>
                    </a:lnTo>
                    <a:lnTo>
                      <a:pt x="210" y="345"/>
                    </a:lnTo>
                    <a:lnTo>
                      <a:pt x="192" y="347"/>
                    </a:lnTo>
                    <a:lnTo>
                      <a:pt x="174" y="349"/>
                    </a:lnTo>
                    <a:lnTo>
                      <a:pt x="174" y="349"/>
                    </a:lnTo>
                    <a:lnTo>
                      <a:pt x="156" y="347"/>
                    </a:lnTo>
                    <a:lnTo>
                      <a:pt x="139" y="345"/>
                    </a:lnTo>
                    <a:lnTo>
                      <a:pt x="122" y="341"/>
                    </a:lnTo>
                    <a:lnTo>
                      <a:pt x="106" y="335"/>
                    </a:lnTo>
                    <a:lnTo>
                      <a:pt x="91" y="328"/>
                    </a:lnTo>
                    <a:lnTo>
                      <a:pt x="77" y="319"/>
                    </a:lnTo>
                    <a:lnTo>
                      <a:pt x="64" y="309"/>
                    </a:lnTo>
                    <a:lnTo>
                      <a:pt x="50" y="297"/>
                    </a:lnTo>
                    <a:lnTo>
                      <a:pt x="40" y="285"/>
                    </a:lnTo>
                    <a:lnTo>
                      <a:pt x="29" y="272"/>
                    </a:lnTo>
                    <a:lnTo>
                      <a:pt x="20" y="258"/>
                    </a:lnTo>
                    <a:lnTo>
                      <a:pt x="13" y="242"/>
                    </a:lnTo>
                    <a:lnTo>
                      <a:pt x="7" y="226"/>
                    </a:lnTo>
                    <a:lnTo>
                      <a:pt x="2" y="210"/>
                    </a:lnTo>
                    <a:lnTo>
                      <a:pt x="0" y="192"/>
                    </a:lnTo>
                    <a:lnTo>
                      <a:pt x="0" y="174"/>
                    </a:lnTo>
                    <a:close/>
                  </a:path>
                </a:pathLst>
              </a:custGeom>
              <a:solidFill>
                <a:schemeClr val="bg1">
                  <a:lumMod val="85000"/>
                  <a:alpha val="58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35" name="Freeform 3946">
                <a:extLst>
                  <a:ext uri="{FF2B5EF4-FFF2-40B4-BE49-F238E27FC236}">
                    <a16:creationId xmlns:a16="http://schemas.microsoft.com/office/drawing/2014/main" id="{ECF0F7B8-3127-4D85-A4C5-E80CFB249CFA}"/>
                  </a:ext>
                </a:extLst>
              </p:cNvPr>
              <p:cNvSpPr>
                <a:spLocks/>
              </p:cNvSpPr>
              <p:nvPr/>
            </p:nvSpPr>
            <p:spPr bwMode="auto">
              <a:xfrm flipH="1">
                <a:off x="8986287" y="2872461"/>
                <a:ext cx="885641" cy="878069"/>
              </a:xfrm>
              <a:custGeom>
                <a:avLst/>
                <a:gdLst>
                  <a:gd name="T0" fmla="*/ 0 w 349"/>
                  <a:gd name="T1" fmla="*/ 174 h 349"/>
                  <a:gd name="T2" fmla="*/ 2 w 349"/>
                  <a:gd name="T3" fmla="*/ 139 h 349"/>
                  <a:gd name="T4" fmla="*/ 13 w 349"/>
                  <a:gd name="T5" fmla="*/ 106 h 349"/>
                  <a:gd name="T6" fmla="*/ 29 w 349"/>
                  <a:gd name="T7" fmla="*/ 76 h 349"/>
                  <a:gd name="T8" fmla="*/ 50 w 349"/>
                  <a:gd name="T9" fmla="*/ 50 h 349"/>
                  <a:gd name="T10" fmla="*/ 77 w 349"/>
                  <a:gd name="T11" fmla="*/ 30 h 349"/>
                  <a:gd name="T12" fmla="*/ 106 w 349"/>
                  <a:gd name="T13" fmla="*/ 13 h 349"/>
                  <a:gd name="T14" fmla="*/ 139 w 349"/>
                  <a:gd name="T15" fmla="*/ 3 h 349"/>
                  <a:gd name="T16" fmla="*/ 174 w 349"/>
                  <a:gd name="T17" fmla="*/ 0 h 349"/>
                  <a:gd name="T18" fmla="*/ 192 w 349"/>
                  <a:gd name="T19" fmla="*/ 1 h 349"/>
                  <a:gd name="T20" fmla="*/ 225 w 349"/>
                  <a:gd name="T21" fmla="*/ 7 h 349"/>
                  <a:gd name="T22" fmla="*/ 258 w 349"/>
                  <a:gd name="T23" fmla="*/ 20 h 349"/>
                  <a:gd name="T24" fmla="*/ 285 w 349"/>
                  <a:gd name="T25" fmla="*/ 39 h 349"/>
                  <a:gd name="T26" fmla="*/ 309 w 349"/>
                  <a:gd name="T27" fmla="*/ 63 h 349"/>
                  <a:gd name="T28" fmla="*/ 327 w 349"/>
                  <a:gd name="T29" fmla="*/ 91 h 349"/>
                  <a:gd name="T30" fmla="*/ 341 w 349"/>
                  <a:gd name="T31" fmla="*/ 122 h 349"/>
                  <a:gd name="T32" fmla="*/ 348 w 349"/>
                  <a:gd name="T33" fmla="*/ 157 h 349"/>
                  <a:gd name="T34" fmla="*/ 349 w 349"/>
                  <a:gd name="T35" fmla="*/ 174 h 349"/>
                  <a:gd name="T36" fmla="*/ 345 w 349"/>
                  <a:gd name="T37" fmla="*/ 210 h 349"/>
                  <a:gd name="T38" fmla="*/ 335 w 349"/>
                  <a:gd name="T39" fmla="*/ 242 h 349"/>
                  <a:gd name="T40" fmla="*/ 319 w 349"/>
                  <a:gd name="T41" fmla="*/ 272 h 349"/>
                  <a:gd name="T42" fmla="*/ 297 w 349"/>
                  <a:gd name="T43" fmla="*/ 297 h 349"/>
                  <a:gd name="T44" fmla="*/ 272 w 349"/>
                  <a:gd name="T45" fmla="*/ 319 h 349"/>
                  <a:gd name="T46" fmla="*/ 242 w 349"/>
                  <a:gd name="T47" fmla="*/ 335 h 349"/>
                  <a:gd name="T48" fmla="*/ 210 w 349"/>
                  <a:gd name="T49" fmla="*/ 345 h 349"/>
                  <a:gd name="T50" fmla="*/ 174 w 349"/>
                  <a:gd name="T51" fmla="*/ 349 h 349"/>
                  <a:gd name="T52" fmla="*/ 156 w 349"/>
                  <a:gd name="T53" fmla="*/ 347 h 349"/>
                  <a:gd name="T54" fmla="*/ 122 w 349"/>
                  <a:gd name="T55" fmla="*/ 341 h 349"/>
                  <a:gd name="T56" fmla="*/ 91 w 349"/>
                  <a:gd name="T57" fmla="*/ 328 h 349"/>
                  <a:gd name="T58" fmla="*/ 64 w 349"/>
                  <a:gd name="T59" fmla="*/ 309 h 349"/>
                  <a:gd name="T60" fmla="*/ 40 w 349"/>
                  <a:gd name="T61" fmla="*/ 285 h 349"/>
                  <a:gd name="T62" fmla="*/ 20 w 349"/>
                  <a:gd name="T63" fmla="*/ 258 h 349"/>
                  <a:gd name="T64" fmla="*/ 7 w 349"/>
                  <a:gd name="T65" fmla="*/ 226 h 349"/>
                  <a:gd name="T66" fmla="*/ 0 w 349"/>
                  <a:gd name="T67"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9" h="349">
                    <a:moveTo>
                      <a:pt x="0" y="174"/>
                    </a:moveTo>
                    <a:lnTo>
                      <a:pt x="0" y="174"/>
                    </a:lnTo>
                    <a:lnTo>
                      <a:pt x="0" y="157"/>
                    </a:lnTo>
                    <a:lnTo>
                      <a:pt x="2" y="139"/>
                    </a:lnTo>
                    <a:lnTo>
                      <a:pt x="7" y="122"/>
                    </a:lnTo>
                    <a:lnTo>
                      <a:pt x="13" y="106"/>
                    </a:lnTo>
                    <a:lnTo>
                      <a:pt x="20" y="91"/>
                    </a:lnTo>
                    <a:lnTo>
                      <a:pt x="29" y="76"/>
                    </a:lnTo>
                    <a:lnTo>
                      <a:pt x="40" y="63"/>
                    </a:lnTo>
                    <a:lnTo>
                      <a:pt x="50" y="50"/>
                    </a:lnTo>
                    <a:lnTo>
                      <a:pt x="64" y="39"/>
                    </a:lnTo>
                    <a:lnTo>
                      <a:pt x="77" y="30"/>
                    </a:lnTo>
                    <a:lnTo>
                      <a:pt x="91" y="20"/>
                    </a:lnTo>
                    <a:lnTo>
                      <a:pt x="106" y="13"/>
                    </a:lnTo>
                    <a:lnTo>
                      <a:pt x="122" y="7"/>
                    </a:lnTo>
                    <a:lnTo>
                      <a:pt x="139" y="3"/>
                    </a:lnTo>
                    <a:lnTo>
                      <a:pt x="156" y="1"/>
                    </a:lnTo>
                    <a:lnTo>
                      <a:pt x="174" y="0"/>
                    </a:lnTo>
                    <a:lnTo>
                      <a:pt x="174" y="0"/>
                    </a:lnTo>
                    <a:lnTo>
                      <a:pt x="192" y="1"/>
                    </a:lnTo>
                    <a:lnTo>
                      <a:pt x="210" y="3"/>
                    </a:lnTo>
                    <a:lnTo>
                      <a:pt x="225" y="7"/>
                    </a:lnTo>
                    <a:lnTo>
                      <a:pt x="242" y="13"/>
                    </a:lnTo>
                    <a:lnTo>
                      <a:pt x="258" y="20"/>
                    </a:lnTo>
                    <a:lnTo>
                      <a:pt x="272" y="30"/>
                    </a:lnTo>
                    <a:lnTo>
                      <a:pt x="285" y="39"/>
                    </a:lnTo>
                    <a:lnTo>
                      <a:pt x="297" y="50"/>
                    </a:lnTo>
                    <a:lnTo>
                      <a:pt x="309" y="63"/>
                    </a:lnTo>
                    <a:lnTo>
                      <a:pt x="319" y="76"/>
                    </a:lnTo>
                    <a:lnTo>
                      <a:pt x="327" y="91"/>
                    </a:lnTo>
                    <a:lnTo>
                      <a:pt x="335" y="106"/>
                    </a:lnTo>
                    <a:lnTo>
                      <a:pt x="341" y="122"/>
                    </a:lnTo>
                    <a:lnTo>
                      <a:pt x="345" y="139"/>
                    </a:lnTo>
                    <a:lnTo>
                      <a:pt x="348" y="157"/>
                    </a:lnTo>
                    <a:lnTo>
                      <a:pt x="349" y="174"/>
                    </a:lnTo>
                    <a:lnTo>
                      <a:pt x="349" y="174"/>
                    </a:lnTo>
                    <a:lnTo>
                      <a:pt x="348" y="192"/>
                    </a:lnTo>
                    <a:lnTo>
                      <a:pt x="345" y="210"/>
                    </a:lnTo>
                    <a:lnTo>
                      <a:pt x="341" y="226"/>
                    </a:lnTo>
                    <a:lnTo>
                      <a:pt x="335" y="242"/>
                    </a:lnTo>
                    <a:lnTo>
                      <a:pt x="327" y="258"/>
                    </a:lnTo>
                    <a:lnTo>
                      <a:pt x="319" y="272"/>
                    </a:lnTo>
                    <a:lnTo>
                      <a:pt x="309" y="285"/>
                    </a:lnTo>
                    <a:lnTo>
                      <a:pt x="297" y="297"/>
                    </a:lnTo>
                    <a:lnTo>
                      <a:pt x="285" y="309"/>
                    </a:lnTo>
                    <a:lnTo>
                      <a:pt x="272" y="319"/>
                    </a:lnTo>
                    <a:lnTo>
                      <a:pt x="258" y="328"/>
                    </a:lnTo>
                    <a:lnTo>
                      <a:pt x="242" y="335"/>
                    </a:lnTo>
                    <a:lnTo>
                      <a:pt x="225" y="341"/>
                    </a:lnTo>
                    <a:lnTo>
                      <a:pt x="210" y="345"/>
                    </a:lnTo>
                    <a:lnTo>
                      <a:pt x="192" y="347"/>
                    </a:lnTo>
                    <a:lnTo>
                      <a:pt x="174" y="349"/>
                    </a:lnTo>
                    <a:lnTo>
                      <a:pt x="174" y="349"/>
                    </a:lnTo>
                    <a:lnTo>
                      <a:pt x="156" y="347"/>
                    </a:lnTo>
                    <a:lnTo>
                      <a:pt x="139" y="345"/>
                    </a:lnTo>
                    <a:lnTo>
                      <a:pt x="122" y="341"/>
                    </a:lnTo>
                    <a:lnTo>
                      <a:pt x="106" y="335"/>
                    </a:lnTo>
                    <a:lnTo>
                      <a:pt x="91" y="328"/>
                    </a:lnTo>
                    <a:lnTo>
                      <a:pt x="77" y="319"/>
                    </a:lnTo>
                    <a:lnTo>
                      <a:pt x="64" y="309"/>
                    </a:lnTo>
                    <a:lnTo>
                      <a:pt x="50" y="297"/>
                    </a:lnTo>
                    <a:lnTo>
                      <a:pt x="40" y="285"/>
                    </a:lnTo>
                    <a:lnTo>
                      <a:pt x="29" y="272"/>
                    </a:lnTo>
                    <a:lnTo>
                      <a:pt x="20" y="258"/>
                    </a:lnTo>
                    <a:lnTo>
                      <a:pt x="13" y="242"/>
                    </a:lnTo>
                    <a:lnTo>
                      <a:pt x="7" y="226"/>
                    </a:lnTo>
                    <a:lnTo>
                      <a:pt x="2" y="210"/>
                    </a:lnTo>
                    <a:lnTo>
                      <a:pt x="0" y="192"/>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36" name="Freeform 3947">
                <a:extLst>
                  <a:ext uri="{FF2B5EF4-FFF2-40B4-BE49-F238E27FC236}">
                    <a16:creationId xmlns:a16="http://schemas.microsoft.com/office/drawing/2014/main" id="{73A0E72C-043F-4F05-A89B-14C59A33F916}"/>
                  </a:ext>
                </a:extLst>
              </p:cNvPr>
              <p:cNvSpPr>
                <a:spLocks/>
              </p:cNvSpPr>
              <p:nvPr/>
            </p:nvSpPr>
            <p:spPr bwMode="auto">
              <a:xfrm flipH="1">
                <a:off x="9054416" y="2933018"/>
                <a:ext cx="756956" cy="756956"/>
              </a:xfrm>
              <a:custGeom>
                <a:avLst/>
                <a:gdLst>
                  <a:gd name="T0" fmla="*/ 0 w 300"/>
                  <a:gd name="T1" fmla="*/ 150 h 301"/>
                  <a:gd name="T2" fmla="*/ 2 w 300"/>
                  <a:gd name="T3" fmla="*/ 120 h 301"/>
                  <a:gd name="T4" fmla="*/ 12 w 300"/>
                  <a:gd name="T5" fmla="*/ 92 h 301"/>
                  <a:gd name="T6" fmla="*/ 25 w 300"/>
                  <a:gd name="T7" fmla="*/ 66 h 301"/>
                  <a:gd name="T8" fmla="*/ 44 w 300"/>
                  <a:gd name="T9" fmla="*/ 44 h 301"/>
                  <a:gd name="T10" fmla="*/ 66 w 300"/>
                  <a:gd name="T11" fmla="*/ 26 h 301"/>
                  <a:gd name="T12" fmla="*/ 91 w 300"/>
                  <a:gd name="T13" fmla="*/ 12 h 301"/>
                  <a:gd name="T14" fmla="*/ 120 w 300"/>
                  <a:gd name="T15" fmla="*/ 3 h 301"/>
                  <a:gd name="T16" fmla="*/ 150 w 300"/>
                  <a:gd name="T17" fmla="*/ 0 h 301"/>
                  <a:gd name="T18" fmla="*/ 165 w 300"/>
                  <a:gd name="T19" fmla="*/ 1 h 301"/>
                  <a:gd name="T20" fmla="*/ 194 w 300"/>
                  <a:gd name="T21" fmla="*/ 7 h 301"/>
                  <a:gd name="T22" fmla="*/ 222 w 300"/>
                  <a:gd name="T23" fmla="*/ 18 h 301"/>
                  <a:gd name="T24" fmla="*/ 246 w 300"/>
                  <a:gd name="T25" fmla="*/ 34 h 301"/>
                  <a:gd name="T26" fmla="*/ 266 w 300"/>
                  <a:gd name="T27" fmla="*/ 55 h 301"/>
                  <a:gd name="T28" fmla="*/ 282 w 300"/>
                  <a:gd name="T29" fmla="*/ 79 h 301"/>
                  <a:gd name="T30" fmla="*/ 294 w 300"/>
                  <a:gd name="T31" fmla="*/ 105 h 301"/>
                  <a:gd name="T32" fmla="*/ 300 w 300"/>
                  <a:gd name="T33" fmla="*/ 135 h 301"/>
                  <a:gd name="T34" fmla="*/ 300 w 300"/>
                  <a:gd name="T35" fmla="*/ 150 h 301"/>
                  <a:gd name="T36" fmla="*/ 297 w 300"/>
                  <a:gd name="T37" fmla="*/ 181 h 301"/>
                  <a:gd name="T38" fmla="*/ 289 w 300"/>
                  <a:gd name="T39" fmla="*/ 208 h 301"/>
                  <a:gd name="T40" fmla="*/ 275 w 300"/>
                  <a:gd name="T41" fmla="*/ 235 h 301"/>
                  <a:gd name="T42" fmla="*/ 257 w 300"/>
                  <a:gd name="T43" fmla="*/ 256 h 301"/>
                  <a:gd name="T44" fmla="*/ 234 w 300"/>
                  <a:gd name="T45" fmla="*/ 274 h 301"/>
                  <a:gd name="T46" fmla="*/ 209 w 300"/>
                  <a:gd name="T47" fmla="*/ 289 h 301"/>
                  <a:gd name="T48" fmla="*/ 180 w 300"/>
                  <a:gd name="T49" fmla="*/ 297 h 301"/>
                  <a:gd name="T50" fmla="*/ 150 w 300"/>
                  <a:gd name="T51" fmla="*/ 301 h 301"/>
                  <a:gd name="T52" fmla="*/ 134 w 300"/>
                  <a:gd name="T53" fmla="*/ 299 h 301"/>
                  <a:gd name="T54" fmla="*/ 106 w 300"/>
                  <a:gd name="T55" fmla="*/ 293 h 301"/>
                  <a:gd name="T56" fmla="*/ 78 w 300"/>
                  <a:gd name="T57" fmla="*/ 283 h 301"/>
                  <a:gd name="T58" fmla="*/ 54 w 300"/>
                  <a:gd name="T59" fmla="*/ 266 h 301"/>
                  <a:gd name="T60" fmla="*/ 35 w 300"/>
                  <a:gd name="T61" fmla="*/ 245 h 301"/>
                  <a:gd name="T62" fmla="*/ 18 w 300"/>
                  <a:gd name="T63" fmla="*/ 222 h 301"/>
                  <a:gd name="T64" fmla="*/ 7 w 300"/>
                  <a:gd name="T65" fmla="*/ 195 h 301"/>
                  <a:gd name="T66" fmla="*/ 1 w 300"/>
                  <a:gd name="T67" fmla="*/ 16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1">
                    <a:moveTo>
                      <a:pt x="0" y="150"/>
                    </a:moveTo>
                    <a:lnTo>
                      <a:pt x="0" y="150"/>
                    </a:lnTo>
                    <a:lnTo>
                      <a:pt x="1" y="135"/>
                    </a:lnTo>
                    <a:lnTo>
                      <a:pt x="2" y="120"/>
                    </a:lnTo>
                    <a:lnTo>
                      <a:pt x="7" y="105"/>
                    </a:lnTo>
                    <a:lnTo>
                      <a:pt x="12" y="92"/>
                    </a:lnTo>
                    <a:lnTo>
                      <a:pt x="18" y="79"/>
                    </a:lnTo>
                    <a:lnTo>
                      <a:pt x="25" y="66"/>
                    </a:lnTo>
                    <a:lnTo>
                      <a:pt x="35" y="55"/>
                    </a:lnTo>
                    <a:lnTo>
                      <a:pt x="44" y="44"/>
                    </a:lnTo>
                    <a:lnTo>
                      <a:pt x="54" y="34"/>
                    </a:lnTo>
                    <a:lnTo>
                      <a:pt x="66" y="26"/>
                    </a:lnTo>
                    <a:lnTo>
                      <a:pt x="78" y="18"/>
                    </a:lnTo>
                    <a:lnTo>
                      <a:pt x="91" y="12"/>
                    </a:lnTo>
                    <a:lnTo>
                      <a:pt x="106" y="7"/>
                    </a:lnTo>
                    <a:lnTo>
                      <a:pt x="120" y="3"/>
                    </a:lnTo>
                    <a:lnTo>
                      <a:pt x="134" y="1"/>
                    </a:lnTo>
                    <a:lnTo>
                      <a:pt x="150" y="0"/>
                    </a:lnTo>
                    <a:lnTo>
                      <a:pt x="150" y="0"/>
                    </a:lnTo>
                    <a:lnTo>
                      <a:pt x="165" y="1"/>
                    </a:lnTo>
                    <a:lnTo>
                      <a:pt x="180" y="3"/>
                    </a:lnTo>
                    <a:lnTo>
                      <a:pt x="194" y="7"/>
                    </a:lnTo>
                    <a:lnTo>
                      <a:pt x="209" y="12"/>
                    </a:lnTo>
                    <a:lnTo>
                      <a:pt x="222" y="18"/>
                    </a:lnTo>
                    <a:lnTo>
                      <a:pt x="234" y="26"/>
                    </a:lnTo>
                    <a:lnTo>
                      <a:pt x="246" y="34"/>
                    </a:lnTo>
                    <a:lnTo>
                      <a:pt x="257" y="44"/>
                    </a:lnTo>
                    <a:lnTo>
                      <a:pt x="266" y="55"/>
                    </a:lnTo>
                    <a:lnTo>
                      <a:pt x="275" y="66"/>
                    </a:lnTo>
                    <a:lnTo>
                      <a:pt x="282" y="79"/>
                    </a:lnTo>
                    <a:lnTo>
                      <a:pt x="289" y="92"/>
                    </a:lnTo>
                    <a:lnTo>
                      <a:pt x="294" y="105"/>
                    </a:lnTo>
                    <a:lnTo>
                      <a:pt x="297" y="120"/>
                    </a:lnTo>
                    <a:lnTo>
                      <a:pt x="300" y="135"/>
                    </a:lnTo>
                    <a:lnTo>
                      <a:pt x="300" y="150"/>
                    </a:lnTo>
                    <a:lnTo>
                      <a:pt x="300" y="150"/>
                    </a:lnTo>
                    <a:lnTo>
                      <a:pt x="300" y="165"/>
                    </a:lnTo>
                    <a:lnTo>
                      <a:pt x="297" y="181"/>
                    </a:lnTo>
                    <a:lnTo>
                      <a:pt x="294" y="195"/>
                    </a:lnTo>
                    <a:lnTo>
                      <a:pt x="289" y="208"/>
                    </a:lnTo>
                    <a:lnTo>
                      <a:pt x="282" y="222"/>
                    </a:lnTo>
                    <a:lnTo>
                      <a:pt x="275" y="235"/>
                    </a:lnTo>
                    <a:lnTo>
                      <a:pt x="266" y="245"/>
                    </a:lnTo>
                    <a:lnTo>
                      <a:pt x="257" y="256"/>
                    </a:lnTo>
                    <a:lnTo>
                      <a:pt x="246" y="266"/>
                    </a:lnTo>
                    <a:lnTo>
                      <a:pt x="234" y="274"/>
                    </a:lnTo>
                    <a:lnTo>
                      <a:pt x="222" y="283"/>
                    </a:lnTo>
                    <a:lnTo>
                      <a:pt x="209" y="289"/>
                    </a:lnTo>
                    <a:lnTo>
                      <a:pt x="194" y="293"/>
                    </a:lnTo>
                    <a:lnTo>
                      <a:pt x="180" y="297"/>
                    </a:lnTo>
                    <a:lnTo>
                      <a:pt x="165" y="299"/>
                    </a:lnTo>
                    <a:lnTo>
                      <a:pt x="150" y="301"/>
                    </a:lnTo>
                    <a:lnTo>
                      <a:pt x="150" y="301"/>
                    </a:lnTo>
                    <a:lnTo>
                      <a:pt x="134" y="299"/>
                    </a:lnTo>
                    <a:lnTo>
                      <a:pt x="120" y="297"/>
                    </a:lnTo>
                    <a:lnTo>
                      <a:pt x="106" y="293"/>
                    </a:lnTo>
                    <a:lnTo>
                      <a:pt x="91" y="289"/>
                    </a:lnTo>
                    <a:lnTo>
                      <a:pt x="78" y="283"/>
                    </a:lnTo>
                    <a:lnTo>
                      <a:pt x="66" y="274"/>
                    </a:lnTo>
                    <a:lnTo>
                      <a:pt x="54" y="266"/>
                    </a:lnTo>
                    <a:lnTo>
                      <a:pt x="44" y="256"/>
                    </a:lnTo>
                    <a:lnTo>
                      <a:pt x="35" y="245"/>
                    </a:lnTo>
                    <a:lnTo>
                      <a:pt x="25" y="235"/>
                    </a:lnTo>
                    <a:lnTo>
                      <a:pt x="18" y="222"/>
                    </a:lnTo>
                    <a:lnTo>
                      <a:pt x="12" y="208"/>
                    </a:lnTo>
                    <a:lnTo>
                      <a:pt x="7" y="195"/>
                    </a:lnTo>
                    <a:lnTo>
                      <a:pt x="2" y="181"/>
                    </a:lnTo>
                    <a:lnTo>
                      <a:pt x="1" y="165"/>
                    </a:lnTo>
                    <a:lnTo>
                      <a:pt x="0" y="150"/>
                    </a:lnTo>
                    <a:close/>
                  </a:path>
                </a:pathLst>
              </a:custGeom>
              <a:solidFill>
                <a:srgbClr val="F26B64"/>
              </a:solidFill>
              <a:ln>
                <a:noFill/>
              </a:ln>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37" name="Freeform 3948">
                <a:extLst>
                  <a:ext uri="{FF2B5EF4-FFF2-40B4-BE49-F238E27FC236}">
                    <a16:creationId xmlns:a16="http://schemas.microsoft.com/office/drawing/2014/main" id="{F2ADA021-EDA7-4CB0-8170-EE56696DF54E}"/>
                  </a:ext>
                </a:extLst>
              </p:cNvPr>
              <p:cNvSpPr>
                <a:spLocks/>
              </p:cNvSpPr>
              <p:nvPr/>
            </p:nvSpPr>
            <p:spPr bwMode="auto">
              <a:xfrm flipH="1">
                <a:off x="9054416" y="2933018"/>
                <a:ext cx="756956" cy="756956"/>
              </a:xfrm>
              <a:custGeom>
                <a:avLst/>
                <a:gdLst>
                  <a:gd name="T0" fmla="*/ 0 w 300"/>
                  <a:gd name="T1" fmla="*/ 150 h 301"/>
                  <a:gd name="T2" fmla="*/ 2 w 300"/>
                  <a:gd name="T3" fmla="*/ 120 h 301"/>
                  <a:gd name="T4" fmla="*/ 12 w 300"/>
                  <a:gd name="T5" fmla="*/ 92 h 301"/>
                  <a:gd name="T6" fmla="*/ 25 w 300"/>
                  <a:gd name="T7" fmla="*/ 66 h 301"/>
                  <a:gd name="T8" fmla="*/ 44 w 300"/>
                  <a:gd name="T9" fmla="*/ 44 h 301"/>
                  <a:gd name="T10" fmla="*/ 66 w 300"/>
                  <a:gd name="T11" fmla="*/ 26 h 301"/>
                  <a:gd name="T12" fmla="*/ 91 w 300"/>
                  <a:gd name="T13" fmla="*/ 12 h 301"/>
                  <a:gd name="T14" fmla="*/ 120 w 300"/>
                  <a:gd name="T15" fmla="*/ 3 h 301"/>
                  <a:gd name="T16" fmla="*/ 150 w 300"/>
                  <a:gd name="T17" fmla="*/ 0 h 301"/>
                  <a:gd name="T18" fmla="*/ 165 w 300"/>
                  <a:gd name="T19" fmla="*/ 1 h 301"/>
                  <a:gd name="T20" fmla="*/ 194 w 300"/>
                  <a:gd name="T21" fmla="*/ 7 h 301"/>
                  <a:gd name="T22" fmla="*/ 222 w 300"/>
                  <a:gd name="T23" fmla="*/ 18 h 301"/>
                  <a:gd name="T24" fmla="*/ 246 w 300"/>
                  <a:gd name="T25" fmla="*/ 34 h 301"/>
                  <a:gd name="T26" fmla="*/ 266 w 300"/>
                  <a:gd name="T27" fmla="*/ 55 h 301"/>
                  <a:gd name="T28" fmla="*/ 282 w 300"/>
                  <a:gd name="T29" fmla="*/ 79 h 301"/>
                  <a:gd name="T30" fmla="*/ 294 w 300"/>
                  <a:gd name="T31" fmla="*/ 105 h 301"/>
                  <a:gd name="T32" fmla="*/ 300 w 300"/>
                  <a:gd name="T33" fmla="*/ 135 h 301"/>
                  <a:gd name="T34" fmla="*/ 300 w 300"/>
                  <a:gd name="T35" fmla="*/ 150 h 301"/>
                  <a:gd name="T36" fmla="*/ 297 w 300"/>
                  <a:gd name="T37" fmla="*/ 181 h 301"/>
                  <a:gd name="T38" fmla="*/ 289 w 300"/>
                  <a:gd name="T39" fmla="*/ 208 h 301"/>
                  <a:gd name="T40" fmla="*/ 275 w 300"/>
                  <a:gd name="T41" fmla="*/ 235 h 301"/>
                  <a:gd name="T42" fmla="*/ 257 w 300"/>
                  <a:gd name="T43" fmla="*/ 256 h 301"/>
                  <a:gd name="T44" fmla="*/ 234 w 300"/>
                  <a:gd name="T45" fmla="*/ 274 h 301"/>
                  <a:gd name="T46" fmla="*/ 209 w 300"/>
                  <a:gd name="T47" fmla="*/ 289 h 301"/>
                  <a:gd name="T48" fmla="*/ 180 w 300"/>
                  <a:gd name="T49" fmla="*/ 297 h 301"/>
                  <a:gd name="T50" fmla="*/ 150 w 300"/>
                  <a:gd name="T51" fmla="*/ 301 h 301"/>
                  <a:gd name="T52" fmla="*/ 134 w 300"/>
                  <a:gd name="T53" fmla="*/ 299 h 301"/>
                  <a:gd name="T54" fmla="*/ 106 w 300"/>
                  <a:gd name="T55" fmla="*/ 293 h 301"/>
                  <a:gd name="T56" fmla="*/ 78 w 300"/>
                  <a:gd name="T57" fmla="*/ 283 h 301"/>
                  <a:gd name="T58" fmla="*/ 54 w 300"/>
                  <a:gd name="T59" fmla="*/ 266 h 301"/>
                  <a:gd name="T60" fmla="*/ 35 w 300"/>
                  <a:gd name="T61" fmla="*/ 245 h 301"/>
                  <a:gd name="T62" fmla="*/ 18 w 300"/>
                  <a:gd name="T63" fmla="*/ 222 h 301"/>
                  <a:gd name="T64" fmla="*/ 7 w 300"/>
                  <a:gd name="T65" fmla="*/ 195 h 301"/>
                  <a:gd name="T66" fmla="*/ 1 w 300"/>
                  <a:gd name="T67" fmla="*/ 16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1">
                    <a:moveTo>
                      <a:pt x="0" y="150"/>
                    </a:moveTo>
                    <a:lnTo>
                      <a:pt x="0" y="150"/>
                    </a:lnTo>
                    <a:lnTo>
                      <a:pt x="1" y="135"/>
                    </a:lnTo>
                    <a:lnTo>
                      <a:pt x="2" y="120"/>
                    </a:lnTo>
                    <a:lnTo>
                      <a:pt x="7" y="105"/>
                    </a:lnTo>
                    <a:lnTo>
                      <a:pt x="12" y="92"/>
                    </a:lnTo>
                    <a:lnTo>
                      <a:pt x="18" y="79"/>
                    </a:lnTo>
                    <a:lnTo>
                      <a:pt x="25" y="66"/>
                    </a:lnTo>
                    <a:lnTo>
                      <a:pt x="35" y="55"/>
                    </a:lnTo>
                    <a:lnTo>
                      <a:pt x="44" y="44"/>
                    </a:lnTo>
                    <a:lnTo>
                      <a:pt x="54" y="34"/>
                    </a:lnTo>
                    <a:lnTo>
                      <a:pt x="66" y="26"/>
                    </a:lnTo>
                    <a:lnTo>
                      <a:pt x="78" y="18"/>
                    </a:lnTo>
                    <a:lnTo>
                      <a:pt x="91" y="12"/>
                    </a:lnTo>
                    <a:lnTo>
                      <a:pt x="106" y="7"/>
                    </a:lnTo>
                    <a:lnTo>
                      <a:pt x="120" y="3"/>
                    </a:lnTo>
                    <a:lnTo>
                      <a:pt x="134" y="1"/>
                    </a:lnTo>
                    <a:lnTo>
                      <a:pt x="150" y="0"/>
                    </a:lnTo>
                    <a:lnTo>
                      <a:pt x="150" y="0"/>
                    </a:lnTo>
                    <a:lnTo>
                      <a:pt x="165" y="1"/>
                    </a:lnTo>
                    <a:lnTo>
                      <a:pt x="180" y="3"/>
                    </a:lnTo>
                    <a:lnTo>
                      <a:pt x="194" y="7"/>
                    </a:lnTo>
                    <a:lnTo>
                      <a:pt x="209" y="12"/>
                    </a:lnTo>
                    <a:lnTo>
                      <a:pt x="222" y="18"/>
                    </a:lnTo>
                    <a:lnTo>
                      <a:pt x="234" y="26"/>
                    </a:lnTo>
                    <a:lnTo>
                      <a:pt x="246" y="34"/>
                    </a:lnTo>
                    <a:lnTo>
                      <a:pt x="257" y="44"/>
                    </a:lnTo>
                    <a:lnTo>
                      <a:pt x="266" y="55"/>
                    </a:lnTo>
                    <a:lnTo>
                      <a:pt x="275" y="66"/>
                    </a:lnTo>
                    <a:lnTo>
                      <a:pt x="282" y="79"/>
                    </a:lnTo>
                    <a:lnTo>
                      <a:pt x="289" y="92"/>
                    </a:lnTo>
                    <a:lnTo>
                      <a:pt x="294" y="105"/>
                    </a:lnTo>
                    <a:lnTo>
                      <a:pt x="297" y="120"/>
                    </a:lnTo>
                    <a:lnTo>
                      <a:pt x="300" y="135"/>
                    </a:lnTo>
                    <a:lnTo>
                      <a:pt x="300" y="150"/>
                    </a:lnTo>
                    <a:lnTo>
                      <a:pt x="300" y="150"/>
                    </a:lnTo>
                    <a:lnTo>
                      <a:pt x="300" y="165"/>
                    </a:lnTo>
                    <a:lnTo>
                      <a:pt x="297" y="181"/>
                    </a:lnTo>
                    <a:lnTo>
                      <a:pt x="294" y="195"/>
                    </a:lnTo>
                    <a:lnTo>
                      <a:pt x="289" y="208"/>
                    </a:lnTo>
                    <a:lnTo>
                      <a:pt x="282" y="222"/>
                    </a:lnTo>
                    <a:lnTo>
                      <a:pt x="275" y="235"/>
                    </a:lnTo>
                    <a:lnTo>
                      <a:pt x="266" y="245"/>
                    </a:lnTo>
                    <a:lnTo>
                      <a:pt x="257" y="256"/>
                    </a:lnTo>
                    <a:lnTo>
                      <a:pt x="246" y="266"/>
                    </a:lnTo>
                    <a:lnTo>
                      <a:pt x="234" y="274"/>
                    </a:lnTo>
                    <a:lnTo>
                      <a:pt x="222" y="283"/>
                    </a:lnTo>
                    <a:lnTo>
                      <a:pt x="209" y="289"/>
                    </a:lnTo>
                    <a:lnTo>
                      <a:pt x="194" y="293"/>
                    </a:lnTo>
                    <a:lnTo>
                      <a:pt x="180" y="297"/>
                    </a:lnTo>
                    <a:lnTo>
                      <a:pt x="165" y="299"/>
                    </a:lnTo>
                    <a:lnTo>
                      <a:pt x="150" y="301"/>
                    </a:lnTo>
                    <a:lnTo>
                      <a:pt x="150" y="301"/>
                    </a:lnTo>
                    <a:lnTo>
                      <a:pt x="134" y="299"/>
                    </a:lnTo>
                    <a:lnTo>
                      <a:pt x="120" y="297"/>
                    </a:lnTo>
                    <a:lnTo>
                      <a:pt x="106" y="293"/>
                    </a:lnTo>
                    <a:lnTo>
                      <a:pt x="91" y="289"/>
                    </a:lnTo>
                    <a:lnTo>
                      <a:pt x="78" y="283"/>
                    </a:lnTo>
                    <a:lnTo>
                      <a:pt x="66" y="274"/>
                    </a:lnTo>
                    <a:lnTo>
                      <a:pt x="54" y="266"/>
                    </a:lnTo>
                    <a:lnTo>
                      <a:pt x="44" y="256"/>
                    </a:lnTo>
                    <a:lnTo>
                      <a:pt x="35" y="245"/>
                    </a:lnTo>
                    <a:lnTo>
                      <a:pt x="25" y="235"/>
                    </a:lnTo>
                    <a:lnTo>
                      <a:pt x="18" y="222"/>
                    </a:lnTo>
                    <a:lnTo>
                      <a:pt x="12" y="208"/>
                    </a:lnTo>
                    <a:lnTo>
                      <a:pt x="7" y="195"/>
                    </a:lnTo>
                    <a:lnTo>
                      <a:pt x="2" y="181"/>
                    </a:lnTo>
                    <a:lnTo>
                      <a:pt x="1" y="165"/>
                    </a:lnTo>
                    <a:lnTo>
                      <a:pt x="0"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38" name="Rectangle 3968">
                <a:extLst>
                  <a:ext uri="{FF2B5EF4-FFF2-40B4-BE49-F238E27FC236}">
                    <a16:creationId xmlns:a16="http://schemas.microsoft.com/office/drawing/2014/main" id="{803E5C73-F02B-44D9-AFEE-EE1A74601214}"/>
                  </a:ext>
                </a:extLst>
              </p:cNvPr>
              <p:cNvSpPr>
                <a:spLocks noChangeArrowheads="1"/>
              </p:cNvSpPr>
              <p:nvPr/>
            </p:nvSpPr>
            <p:spPr bwMode="auto">
              <a:xfrm flipH="1">
                <a:off x="9334487" y="3326635"/>
                <a:ext cx="75696" cy="12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39" name="Rectangle 3969">
                <a:extLst>
                  <a:ext uri="{FF2B5EF4-FFF2-40B4-BE49-F238E27FC236}">
                    <a16:creationId xmlns:a16="http://schemas.microsoft.com/office/drawing/2014/main" id="{B8E72BF2-258F-4502-9988-41CE118DB3B5}"/>
                  </a:ext>
                </a:extLst>
              </p:cNvPr>
              <p:cNvSpPr>
                <a:spLocks noChangeArrowheads="1"/>
              </p:cNvSpPr>
              <p:nvPr/>
            </p:nvSpPr>
            <p:spPr bwMode="auto">
              <a:xfrm flipH="1">
                <a:off x="9478311" y="3311496"/>
                <a:ext cx="75696" cy="5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40" name="Freeform 3970">
                <a:extLst>
                  <a:ext uri="{FF2B5EF4-FFF2-40B4-BE49-F238E27FC236}">
                    <a16:creationId xmlns:a16="http://schemas.microsoft.com/office/drawing/2014/main" id="{1F680C8F-3CE7-463C-AE37-C38C9BBDFF18}"/>
                  </a:ext>
                </a:extLst>
              </p:cNvPr>
              <p:cNvSpPr>
                <a:spLocks/>
              </p:cNvSpPr>
              <p:nvPr/>
            </p:nvSpPr>
            <p:spPr bwMode="auto">
              <a:xfrm flipH="1">
                <a:off x="9599424" y="3296357"/>
                <a:ext cx="45417" cy="143824"/>
              </a:xfrm>
              <a:custGeom>
                <a:avLst/>
                <a:gdLst>
                  <a:gd name="T0" fmla="*/ 19 w 19"/>
                  <a:gd name="T1" fmla="*/ 0 h 58"/>
                  <a:gd name="T2" fmla="*/ 19 w 19"/>
                  <a:gd name="T3" fmla="*/ 0 h 58"/>
                  <a:gd name="T4" fmla="*/ 0 w 19"/>
                  <a:gd name="T5" fmla="*/ 14 h 58"/>
                  <a:gd name="T6" fmla="*/ 0 w 19"/>
                  <a:gd name="T7" fmla="*/ 58 h 58"/>
                  <a:gd name="T8" fmla="*/ 19 w 19"/>
                  <a:gd name="T9" fmla="*/ 58 h 58"/>
                  <a:gd name="T10" fmla="*/ 19 w 19"/>
                  <a:gd name="T11" fmla="*/ 0 h 58"/>
                </a:gdLst>
                <a:ahLst/>
                <a:cxnLst>
                  <a:cxn ang="0">
                    <a:pos x="T0" y="T1"/>
                  </a:cxn>
                  <a:cxn ang="0">
                    <a:pos x="T2" y="T3"/>
                  </a:cxn>
                  <a:cxn ang="0">
                    <a:pos x="T4" y="T5"/>
                  </a:cxn>
                  <a:cxn ang="0">
                    <a:pos x="T6" y="T7"/>
                  </a:cxn>
                  <a:cxn ang="0">
                    <a:pos x="T8" y="T9"/>
                  </a:cxn>
                  <a:cxn ang="0">
                    <a:pos x="T10" y="T11"/>
                  </a:cxn>
                </a:cxnLst>
                <a:rect l="0" t="0" r="r" b="b"/>
                <a:pathLst>
                  <a:path w="19" h="58">
                    <a:moveTo>
                      <a:pt x="19" y="0"/>
                    </a:moveTo>
                    <a:lnTo>
                      <a:pt x="19" y="0"/>
                    </a:lnTo>
                    <a:lnTo>
                      <a:pt x="0" y="14"/>
                    </a:lnTo>
                    <a:lnTo>
                      <a:pt x="0" y="58"/>
                    </a:lnTo>
                    <a:lnTo>
                      <a:pt x="19" y="58"/>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41" name="Freeform 3971">
                <a:extLst>
                  <a:ext uri="{FF2B5EF4-FFF2-40B4-BE49-F238E27FC236}">
                    <a16:creationId xmlns:a16="http://schemas.microsoft.com/office/drawing/2014/main" id="{C5CBDA54-5AAF-45E5-97E4-3C9B06DB01E4}"/>
                  </a:ext>
                </a:extLst>
              </p:cNvPr>
              <p:cNvSpPr>
                <a:spLocks/>
              </p:cNvSpPr>
              <p:nvPr/>
            </p:nvSpPr>
            <p:spPr bwMode="auto">
              <a:xfrm flipH="1">
                <a:off x="9213374" y="3296357"/>
                <a:ext cx="52989" cy="143824"/>
              </a:xfrm>
              <a:custGeom>
                <a:avLst/>
                <a:gdLst>
                  <a:gd name="T0" fmla="*/ 0 w 19"/>
                  <a:gd name="T1" fmla="*/ 0 h 58"/>
                  <a:gd name="T2" fmla="*/ 0 w 19"/>
                  <a:gd name="T3" fmla="*/ 58 h 58"/>
                  <a:gd name="T4" fmla="*/ 19 w 19"/>
                  <a:gd name="T5" fmla="*/ 58 h 58"/>
                  <a:gd name="T6" fmla="*/ 19 w 19"/>
                  <a:gd name="T7" fmla="*/ 14 h 58"/>
                  <a:gd name="T8" fmla="*/ 19 w 19"/>
                  <a:gd name="T9" fmla="*/ 14 h 58"/>
                  <a:gd name="T10" fmla="*/ 0 w 19"/>
                  <a:gd name="T11" fmla="*/ 0 h 58"/>
                </a:gdLst>
                <a:ahLst/>
                <a:cxnLst>
                  <a:cxn ang="0">
                    <a:pos x="T0" y="T1"/>
                  </a:cxn>
                  <a:cxn ang="0">
                    <a:pos x="T2" y="T3"/>
                  </a:cxn>
                  <a:cxn ang="0">
                    <a:pos x="T4" y="T5"/>
                  </a:cxn>
                  <a:cxn ang="0">
                    <a:pos x="T6" y="T7"/>
                  </a:cxn>
                  <a:cxn ang="0">
                    <a:pos x="T8" y="T9"/>
                  </a:cxn>
                  <a:cxn ang="0">
                    <a:pos x="T10" y="T11"/>
                  </a:cxn>
                </a:cxnLst>
                <a:rect l="0" t="0" r="r" b="b"/>
                <a:pathLst>
                  <a:path w="19" h="58">
                    <a:moveTo>
                      <a:pt x="0" y="0"/>
                    </a:moveTo>
                    <a:lnTo>
                      <a:pt x="0" y="58"/>
                    </a:lnTo>
                    <a:lnTo>
                      <a:pt x="19" y="58"/>
                    </a:lnTo>
                    <a:lnTo>
                      <a:pt x="19" y="14"/>
                    </a:lnTo>
                    <a:lnTo>
                      <a:pt x="19" y="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42" name="Freeform 3972">
                <a:extLst>
                  <a:ext uri="{FF2B5EF4-FFF2-40B4-BE49-F238E27FC236}">
                    <a16:creationId xmlns:a16="http://schemas.microsoft.com/office/drawing/2014/main" id="{DBD6CDEF-21D4-4C6E-832C-BC9BA02E0CD7}"/>
                  </a:ext>
                </a:extLst>
              </p:cNvPr>
              <p:cNvSpPr>
                <a:spLocks/>
              </p:cNvSpPr>
              <p:nvPr/>
            </p:nvSpPr>
            <p:spPr bwMode="auto">
              <a:xfrm flipH="1">
                <a:off x="9183096" y="3069270"/>
                <a:ext cx="499591" cy="257365"/>
              </a:xfrm>
              <a:custGeom>
                <a:avLst/>
                <a:gdLst>
                  <a:gd name="T0" fmla="*/ 99 w 198"/>
                  <a:gd name="T1" fmla="*/ 0 h 102"/>
                  <a:gd name="T2" fmla="*/ 94 w 198"/>
                  <a:gd name="T3" fmla="*/ 5 h 102"/>
                  <a:gd name="T4" fmla="*/ 0 w 198"/>
                  <a:gd name="T5" fmla="*/ 79 h 102"/>
                  <a:gd name="T6" fmla="*/ 0 w 198"/>
                  <a:gd name="T7" fmla="*/ 102 h 102"/>
                  <a:gd name="T8" fmla="*/ 99 w 198"/>
                  <a:gd name="T9" fmla="*/ 24 h 102"/>
                  <a:gd name="T10" fmla="*/ 198 w 198"/>
                  <a:gd name="T11" fmla="*/ 102 h 102"/>
                  <a:gd name="T12" fmla="*/ 198 w 198"/>
                  <a:gd name="T13" fmla="*/ 79 h 102"/>
                  <a:gd name="T14" fmla="*/ 105 w 198"/>
                  <a:gd name="T15" fmla="*/ 5 h 102"/>
                  <a:gd name="T16" fmla="*/ 99 w 198"/>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02">
                    <a:moveTo>
                      <a:pt x="99" y="0"/>
                    </a:moveTo>
                    <a:lnTo>
                      <a:pt x="94" y="5"/>
                    </a:lnTo>
                    <a:lnTo>
                      <a:pt x="0" y="79"/>
                    </a:lnTo>
                    <a:lnTo>
                      <a:pt x="0" y="102"/>
                    </a:lnTo>
                    <a:lnTo>
                      <a:pt x="99" y="24"/>
                    </a:lnTo>
                    <a:lnTo>
                      <a:pt x="198" y="102"/>
                    </a:lnTo>
                    <a:lnTo>
                      <a:pt x="198" y="79"/>
                    </a:lnTo>
                    <a:lnTo>
                      <a:pt x="105" y="5"/>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grpSp>
        <p:grpSp>
          <p:nvGrpSpPr>
            <p:cNvPr id="14" name="Group 22">
              <a:extLst>
                <a:ext uri="{FF2B5EF4-FFF2-40B4-BE49-F238E27FC236}">
                  <a16:creationId xmlns:a16="http://schemas.microsoft.com/office/drawing/2014/main" id="{97190ED0-D53D-4910-B12D-1B0E84F79BE9}"/>
                </a:ext>
              </a:extLst>
            </p:cNvPr>
            <p:cNvGrpSpPr/>
            <p:nvPr/>
          </p:nvGrpSpPr>
          <p:grpSpPr>
            <a:xfrm>
              <a:off x="7252855" y="2872461"/>
              <a:ext cx="885641" cy="878069"/>
              <a:chOff x="7252855" y="2872461"/>
              <a:chExt cx="885641" cy="878069"/>
            </a:xfrm>
          </p:grpSpPr>
          <p:sp>
            <p:nvSpPr>
              <p:cNvPr id="25" name="Freeform 3949">
                <a:extLst>
                  <a:ext uri="{FF2B5EF4-FFF2-40B4-BE49-F238E27FC236}">
                    <a16:creationId xmlns:a16="http://schemas.microsoft.com/office/drawing/2014/main" id="{7EC1B759-F433-499A-B58E-4BDC5E3065FB}"/>
                  </a:ext>
                </a:extLst>
              </p:cNvPr>
              <p:cNvSpPr>
                <a:spLocks/>
              </p:cNvSpPr>
              <p:nvPr/>
            </p:nvSpPr>
            <p:spPr bwMode="auto">
              <a:xfrm flipH="1">
                <a:off x="7252855" y="2872461"/>
                <a:ext cx="885641" cy="878069"/>
              </a:xfrm>
              <a:custGeom>
                <a:avLst/>
                <a:gdLst>
                  <a:gd name="T0" fmla="*/ 0 w 349"/>
                  <a:gd name="T1" fmla="*/ 174 h 349"/>
                  <a:gd name="T2" fmla="*/ 4 w 349"/>
                  <a:gd name="T3" fmla="*/ 139 h 349"/>
                  <a:gd name="T4" fmla="*/ 14 w 349"/>
                  <a:gd name="T5" fmla="*/ 106 h 349"/>
                  <a:gd name="T6" fmla="*/ 30 w 349"/>
                  <a:gd name="T7" fmla="*/ 76 h 349"/>
                  <a:gd name="T8" fmla="*/ 52 w 349"/>
                  <a:gd name="T9" fmla="*/ 50 h 349"/>
                  <a:gd name="T10" fmla="*/ 77 w 349"/>
                  <a:gd name="T11" fmla="*/ 30 h 349"/>
                  <a:gd name="T12" fmla="*/ 107 w 349"/>
                  <a:gd name="T13" fmla="*/ 13 h 349"/>
                  <a:gd name="T14" fmla="*/ 139 w 349"/>
                  <a:gd name="T15" fmla="*/ 3 h 349"/>
                  <a:gd name="T16" fmla="*/ 175 w 349"/>
                  <a:gd name="T17" fmla="*/ 0 h 349"/>
                  <a:gd name="T18" fmla="*/ 193 w 349"/>
                  <a:gd name="T19" fmla="*/ 1 h 349"/>
                  <a:gd name="T20" fmla="*/ 227 w 349"/>
                  <a:gd name="T21" fmla="*/ 7 h 349"/>
                  <a:gd name="T22" fmla="*/ 258 w 349"/>
                  <a:gd name="T23" fmla="*/ 20 h 349"/>
                  <a:gd name="T24" fmla="*/ 285 w 349"/>
                  <a:gd name="T25" fmla="*/ 39 h 349"/>
                  <a:gd name="T26" fmla="*/ 309 w 349"/>
                  <a:gd name="T27" fmla="*/ 63 h 349"/>
                  <a:gd name="T28" fmla="*/ 328 w 349"/>
                  <a:gd name="T29" fmla="*/ 91 h 349"/>
                  <a:gd name="T30" fmla="*/ 342 w 349"/>
                  <a:gd name="T31" fmla="*/ 122 h 349"/>
                  <a:gd name="T32" fmla="*/ 349 w 349"/>
                  <a:gd name="T33" fmla="*/ 157 h 349"/>
                  <a:gd name="T34" fmla="*/ 349 w 349"/>
                  <a:gd name="T35" fmla="*/ 174 h 349"/>
                  <a:gd name="T36" fmla="*/ 345 w 349"/>
                  <a:gd name="T37" fmla="*/ 210 h 349"/>
                  <a:gd name="T38" fmla="*/ 336 w 349"/>
                  <a:gd name="T39" fmla="*/ 242 h 349"/>
                  <a:gd name="T40" fmla="*/ 320 w 349"/>
                  <a:gd name="T41" fmla="*/ 272 h 349"/>
                  <a:gd name="T42" fmla="*/ 298 w 349"/>
                  <a:gd name="T43" fmla="*/ 297 h 349"/>
                  <a:gd name="T44" fmla="*/ 272 w 349"/>
                  <a:gd name="T45" fmla="*/ 319 h 349"/>
                  <a:gd name="T46" fmla="*/ 242 w 349"/>
                  <a:gd name="T47" fmla="*/ 335 h 349"/>
                  <a:gd name="T48" fmla="*/ 210 w 349"/>
                  <a:gd name="T49" fmla="*/ 345 h 349"/>
                  <a:gd name="T50" fmla="*/ 175 w 349"/>
                  <a:gd name="T51" fmla="*/ 349 h 349"/>
                  <a:gd name="T52" fmla="*/ 157 w 349"/>
                  <a:gd name="T53" fmla="*/ 347 h 349"/>
                  <a:gd name="T54" fmla="*/ 122 w 349"/>
                  <a:gd name="T55" fmla="*/ 341 h 349"/>
                  <a:gd name="T56" fmla="*/ 91 w 349"/>
                  <a:gd name="T57" fmla="*/ 328 h 349"/>
                  <a:gd name="T58" fmla="*/ 63 w 349"/>
                  <a:gd name="T59" fmla="*/ 309 h 349"/>
                  <a:gd name="T60" fmla="*/ 40 w 349"/>
                  <a:gd name="T61" fmla="*/ 285 h 349"/>
                  <a:gd name="T62" fmla="*/ 22 w 349"/>
                  <a:gd name="T63" fmla="*/ 258 h 349"/>
                  <a:gd name="T64" fmla="*/ 8 w 349"/>
                  <a:gd name="T65" fmla="*/ 226 h 349"/>
                  <a:gd name="T66" fmla="*/ 1 w 349"/>
                  <a:gd name="T67"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9" h="349">
                    <a:moveTo>
                      <a:pt x="0" y="174"/>
                    </a:moveTo>
                    <a:lnTo>
                      <a:pt x="0" y="174"/>
                    </a:lnTo>
                    <a:lnTo>
                      <a:pt x="1" y="157"/>
                    </a:lnTo>
                    <a:lnTo>
                      <a:pt x="4" y="139"/>
                    </a:lnTo>
                    <a:lnTo>
                      <a:pt x="8" y="122"/>
                    </a:lnTo>
                    <a:lnTo>
                      <a:pt x="14" y="106"/>
                    </a:lnTo>
                    <a:lnTo>
                      <a:pt x="22" y="91"/>
                    </a:lnTo>
                    <a:lnTo>
                      <a:pt x="30" y="76"/>
                    </a:lnTo>
                    <a:lnTo>
                      <a:pt x="40" y="63"/>
                    </a:lnTo>
                    <a:lnTo>
                      <a:pt x="52" y="50"/>
                    </a:lnTo>
                    <a:lnTo>
                      <a:pt x="63" y="39"/>
                    </a:lnTo>
                    <a:lnTo>
                      <a:pt x="77" y="30"/>
                    </a:lnTo>
                    <a:lnTo>
                      <a:pt x="91" y="20"/>
                    </a:lnTo>
                    <a:lnTo>
                      <a:pt x="107" y="13"/>
                    </a:lnTo>
                    <a:lnTo>
                      <a:pt x="122" y="7"/>
                    </a:lnTo>
                    <a:lnTo>
                      <a:pt x="139" y="3"/>
                    </a:lnTo>
                    <a:lnTo>
                      <a:pt x="157" y="1"/>
                    </a:lnTo>
                    <a:lnTo>
                      <a:pt x="175" y="0"/>
                    </a:lnTo>
                    <a:lnTo>
                      <a:pt x="175" y="0"/>
                    </a:lnTo>
                    <a:lnTo>
                      <a:pt x="193" y="1"/>
                    </a:lnTo>
                    <a:lnTo>
                      <a:pt x="210" y="3"/>
                    </a:lnTo>
                    <a:lnTo>
                      <a:pt x="227" y="7"/>
                    </a:lnTo>
                    <a:lnTo>
                      <a:pt x="242" y="13"/>
                    </a:lnTo>
                    <a:lnTo>
                      <a:pt x="258" y="20"/>
                    </a:lnTo>
                    <a:lnTo>
                      <a:pt x="272" y="30"/>
                    </a:lnTo>
                    <a:lnTo>
                      <a:pt x="285" y="39"/>
                    </a:lnTo>
                    <a:lnTo>
                      <a:pt x="298" y="50"/>
                    </a:lnTo>
                    <a:lnTo>
                      <a:pt x="309" y="63"/>
                    </a:lnTo>
                    <a:lnTo>
                      <a:pt x="320" y="76"/>
                    </a:lnTo>
                    <a:lnTo>
                      <a:pt x="328" y="91"/>
                    </a:lnTo>
                    <a:lnTo>
                      <a:pt x="336" y="106"/>
                    </a:lnTo>
                    <a:lnTo>
                      <a:pt x="342" y="122"/>
                    </a:lnTo>
                    <a:lnTo>
                      <a:pt x="345" y="139"/>
                    </a:lnTo>
                    <a:lnTo>
                      <a:pt x="349" y="157"/>
                    </a:lnTo>
                    <a:lnTo>
                      <a:pt x="349" y="174"/>
                    </a:lnTo>
                    <a:lnTo>
                      <a:pt x="349" y="174"/>
                    </a:lnTo>
                    <a:lnTo>
                      <a:pt x="349" y="192"/>
                    </a:lnTo>
                    <a:lnTo>
                      <a:pt x="345" y="210"/>
                    </a:lnTo>
                    <a:lnTo>
                      <a:pt x="342" y="226"/>
                    </a:lnTo>
                    <a:lnTo>
                      <a:pt x="336" y="242"/>
                    </a:lnTo>
                    <a:lnTo>
                      <a:pt x="328" y="258"/>
                    </a:lnTo>
                    <a:lnTo>
                      <a:pt x="320" y="272"/>
                    </a:lnTo>
                    <a:lnTo>
                      <a:pt x="309" y="285"/>
                    </a:lnTo>
                    <a:lnTo>
                      <a:pt x="298" y="297"/>
                    </a:lnTo>
                    <a:lnTo>
                      <a:pt x="285" y="309"/>
                    </a:lnTo>
                    <a:lnTo>
                      <a:pt x="272" y="319"/>
                    </a:lnTo>
                    <a:lnTo>
                      <a:pt x="258" y="328"/>
                    </a:lnTo>
                    <a:lnTo>
                      <a:pt x="242" y="335"/>
                    </a:lnTo>
                    <a:lnTo>
                      <a:pt x="227" y="341"/>
                    </a:lnTo>
                    <a:lnTo>
                      <a:pt x="210" y="345"/>
                    </a:lnTo>
                    <a:lnTo>
                      <a:pt x="193" y="347"/>
                    </a:lnTo>
                    <a:lnTo>
                      <a:pt x="175" y="349"/>
                    </a:lnTo>
                    <a:lnTo>
                      <a:pt x="175" y="349"/>
                    </a:lnTo>
                    <a:lnTo>
                      <a:pt x="157" y="347"/>
                    </a:lnTo>
                    <a:lnTo>
                      <a:pt x="139" y="345"/>
                    </a:lnTo>
                    <a:lnTo>
                      <a:pt x="122" y="341"/>
                    </a:lnTo>
                    <a:lnTo>
                      <a:pt x="107" y="335"/>
                    </a:lnTo>
                    <a:lnTo>
                      <a:pt x="91" y="328"/>
                    </a:lnTo>
                    <a:lnTo>
                      <a:pt x="77" y="319"/>
                    </a:lnTo>
                    <a:lnTo>
                      <a:pt x="63" y="309"/>
                    </a:lnTo>
                    <a:lnTo>
                      <a:pt x="52" y="297"/>
                    </a:lnTo>
                    <a:lnTo>
                      <a:pt x="40" y="285"/>
                    </a:lnTo>
                    <a:lnTo>
                      <a:pt x="30" y="272"/>
                    </a:lnTo>
                    <a:lnTo>
                      <a:pt x="22" y="258"/>
                    </a:lnTo>
                    <a:lnTo>
                      <a:pt x="14" y="242"/>
                    </a:lnTo>
                    <a:lnTo>
                      <a:pt x="8" y="226"/>
                    </a:lnTo>
                    <a:lnTo>
                      <a:pt x="4" y="210"/>
                    </a:lnTo>
                    <a:lnTo>
                      <a:pt x="1" y="192"/>
                    </a:lnTo>
                    <a:lnTo>
                      <a:pt x="0" y="174"/>
                    </a:lnTo>
                    <a:close/>
                  </a:path>
                </a:pathLst>
              </a:custGeom>
              <a:solidFill>
                <a:schemeClr val="bg1">
                  <a:lumMod val="85000"/>
                  <a:alpha val="58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26" name="Freeform 3950">
                <a:extLst>
                  <a:ext uri="{FF2B5EF4-FFF2-40B4-BE49-F238E27FC236}">
                    <a16:creationId xmlns:a16="http://schemas.microsoft.com/office/drawing/2014/main" id="{078F079F-5ECA-4F00-9411-795F0CD03B91}"/>
                  </a:ext>
                </a:extLst>
              </p:cNvPr>
              <p:cNvSpPr>
                <a:spLocks/>
              </p:cNvSpPr>
              <p:nvPr/>
            </p:nvSpPr>
            <p:spPr bwMode="auto">
              <a:xfrm flipH="1">
                <a:off x="7252855" y="2872461"/>
                <a:ext cx="885641" cy="878069"/>
              </a:xfrm>
              <a:custGeom>
                <a:avLst/>
                <a:gdLst>
                  <a:gd name="T0" fmla="*/ 0 w 349"/>
                  <a:gd name="T1" fmla="*/ 174 h 349"/>
                  <a:gd name="T2" fmla="*/ 4 w 349"/>
                  <a:gd name="T3" fmla="*/ 139 h 349"/>
                  <a:gd name="T4" fmla="*/ 14 w 349"/>
                  <a:gd name="T5" fmla="*/ 106 h 349"/>
                  <a:gd name="T6" fmla="*/ 30 w 349"/>
                  <a:gd name="T7" fmla="*/ 76 h 349"/>
                  <a:gd name="T8" fmla="*/ 52 w 349"/>
                  <a:gd name="T9" fmla="*/ 50 h 349"/>
                  <a:gd name="T10" fmla="*/ 77 w 349"/>
                  <a:gd name="T11" fmla="*/ 30 h 349"/>
                  <a:gd name="T12" fmla="*/ 107 w 349"/>
                  <a:gd name="T13" fmla="*/ 13 h 349"/>
                  <a:gd name="T14" fmla="*/ 139 w 349"/>
                  <a:gd name="T15" fmla="*/ 3 h 349"/>
                  <a:gd name="T16" fmla="*/ 175 w 349"/>
                  <a:gd name="T17" fmla="*/ 0 h 349"/>
                  <a:gd name="T18" fmla="*/ 193 w 349"/>
                  <a:gd name="T19" fmla="*/ 1 h 349"/>
                  <a:gd name="T20" fmla="*/ 227 w 349"/>
                  <a:gd name="T21" fmla="*/ 7 h 349"/>
                  <a:gd name="T22" fmla="*/ 258 w 349"/>
                  <a:gd name="T23" fmla="*/ 20 h 349"/>
                  <a:gd name="T24" fmla="*/ 285 w 349"/>
                  <a:gd name="T25" fmla="*/ 39 h 349"/>
                  <a:gd name="T26" fmla="*/ 309 w 349"/>
                  <a:gd name="T27" fmla="*/ 63 h 349"/>
                  <a:gd name="T28" fmla="*/ 328 w 349"/>
                  <a:gd name="T29" fmla="*/ 91 h 349"/>
                  <a:gd name="T30" fmla="*/ 342 w 349"/>
                  <a:gd name="T31" fmla="*/ 122 h 349"/>
                  <a:gd name="T32" fmla="*/ 349 w 349"/>
                  <a:gd name="T33" fmla="*/ 157 h 349"/>
                  <a:gd name="T34" fmla="*/ 349 w 349"/>
                  <a:gd name="T35" fmla="*/ 174 h 349"/>
                  <a:gd name="T36" fmla="*/ 345 w 349"/>
                  <a:gd name="T37" fmla="*/ 210 h 349"/>
                  <a:gd name="T38" fmla="*/ 336 w 349"/>
                  <a:gd name="T39" fmla="*/ 242 h 349"/>
                  <a:gd name="T40" fmla="*/ 320 w 349"/>
                  <a:gd name="T41" fmla="*/ 272 h 349"/>
                  <a:gd name="T42" fmla="*/ 298 w 349"/>
                  <a:gd name="T43" fmla="*/ 297 h 349"/>
                  <a:gd name="T44" fmla="*/ 272 w 349"/>
                  <a:gd name="T45" fmla="*/ 319 h 349"/>
                  <a:gd name="T46" fmla="*/ 242 w 349"/>
                  <a:gd name="T47" fmla="*/ 335 h 349"/>
                  <a:gd name="T48" fmla="*/ 210 w 349"/>
                  <a:gd name="T49" fmla="*/ 345 h 349"/>
                  <a:gd name="T50" fmla="*/ 175 w 349"/>
                  <a:gd name="T51" fmla="*/ 349 h 349"/>
                  <a:gd name="T52" fmla="*/ 157 w 349"/>
                  <a:gd name="T53" fmla="*/ 347 h 349"/>
                  <a:gd name="T54" fmla="*/ 122 w 349"/>
                  <a:gd name="T55" fmla="*/ 341 h 349"/>
                  <a:gd name="T56" fmla="*/ 91 w 349"/>
                  <a:gd name="T57" fmla="*/ 328 h 349"/>
                  <a:gd name="T58" fmla="*/ 63 w 349"/>
                  <a:gd name="T59" fmla="*/ 309 h 349"/>
                  <a:gd name="T60" fmla="*/ 40 w 349"/>
                  <a:gd name="T61" fmla="*/ 285 h 349"/>
                  <a:gd name="T62" fmla="*/ 22 w 349"/>
                  <a:gd name="T63" fmla="*/ 258 h 349"/>
                  <a:gd name="T64" fmla="*/ 8 w 349"/>
                  <a:gd name="T65" fmla="*/ 226 h 349"/>
                  <a:gd name="T66" fmla="*/ 1 w 349"/>
                  <a:gd name="T67"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9" h="349">
                    <a:moveTo>
                      <a:pt x="0" y="174"/>
                    </a:moveTo>
                    <a:lnTo>
                      <a:pt x="0" y="174"/>
                    </a:lnTo>
                    <a:lnTo>
                      <a:pt x="1" y="157"/>
                    </a:lnTo>
                    <a:lnTo>
                      <a:pt x="4" y="139"/>
                    </a:lnTo>
                    <a:lnTo>
                      <a:pt x="8" y="122"/>
                    </a:lnTo>
                    <a:lnTo>
                      <a:pt x="14" y="106"/>
                    </a:lnTo>
                    <a:lnTo>
                      <a:pt x="22" y="91"/>
                    </a:lnTo>
                    <a:lnTo>
                      <a:pt x="30" y="76"/>
                    </a:lnTo>
                    <a:lnTo>
                      <a:pt x="40" y="63"/>
                    </a:lnTo>
                    <a:lnTo>
                      <a:pt x="52" y="50"/>
                    </a:lnTo>
                    <a:lnTo>
                      <a:pt x="63" y="39"/>
                    </a:lnTo>
                    <a:lnTo>
                      <a:pt x="77" y="30"/>
                    </a:lnTo>
                    <a:lnTo>
                      <a:pt x="91" y="20"/>
                    </a:lnTo>
                    <a:lnTo>
                      <a:pt x="107" y="13"/>
                    </a:lnTo>
                    <a:lnTo>
                      <a:pt x="122" y="7"/>
                    </a:lnTo>
                    <a:lnTo>
                      <a:pt x="139" y="3"/>
                    </a:lnTo>
                    <a:lnTo>
                      <a:pt x="157" y="1"/>
                    </a:lnTo>
                    <a:lnTo>
                      <a:pt x="175" y="0"/>
                    </a:lnTo>
                    <a:lnTo>
                      <a:pt x="175" y="0"/>
                    </a:lnTo>
                    <a:lnTo>
                      <a:pt x="193" y="1"/>
                    </a:lnTo>
                    <a:lnTo>
                      <a:pt x="210" y="3"/>
                    </a:lnTo>
                    <a:lnTo>
                      <a:pt x="227" y="7"/>
                    </a:lnTo>
                    <a:lnTo>
                      <a:pt x="242" y="13"/>
                    </a:lnTo>
                    <a:lnTo>
                      <a:pt x="258" y="20"/>
                    </a:lnTo>
                    <a:lnTo>
                      <a:pt x="272" y="30"/>
                    </a:lnTo>
                    <a:lnTo>
                      <a:pt x="285" y="39"/>
                    </a:lnTo>
                    <a:lnTo>
                      <a:pt x="298" y="50"/>
                    </a:lnTo>
                    <a:lnTo>
                      <a:pt x="309" y="63"/>
                    </a:lnTo>
                    <a:lnTo>
                      <a:pt x="320" y="76"/>
                    </a:lnTo>
                    <a:lnTo>
                      <a:pt x="328" y="91"/>
                    </a:lnTo>
                    <a:lnTo>
                      <a:pt x="336" y="106"/>
                    </a:lnTo>
                    <a:lnTo>
                      <a:pt x="342" y="122"/>
                    </a:lnTo>
                    <a:lnTo>
                      <a:pt x="345" y="139"/>
                    </a:lnTo>
                    <a:lnTo>
                      <a:pt x="349" y="157"/>
                    </a:lnTo>
                    <a:lnTo>
                      <a:pt x="349" y="174"/>
                    </a:lnTo>
                    <a:lnTo>
                      <a:pt x="349" y="174"/>
                    </a:lnTo>
                    <a:lnTo>
                      <a:pt x="349" y="192"/>
                    </a:lnTo>
                    <a:lnTo>
                      <a:pt x="345" y="210"/>
                    </a:lnTo>
                    <a:lnTo>
                      <a:pt x="342" y="226"/>
                    </a:lnTo>
                    <a:lnTo>
                      <a:pt x="336" y="242"/>
                    </a:lnTo>
                    <a:lnTo>
                      <a:pt x="328" y="258"/>
                    </a:lnTo>
                    <a:lnTo>
                      <a:pt x="320" y="272"/>
                    </a:lnTo>
                    <a:lnTo>
                      <a:pt x="309" y="285"/>
                    </a:lnTo>
                    <a:lnTo>
                      <a:pt x="298" y="297"/>
                    </a:lnTo>
                    <a:lnTo>
                      <a:pt x="285" y="309"/>
                    </a:lnTo>
                    <a:lnTo>
                      <a:pt x="272" y="319"/>
                    </a:lnTo>
                    <a:lnTo>
                      <a:pt x="258" y="328"/>
                    </a:lnTo>
                    <a:lnTo>
                      <a:pt x="242" y="335"/>
                    </a:lnTo>
                    <a:lnTo>
                      <a:pt x="227" y="341"/>
                    </a:lnTo>
                    <a:lnTo>
                      <a:pt x="210" y="345"/>
                    </a:lnTo>
                    <a:lnTo>
                      <a:pt x="193" y="347"/>
                    </a:lnTo>
                    <a:lnTo>
                      <a:pt x="175" y="349"/>
                    </a:lnTo>
                    <a:lnTo>
                      <a:pt x="175" y="349"/>
                    </a:lnTo>
                    <a:lnTo>
                      <a:pt x="157" y="347"/>
                    </a:lnTo>
                    <a:lnTo>
                      <a:pt x="139" y="345"/>
                    </a:lnTo>
                    <a:lnTo>
                      <a:pt x="122" y="341"/>
                    </a:lnTo>
                    <a:lnTo>
                      <a:pt x="107" y="335"/>
                    </a:lnTo>
                    <a:lnTo>
                      <a:pt x="91" y="328"/>
                    </a:lnTo>
                    <a:lnTo>
                      <a:pt x="77" y="319"/>
                    </a:lnTo>
                    <a:lnTo>
                      <a:pt x="63" y="309"/>
                    </a:lnTo>
                    <a:lnTo>
                      <a:pt x="52" y="297"/>
                    </a:lnTo>
                    <a:lnTo>
                      <a:pt x="40" y="285"/>
                    </a:lnTo>
                    <a:lnTo>
                      <a:pt x="30" y="272"/>
                    </a:lnTo>
                    <a:lnTo>
                      <a:pt x="22" y="258"/>
                    </a:lnTo>
                    <a:lnTo>
                      <a:pt x="14" y="242"/>
                    </a:lnTo>
                    <a:lnTo>
                      <a:pt x="8" y="226"/>
                    </a:lnTo>
                    <a:lnTo>
                      <a:pt x="4" y="210"/>
                    </a:lnTo>
                    <a:lnTo>
                      <a:pt x="1" y="192"/>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27" name="Freeform 3951">
                <a:extLst>
                  <a:ext uri="{FF2B5EF4-FFF2-40B4-BE49-F238E27FC236}">
                    <a16:creationId xmlns:a16="http://schemas.microsoft.com/office/drawing/2014/main" id="{5500D2AE-D319-429F-AFF7-A63D303D96E4}"/>
                  </a:ext>
                </a:extLst>
              </p:cNvPr>
              <p:cNvSpPr>
                <a:spLocks/>
              </p:cNvSpPr>
              <p:nvPr/>
            </p:nvSpPr>
            <p:spPr bwMode="auto">
              <a:xfrm flipH="1">
                <a:off x="7313417" y="2933018"/>
                <a:ext cx="756956" cy="756956"/>
              </a:xfrm>
              <a:custGeom>
                <a:avLst/>
                <a:gdLst>
                  <a:gd name="T0" fmla="*/ 0 w 300"/>
                  <a:gd name="T1" fmla="*/ 150 h 301"/>
                  <a:gd name="T2" fmla="*/ 3 w 300"/>
                  <a:gd name="T3" fmla="*/ 120 h 301"/>
                  <a:gd name="T4" fmla="*/ 11 w 300"/>
                  <a:gd name="T5" fmla="*/ 92 h 301"/>
                  <a:gd name="T6" fmla="*/ 25 w 300"/>
                  <a:gd name="T7" fmla="*/ 66 h 301"/>
                  <a:gd name="T8" fmla="*/ 43 w 300"/>
                  <a:gd name="T9" fmla="*/ 44 h 301"/>
                  <a:gd name="T10" fmla="*/ 66 w 300"/>
                  <a:gd name="T11" fmla="*/ 26 h 301"/>
                  <a:gd name="T12" fmla="*/ 91 w 300"/>
                  <a:gd name="T13" fmla="*/ 12 h 301"/>
                  <a:gd name="T14" fmla="*/ 120 w 300"/>
                  <a:gd name="T15" fmla="*/ 3 h 301"/>
                  <a:gd name="T16" fmla="*/ 150 w 300"/>
                  <a:gd name="T17" fmla="*/ 0 h 301"/>
                  <a:gd name="T18" fmla="*/ 166 w 300"/>
                  <a:gd name="T19" fmla="*/ 1 h 301"/>
                  <a:gd name="T20" fmla="*/ 194 w 300"/>
                  <a:gd name="T21" fmla="*/ 7 h 301"/>
                  <a:gd name="T22" fmla="*/ 222 w 300"/>
                  <a:gd name="T23" fmla="*/ 18 h 301"/>
                  <a:gd name="T24" fmla="*/ 245 w 300"/>
                  <a:gd name="T25" fmla="*/ 34 h 301"/>
                  <a:gd name="T26" fmla="*/ 265 w 300"/>
                  <a:gd name="T27" fmla="*/ 55 h 301"/>
                  <a:gd name="T28" fmla="*/ 282 w 300"/>
                  <a:gd name="T29" fmla="*/ 79 h 301"/>
                  <a:gd name="T30" fmla="*/ 293 w 300"/>
                  <a:gd name="T31" fmla="*/ 105 h 301"/>
                  <a:gd name="T32" fmla="*/ 299 w 300"/>
                  <a:gd name="T33" fmla="*/ 135 h 301"/>
                  <a:gd name="T34" fmla="*/ 300 w 300"/>
                  <a:gd name="T35" fmla="*/ 150 h 301"/>
                  <a:gd name="T36" fmla="*/ 297 w 300"/>
                  <a:gd name="T37" fmla="*/ 181 h 301"/>
                  <a:gd name="T38" fmla="*/ 288 w 300"/>
                  <a:gd name="T39" fmla="*/ 208 h 301"/>
                  <a:gd name="T40" fmla="*/ 275 w 300"/>
                  <a:gd name="T41" fmla="*/ 235 h 301"/>
                  <a:gd name="T42" fmla="*/ 255 w 300"/>
                  <a:gd name="T43" fmla="*/ 256 h 301"/>
                  <a:gd name="T44" fmla="*/ 234 w 300"/>
                  <a:gd name="T45" fmla="*/ 274 h 301"/>
                  <a:gd name="T46" fmla="*/ 209 w 300"/>
                  <a:gd name="T47" fmla="*/ 289 h 301"/>
                  <a:gd name="T48" fmla="*/ 180 w 300"/>
                  <a:gd name="T49" fmla="*/ 297 h 301"/>
                  <a:gd name="T50" fmla="*/ 150 w 300"/>
                  <a:gd name="T51" fmla="*/ 301 h 301"/>
                  <a:gd name="T52" fmla="*/ 134 w 300"/>
                  <a:gd name="T53" fmla="*/ 299 h 301"/>
                  <a:gd name="T54" fmla="*/ 106 w 300"/>
                  <a:gd name="T55" fmla="*/ 293 h 301"/>
                  <a:gd name="T56" fmla="*/ 78 w 300"/>
                  <a:gd name="T57" fmla="*/ 283 h 301"/>
                  <a:gd name="T58" fmla="*/ 54 w 300"/>
                  <a:gd name="T59" fmla="*/ 266 h 301"/>
                  <a:gd name="T60" fmla="*/ 34 w 300"/>
                  <a:gd name="T61" fmla="*/ 245 h 301"/>
                  <a:gd name="T62" fmla="*/ 18 w 300"/>
                  <a:gd name="T63" fmla="*/ 222 h 301"/>
                  <a:gd name="T64" fmla="*/ 6 w 300"/>
                  <a:gd name="T65" fmla="*/ 195 h 301"/>
                  <a:gd name="T66" fmla="*/ 0 w 300"/>
                  <a:gd name="T67" fmla="*/ 16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1">
                    <a:moveTo>
                      <a:pt x="0" y="150"/>
                    </a:moveTo>
                    <a:lnTo>
                      <a:pt x="0" y="150"/>
                    </a:lnTo>
                    <a:lnTo>
                      <a:pt x="0" y="135"/>
                    </a:lnTo>
                    <a:lnTo>
                      <a:pt x="3" y="120"/>
                    </a:lnTo>
                    <a:lnTo>
                      <a:pt x="6" y="105"/>
                    </a:lnTo>
                    <a:lnTo>
                      <a:pt x="11" y="92"/>
                    </a:lnTo>
                    <a:lnTo>
                      <a:pt x="18" y="79"/>
                    </a:lnTo>
                    <a:lnTo>
                      <a:pt x="25" y="66"/>
                    </a:lnTo>
                    <a:lnTo>
                      <a:pt x="34" y="55"/>
                    </a:lnTo>
                    <a:lnTo>
                      <a:pt x="43" y="44"/>
                    </a:lnTo>
                    <a:lnTo>
                      <a:pt x="54" y="34"/>
                    </a:lnTo>
                    <a:lnTo>
                      <a:pt x="66" y="26"/>
                    </a:lnTo>
                    <a:lnTo>
                      <a:pt x="78" y="18"/>
                    </a:lnTo>
                    <a:lnTo>
                      <a:pt x="91" y="12"/>
                    </a:lnTo>
                    <a:lnTo>
                      <a:pt x="106" y="7"/>
                    </a:lnTo>
                    <a:lnTo>
                      <a:pt x="120" y="3"/>
                    </a:lnTo>
                    <a:lnTo>
                      <a:pt x="134" y="1"/>
                    </a:lnTo>
                    <a:lnTo>
                      <a:pt x="150" y="0"/>
                    </a:lnTo>
                    <a:lnTo>
                      <a:pt x="150" y="0"/>
                    </a:lnTo>
                    <a:lnTo>
                      <a:pt x="166" y="1"/>
                    </a:lnTo>
                    <a:lnTo>
                      <a:pt x="180" y="3"/>
                    </a:lnTo>
                    <a:lnTo>
                      <a:pt x="194" y="7"/>
                    </a:lnTo>
                    <a:lnTo>
                      <a:pt x="209" y="12"/>
                    </a:lnTo>
                    <a:lnTo>
                      <a:pt x="222" y="18"/>
                    </a:lnTo>
                    <a:lnTo>
                      <a:pt x="234" y="26"/>
                    </a:lnTo>
                    <a:lnTo>
                      <a:pt x="245" y="34"/>
                    </a:lnTo>
                    <a:lnTo>
                      <a:pt x="255" y="44"/>
                    </a:lnTo>
                    <a:lnTo>
                      <a:pt x="265" y="55"/>
                    </a:lnTo>
                    <a:lnTo>
                      <a:pt x="275" y="66"/>
                    </a:lnTo>
                    <a:lnTo>
                      <a:pt x="282" y="79"/>
                    </a:lnTo>
                    <a:lnTo>
                      <a:pt x="288" y="92"/>
                    </a:lnTo>
                    <a:lnTo>
                      <a:pt x="293" y="105"/>
                    </a:lnTo>
                    <a:lnTo>
                      <a:pt x="297" y="120"/>
                    </a:lnTo>
                    <a:lnTo>
                      <a:pt x="299" y="135"/>
                    </a:lnTo>
                    <a:lnTo>
                      <a:pt x="300" y="150"/>
                    </a:lnTo>
                    <a:lnTo>
                      <a:pt x="300" y="150"/>
                    </a:lnTo>
                    <a:lnTo>
                      <a:pt x="299" y="165"/>
                    </a:lnTo>
                    <a:lnTo>
                      <a:pt x="297" y="181"/>
                    </a:lnTo>
                    <a:lnTo>
                      <a:pt x="293" y="195"/>
                    </a:lnTo>
                    <a:lnTo>
                      <a:pt x="288" y="208"/>
                    </a:lnTo>
                    <a:lnTo>
                      <a:pt x="282" y="222"/>
                    </a:lnTo>
                    <a:lnTo>
                      <a:pt x="275" y="235"/>
                    </a:lnTo>
                    <a:lnTo>
                      <a:pt x="265" y="245"/>
                    </a:lnTo>
                    <a:lnTo>
                      <a:pt x="255" y="256"/>
                    </a:lnTo>
                    <a:lnTo>
                      <a:pt x="245" y="266"/>
                    </a:lnTo>
                    <a:lnTo>
                      <a:pt x="234" y="274"/>
                    </a:lnTo>
                    <a:lnTo>
                      <a:pt x="222" y="283"/>
                    </a:lnTo>
                    <a:lnTo>
                      <a:pt x="209" y="289"/>
                    </a:lnTo>
                    <a:lnTo>
                      <a:pt x="194" y="293"/>
                    </a:lnTo>
                    <a:lnTo>
                      <a:pt x="180" y="297"/>
                    </a:lnTo>
                    <a:lnTo>
                      <a:pt x="166" y="299"/>
                    </a:lnTo>
                    <a:lnTo>
                      <a:pt x="150" y="301"/>
                    </a:lnTo>
                    <a:lnTo>
                      <a:pt x="150" y="301"/>
                    </a:lnTo>
                    <a:lnTo>
                      <a:pt x="134" y="299"/>
                    </a:lnTo>
                    <a:lnTo>
                      <a:pt x="120" y="297"/>
                    </a:lnTo>
                    <a:lnTo>
                      <a:pt x="106" y="293"/>
                    </a:lnTo>
                    <a:lnTo>
                      <a:pt x="91" y="289"/>
                    </a:lnTo>
                    <a:lnTo>
                      <a:pt x="78" y="283"/>
                    </a:lnTo>
                    <a:lnTo>
                      <a:pt x="66" y="274"/>
                    </a:lnTo>
                    <a:lnTo>
                      <a:pt x="54" y="266"/>
                    </a:lnTo>
                    <a:lnTo>
                      <a:pt x="43" y="256"/>
                    </a:lnTo>
                    <a:lnTo>
                      <a:pt x="34" y="245"/>
                    </a:lnTo>
                    <a:lnTo>
                      <a:pt x="25" y="235"/>
                    </a:lnTo>
                    <a:lnTo>
                      <a:pt x="18" y="222"/>
                    </a:lnTo>
                    <a:lnTo>
                      <a:pt x="11" y="208"/>
                    </a:lnTo>
                    <a:lnTo>
                      <a:pt x="6" y="195"/>
                    </a:lnTo>
                    <a:lnTo>
                      <a:pt x="3" y="181"/>
                    </a:lnTo>
                    <a:lnTo>
                      <a:pt x="0" y="165"/>
                    </a:lnTo>
                    <a:lnTo>
                      <a:pt x="0" y="150"/>
                    </a:lnTo>
                    <a:close/>
                  </a:path>
                </a:pathLst>
              </a:custGeom>
              <a:solidFill>
                <a:srgbClr val="EF4136"/>
              </a:solidFill>
              <a:ln>
                <a:noFill/>
              </a:ln>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28" name="Freeform 3952">
                <a:extLst>
                  <a:ext uri="{FF2B5EF4-FFF2-40B4-BE49-F238E27FC236}">
                    <a16:creationId xmlns:a16="http://schemas.microsoft.com/office/drawing/2014/main" id="{73BFE62A-8B9B-4387-A703-2F91EEF18807}"/>
                  </a:ext>
                </a:extLst>
              </p:cNvPr>
              <p:cNvSpPr>
                <a:spLocks/>
              </p:cNvSpPr>
              <p:nvPr/>
            </p:nvSpPr>
            <p:spPr bwMode="auto">
              <a:xfrm flipH="1">
                <a:off x="7313417" y="2933018"/>
                <a:ext cx="756956" cy="756956"/>
              </a:xfrm>
              <a:custGeom>
                <a:avLst/>
                <a:gdLst>
                  <a:gd name="T0" fmla="*/ 0 w 300"/>
                  <a:gd name="T1" fmla="*/ 150 h 301"/>
                  <a:gd name="T2" fmla="*/ 3 w 300"/>
                  <a:gd name="T3" fmla="*/ 120 h 301"/>
                  <a:gd name="T4" fmla="*/ 11 w 300"/>
                  <a:gd name="T5" fmla="*/ 92 h 301"/>
                  <a:gd name="T6" fmla="*/ 25 w 300"/>
                  <a:gd name="T7" fmla="*/ 66 h 301"/>
                  <a:gd name="T8" fmla="*/ 43 w 300"/>
                  <a:gd name="T9" fmla="*/ 44 h 301"/>
                  <a:gd name="T10" fmla="*/ 66 w 300"/>
                  <a:gd name="T11" fmla="*/ 26 h 301"/>
                  <a:gd name="T12" fmla="*/ 91 w 300"/>
                  <a:gd name="T13" fmla="*/ 12 h 301"/>
                  <a:gd name="T14" fmla="*/ 120 w 300"/>
                  <a:gd name="T15" fmla="*/ 3 h 301"/>
                  <a:gd name="T16" fmla="*/ 150 w 300"/>
                  <a:gd name="T17" fmla="*/ 0 h 301"/>
                  <a:gd name="T18" fmla="*/ 166 w 300"/>
                  <a:gd name="T19" fmla="*/ 1 h 301"/>
                  <a:gd name="T20" fmla="*/ 194 w 300"/>
                  <a:gd name="T21" fmla="*/ 7 h 301"/>
                  <a:gd name="T22" fmla="*/ 222 w 300"/>
                  <a:gd name="T23" fmla="*/ 18 h 301"/>
                  <a:gd name="T24" fmla="*/ 245 w 300"/>
                  <a:gd name="T25" fmla="*/ 34 h 301"/>
                  <a:gd name="T26" fmla="*/ 265 w 300"/>
                  <a:gd name="T27" fmla="*/ 55 h 301"/>
                  <a:gd name="T28" fmla="*/ 282 w 300"/>
                  <a:gd name="T29" fmla="*/ 79 h 301"/>
                  <a:gd name="T30" fmla="*/ 293 w 300"/>
                  <a:gd name="T31" fmla="*/ 105 h 301"/>
                  <a:gd name="T32" fmla="*/ 299 w 300"/>
                  <a:gd name="T33" fmla="*/ 135 h 301"/>
                  <a:gd name="T34" fmla="*/ 300 w 300"/>
                  <a:gd name="T35" fmla="*/ 150 h 301"/>
                  <a:gd name="T36" fmla="*/ 297 w 300"/>
                  <a:gd name="T37" fmla="*/ 181 h 301"/>
                  <a:gd name="T38" fmla="*/ 288 w 300"/>
                  <a:gd name="T39" fmla="*/ 208 h 301"/>
                  <a:gd name="T40" fmla="*/ 275 w 300"/>
                  <a:gd name="T41" fmla="*/ 235 h 301"/>
                  <a:gd name="T42" fmla="*/ 255 w 300"/>
                  <a:gd name="T43" fmla="*/ 256 h 301"/>
                  <a:gd name="T44" fmla="*/ 234 w 300"/>
                  <a:gd name="T45" fmla="*/ 274 h 301"/>
                  <a:gd name="T46" fmla="*/ 209 w 300"/>
                  <a:gd name="T47" fmla="*/ 289 h 301"/>
                  <a:gd name="T48" fmla="*/ 180 w 300"/>
                  <a:gd name="T49" fmla="*/ 297 h 301"/>
                  <a:gd name="T50" fmla="*/ 150 w 300"/>
                  <a:gd name="T51" fmla="*/ 301 h 301"/>
                  <a:gd name="T52" fmla="*/ 134 w 300"/>
                  <a:gd name="T53" fmla="*/ 299 h 301"/>
                  <a:gd name="T54" fmla="*/ 106 w 300"/>
                  <a:gd name="T55" fmla="*/ 293 h 301"/>
                  <a:gd name="T56" fmla="*/ 78 w 300"/>
                  <a:gd name="T57" fmla="*/ 283 h 301"/>
                  <a:gd name="T58" fmla="*/ 54 w 300"/>
                  <a:gd name="T59" fmla="*/ 266 h 301"/>
                  <a:gd name="T60" fmla="*/ 34 w 300"/>
                  <a:gd name="T61" fmla="*/ 245 h 301"/>
                  <a:gd name="T62" fmla="*/ 18 w 300"/>
                  <a:gd name="T63" fmla="*/ 222 h 301"/>
                  <a:gd name="T64" fmla="*/ 6 w 300"/>
                  <a:gd name="T65" fmla="*/ 195 h 301"/>
                  <a:gd name="T66" fmla="*/ 0 w 300"/>
                  <a:gd name="T67" fmla="*/ 16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1">
                    <a:moveTo>
                      <a:pt x="0" y="150"/>
                    </a:moveTo>
                    <a:lnTo>
                      <a:pt x="0" y="150"/>
                    </a:lnTo>
                    <a:lnTo>
                      <a:pt x="0" y="135"/>
                    </a:lnTo>
                    <a:lnTo>
                      <a:pt x="3" y="120"/>
                    </a:lnTo>
                    <a:lnTo>
                      <a:pt x="6" y="105"/>
                    </a:lnTo>
                    <a:lnTo>
                      <a:pt x="11" y="92"/>
                    </a:lnTo>
                    <a:lnTo>
                      <a:pt x="18" y="79"/>
                    </a:lnTo>
                    <a:lnTo>
                      <a:pt x="25" y="66"/>
                    </a:lnTo>
                    <a:lnTo>
                      <a:pt x="34" y="55"/>
                    </a:lnTo>
                    <a:lnTo>
                      <a:pt x="43" y="44"/>
                    </a:lnTo>
                    <a:lnTo>
                      <a:pt x="54" y="34"/>
                    </a:lnTo>
                    <a:lnTo>
                      <a:pt x="66" y="26"/>
                    </a:lnTo>
                    <a:lnTo>
                      <a:pt x="78" y="18"/>
                    </a:lnTo>
                    <a:lnTo>
                      <a:pt x="91" y="12"/>
                    </a:lnTo>
                    <a:lnTo>
                      <a:pt x="106" y="7"/>
                    </a:lnTo>
                    <a:lnTo>
                      <a:pt x="120" y="3"/>
                    </a:lnTo>
                    <a:lnTo>
                      <a:pt x="134" y="1"/>
                    </a:lnTo>
                    <a:lnTo>
                      <a:pt x="150" y="0"/>
                    </a:lnTo>
                    <a:lnTo>
                      <a:pt x="150" y="0"/>
                    </a:lnTo>
                    <a:lnTo>
                      <a:pt x="166" y="1"/>
                    </a:lnTo>
                    <a:lnTo>
                      <a:pt x="180" y="3"/>
                    </a:lnTo>
                    <a:lnTo>
                      <a:pt x="194" y="7"/>
                    </a:lnTo>
                    <a:lnTo>
                      <a:pt x="209" y="12"/>
                    </a:lnTo>
                    <a:lnTo>
                      <a:pt x="222" y="18"/>
                    </a:lnTo>
                    <a:lnTo>
                      <a:pt x="234" y="26"/>
                    </a:lnTo>
                    <a:lnTo>
                      <a:pt x="245" y="34"/>
                    </a:lnTo>
                    <a:lnTo>
                      <a:pt x="255" y="44"/>
                    </a:lnTo>
                    <a:lnTo>
                      <a:pt x="265" y="55"/>
                    </a:lnTo>
                    <a:lnTo>
                      <a:pt x="275" y="66"/>
                    </a:lnTo>
                    <a:lnTo>
                      <a:pt x="282" y="79"/>
                    </a:lnTo>
                    <a:lnTo>
                      <a:pt x="288" y="92"/>
                    </a:lnTo>
                    <a:lnTo>
                      <a:pt x="293" y="105"/>
                    </a:lnTo>
                    <a:lnTo>
                      <a:pt x="297" y="120"/>
                    </a:lnTo>
                    <a:lnTo>
                      <a:pt x="299" y="135"/>
                    </a:lnTo>
                    <a:lnTo>
                      <a:pt x="300" y="150"/>
                    </a:lnTo>
                    <a:lnTo>
                      <a:pt x="300" y="150"/>
                    </a:lnTo>
                    <a:lnTo>
                      <a:pt x="299" y="165"/>
                    </a:lnTo>
                    <a:lnTo>
                      <a:pt x="297" y="181"/>
                    </a:lnTo>
                    <a:lnTo>
                      <a:pt x="293" y="195"/>
                    </a:lnTo>
                    <a:lnTo>
                      <a:pt x="288" y="208"/>
                    </a:lnTo>
                    <a:lnTo>
                      <a:pt x="282" y="222"/>
                    </a:lnTo>
                    <a:lnTo>
                      <a:pt x="275" y="235"/>
                    </a:lnTo>
                    <a:lnTo>
                      <a:pt x="265" y="245"/>
                    </a:lnTo>
                    <a:lnTo>
                      <a:pt x="255" y="256"/>
                    </a:lnTo>
                    <a:lnTo>
                      <a:pt x="245" y="266"/>
                    </a:lnTo>
                    <a:lnTo>
                      <a:pt x="234" y="274"/>
                    </a:lnTo>
                    <a:lnTo>
                      <a:pt x="222" y="283"/>
                    </a:lnTo>
                    <a:lnTo>
                      <a:pt x="209" y="289"/>
                    </a:lnTo>
                    <a:lnTo>
                      <a:pt x="194" y="293"/>
                    </a:lnTo>
                    <a:lnTo>
                      <a:pt x="180" y="297"/>
                    </a:lnTo>
                    <a:lnTo>
                      <a:pt x="166" y="299"/>
                    </a:lnTo>
                    <a:lnTo>
                      <a:pt x="150" y="301"/>
                    </a:lnTo>
                    <a:lnTo>
                      <a:pt x="150" y="301"/>
                    </a:lnTo>
                    <a:lnTo>
                      <a:pt x="134" y="299"/>
                    </a:lnTo>
                    <a:lnTo>
                      <a:pt x="120" y="297"/>
                    </a:lnTo>
                    <a:lnTo>
                      <a:pt x="106" y="293"/>
                    </a:lnTo>
                    <a:lnTo>
                      <a:pt x="91" y="289"/>
                    </a:lnTo>
                    <a:lnTo>
                      <a:pt x="78" y="283"/>
                    </a:lnTo>
                    <a:lnTo>
                      <a:pt x="66" y="274"/>
                    </a:lnTo>
                    <a:lnTo>
                      <a:pt x="54" y="266"/>
                    </a:lnTo>
                    <a:lnTo>
                      <a:pt x="43" y="256"/>
                    </a:lnTo>
                    <a:lnTo>
                      <a:pt x="34" y="245"/>
                    </a:lnTo>
                    <a:lnTo>
                      <a:pt x="25" y="235"/>
                    </a:lnTo>
                    <a:lnTo>
                      <a:pt x="18" y="222"/>
                    </a:lnTo>
                    <a:lnTo>
                      <a:pt x="11" y="208"/>
                    </a:lnTo>
                    <a:lnTo>
                      <a:pt x="6" y="195"/>
                    </a:lnTo>
                    <a:lnTo>
                      <a:pt x="3" y="181"/>
                    </a:lnTo>
                    <a:lnTo>
                      <a:pt x="0" y="165"/>
                    </a:lnTo>
                    <a:lnTo>
                      <a:pt x="0"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29" name="Freeform 3962">
                <a:extLst>
                  <a:ext uri="{FF2B5EF4-FFF2-40B4-BE49-F238E27FC236}">
                    <a16:creationId xmlns:a16="http://schemas.microsoft.com/office/drawing/2014/main" id="{FD7DACC6-1024-4A5B-910C-821E9735FAFB}"/>
                  </a:ext>
                </a:extLst>
              </p:cNvPr>
              <p:cNvSpPr>
                <a:spLocks/>
              </p:cNvSpPr>
              <p:nvPr/>
            </p:nvSpPr>
            <p:spPr bwMode="auto">
              <a:xfrm flipH="1">
                <a:off x="7722173" y="3341774"/>
                <a:ext cx="196809" cy="128685"/>
              </a:xfrm>
              <a:custGeom>
                <a:avLst/>
                <a:gdLst>
                  <a:gd name="T0" fmla="*/ 72 w 79"/>
                  <a:gd name="T1" fmla="*/ 0 h 51"/>
                  <a:gd name="T2" fmla="*/ 72 w 79"/>
                  <a:gd name="T3" fmla="*/ 0 h 51"/>
                  <a:gd name="T4" fmla="*/ 65 w 79"/>
                  <a:gd name="T5" fmla="*/ 8 h 51"/>
                  <a:gd name="T6" fmla="*/ 56 w 79"/>
                  <a:gd name="T7" fmla="*/ 16 h 51"/>
                  <a:gd name="T8" fmla="*/ 47 w 79"/>
                  <a:gd name="T9" fmla="*/ 22 h 51"/>
                  <a:gd name="T10" fmla="*/ 37 w 79"/>
                  <a:gd name="T11" fmla="*/ 28 h 51"/>
                  <a:gd name="T12" fmla="*/ 28 w 79"/>
                  <a:gd name="T13" fmla="*/ 33 h 51"/>
                  <a:gd name="T14" fmla="*/ 18 w 79"/>
                  <a:gd name="T15" fmla="*/ 36 h 51"/>
                  <a:gd name="T16" fmla="*/ 8 w 79"/>
                  <a:gd name="T17" fmla="*/ 38 h 51"/>
                  <a:gd name="T18" fmla="*/ 0 w 79"/>
                  <a:gd name="T19" fmla="*/ 38 h 51"/>
                  <a:gd name="T20" fmla="*/ 0 w 79"/>
                  <a:gd name="T21" fmla="*/ 51 h 51"/>
                  <a:gd name="T22" fmla="*/ 0 w 79"/>
                  <a:gd name="T23" fmla="*/ 51 h 51"/>
                  <a:gd name="T24" fmla="*/ 10 w 79"/>
                  <a:gd name="T25" fmla="*/ 50 h 51"/>
                  <a:gd name="T26" fmla="*/ 20 w 79"/>
                  <a:gd name="T27" fmla="*/ 48 h 51"/>
                  <a:gd name="T28" fmla="*/ 31 w 79"/>
                  <a:gd name="T29" fmla="*/ 44 h 51"/>
                  <a:gd name="T30" fmla="*/ 42 w 79"/>
                  <a:gd name="T31" fmla="*/ 40 h 51"/>
                  <a:gd name="T32" fmla="*/ 53 w 79"/>
                  <a:gd name="T33" fmla="*/ 34 h 51"/>
                  <a:gd name="T34" fmla="*/ 62 w 79"/>
                  <a:gd name="T35" fmla="*/ 27 h 51"/>
                  <a:gd name="T36" fmla="*/ 72 w 79"/>
                  <a:gd name="T37" fmla="*/ 19 h 51"/>
                  <a:gd name="T38" fmla="*/ 79 w 79"/>
                  <a:gd name="T39" fmla="*/ 10 h 51"/>
                  <a:gd name="T40" fmla="*/ 79 w 79"/>
                  <a:gd name="T41" fmla="*/ 10 h 51"/>
                  <a:gd name="T42" fmla="*/ 72 w 79"/>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51">
                    <a:moveTo>
                      <a:pt x="72" y="0"/>
                    </a:moveTo>
                    <a:lnTo>
                      <a:pt x="72" y="0"/>
                    </a:lnTo>
                    <a:lnTo>
                      <a:pt x="65" y="8"/>
                    </a:lnTo>
                    <a:lnTo>
                      <a:pt x="56" y="16"/>
                    </a:lnTo>
                    <a:lnTo>
                      <a:pt x="47" y="22"/>
                    </a:lnTo>
                    <a:lnTo>
                      <a:pt x="37" y="28"/>
                    </a:lnTo>
                    <a:lnTo>
                      <a:pt x="28" y="33"/>
                    </a:lnTo>
                    <a:lnTo>
                      <a:pt x="18" y="36"/>
                    </a:lnTo>
                    <a:lnTo>
                      <a:pt x="8" y="38"/>
                    </a:lnTo>
                    <a:lnTo>
                      <a:pt x="0" y="38"/>
                    </a:lnTo>
                    <a:lnTo>
                      <a:pt x="0" y="51"/>
                    </a:lnTo>
                    <a:lnTo>
                      <a:pt x="0" y="51"/>
                    </a:lnTo>
                    <a:lnTo>
                      <a:pt x="10" y="50"/>
                    </a:lnTo>
                    <a:lnTo>
                      <a:pt x="20" y="48"/>
                    </a:lnTo>
                    <a:lnTo>
                      <a:pt x="31" y="44"/>
                    </a:lnTo>
                    <a:lnTo>
                      <a:pt x="42" y="40"/>
                    </a:lnTo>
                    <a:lnTo>
                      <a:pt x="53" y="34"/>
                    </a:lnTo>
                    <a:lnTo>
                      <a:pt x="62" y="27"/>
                    </a:lnTo>
                    <a:lnTo>
                      <a:pt x="72" y="19"/>
                    </a:lnTo>
                    <a:lnTo>
                      <a:pt x="79" y="10"/>
                    </a:lnTo>
                    <a:lnTo>
                      <a:pt x="79" y="10"/>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30" name="Freeform 3963">
                <a:extLst>
                  <a:ext uri="{FF2B5EF4-FFF2-40B4-BE49-F238E27FC236}">
                    <a16:creationId xmlns:a16="http://schemas.microsoft.com/office/drawing/2014/main" id="{E7D1C720-804B-4D7D-86EA-66A7903C12D7}"/>
                  </a:ext>
                </a:extLst>
              </p:cNvPr>
              <p:cNvSpPr>
                <a:spLocks/>
              </p:cNvSpPr>
              <p:nvPr/>
            </p:nvSpPr>
            <p:spPr bwMode="auto">
              <a:xfrm flipH="1">
                <a:off x="7752451" y="3296357"/>
                <a:ext cx="166530" cy="30278"/>
              </a:xfrm>
              <a:custGeom>
                <a:avLst/>
                <a:gdLst>
                  <a:gd name="T0" fmla="*/ 62 w 66"/>
                  <a:gd name="T1" fmla="*/ 0 h 12"/>
                  <a:gd name="T2" fmla="*/ 0 w 66"/>
                  <a:gd name="T3" fmla="*/ 0 h 12"/>
                  <a:gd name="T4" fmla="*/ 0 w 66"/>
                  <a:gd name="T5" fmla="*/ 12 h 12"/>
                  <a:gd name="T6" fmla="*/ 62 w 66"/>
                  <a:gd name="T7" fmla="*/ 12 h 12"/>
                  <a:gd name="T8" fmla="*/ 62 w 66"/>
                  <a:gd name="T9" fmla="*/ 12 h 12"/>
                  <a:gd name="T10" fmla="*/ 64 w 66"/>
                  <a:gd name="T11" fmla="*/ 11 h 12"/>
                  <a:gd name="T12" fmla="*/ 66 w 66"/>
                  <a:gd name="T13" fmla="*/ 6 h 12"/>
                  <a:gd name="T14" fmla="*/ 66 w 66"/>
                  <a:gd name="T15" fmla="*/ 6 h 12"/>
                  <a:gd name="T16" fmla="*/ 62 w 66"/>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2">
                    <a:moveTo>
                      <a:pt x="62" y="0"/>
                    </a:moveTo>
                    <a:lnTo>
                      <a:pt x="0" y="0"/>
                    </a:lnTo>
                    <a:lnTo>
                      <a:pt x="0" y="12"/>
                    </a:lnTo>
                    <a:lnTo>
                      <a:pt x="62" y="12"/>
                    </a:lnTo>
                    <a:lnTo>
                      <a:pt x="62" y="12"/>
                    </a:lnTo>
                    <a:lnTo>
                      <a:pt x="64" y="11"/>
                    </a:lnTo>
                    <a:lnTo>
                      <a:pt x="66" y="6"/>
                    </a:lnTo>
                    <a:lnTo>
                      <a:pt x="66" y="6"/>
                    </a:lnTo>
                    <a:lnTo>
                      <a:pt x="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31" name="Freeform 3964">
                <a:extLst>
                  <a:ext uri="{FF2B5EF4-FFF2-40B4-BE49-F238E27FC236}">
                    <a16:creationId xmlns:a16="http://schemas.microsoft.com/office/drawing/2014/main" id="{A01144F9-EB96-41C2-AE7A-C571357A1FBA}"/>
                  </a:ext>
                </a:extLst>
              </p:cNvPr>
              <p:cNvSpPr>
                <a:spLocks/>
              </p:cNvSpPr>
              <p:nvPr/>
            </p:nvSpPr>
            <p:spPr bwMode="auto">
              <a:xfrm flipH="1">
                <a:off x="7442097" y="3266078"/>
                <a:ext cx="219520" cy="90835"/>
              </a:xfrm>
              <a:custGeom>
                <a:avLst/>
                <a:gdLst>
                  <a:gd name="T0" fmla="*/ 69 w 87"/>
                  <a:gd name="T1" fmla="*/ 0 h 36"/>
                  <a:gd name="T2" fmla="*/ 69 w 87"/>
                  <a:gd name="T3" fmla="*/ 0 h 36"/>
                  <a:gd name="T4" fmla="*/ 63 w 87"/>
                  <a:gd name="T5" fmla="*/ 0 h 36"/>
                  <a:gd name="T6" fmla="*/ 58 w 87"/>
                  <a:gd name="T7" fmla="*/ 2 h 36"/>
                  <a:gd name="T8" fmla="*/ 54 w 87"/>
                  <a:gd name="T9" fmla="*/ 7 h 36"/>
                  <a:gd name="T10" fmla="*/ 51 w 87"/>
                  <a:gd name="T11" fmla="*/ 12 h 36"/>
                  <a:gd name="T12" fmla="*/ 5 w 87"/>
                  <a:gd name="T13" fmla="*/ 12 h 36"/>
                  <a:gd name="T14" fmla="*/ 5 w 87"/>
                  <a:gd name="T15" fmla="*/ 12 h 36"/>
                  <a:gd name="T16" fmla="*/ 3 w 87"/>
                  <a:gd name="T17" fmla="*/ 15 h 36"/>
                  <a:gd name="T18" fmla="*/ 0 w 87"/>
                  <a:gd name="T19" fmla="*/ 18 h 36"/>
                  <a:gd name="T20" fmla="*/ 0 w 87"/>
                  <a:gd name="T21" fmla="*/ 18 h 36"/>
                  <a:gd name="T22" fmla="*/ 5 w 87"/>
                  <a:gd name="T23" fmla="*/ 24 h 36"/>
                  <a:gd name="T24" fmla="*/ 51 w 87"/>
                  <a:gd name="T25" fmla="*/ 24 h 36"/>
                  <a:gd name="T26" fmla="*/ 51 w 87"/>
                  <a:gd name="T27" fmla="*/ 24 h 36"/>
                  <a:gd name="T28" fmla="*/ 54 w 87"/>
                  <a:gd name="T29" fmla="*/ 29 h 36"/>
                  <a:gd name="T30" fmla="*/ 58 w 87"/>
                  <a:gd name="T31" fmla="*/ 32 h 36"/>
                  <a:gd name="T32" fmla="*/ 63 w 87"/>
                  <a:gd name="T33" fmla="*/ 35 h 36"/>
                  <a:gd name="T34" fmla="*/ 69 w 87"/>
                  <a:gd name="T35" fmla="*/ 36 h 36"/>
                  <a:gd name="T36" fmla="*/ 69 w 87"/>
                  <a:gd name="T37" fmla="*/ 36 h 36"/>
                  <a:gd name="T38" fmla="*/ 72 w 87"/>
                  <a:gd name="T39" fmla="*/ 36 h 36"/>
                  <a:gd name="T40" fmla="*/ 76 w 87"/>
                  <a:gd name="T41" fmla="*/ 35 h 36"/>
                  <a:gd name="T42" fmla="*/ 82 w 87"/>
                  <a:gd name="T43" fmla="*/ 31 h 36"/>
                  <a:gd name="T44" fmla="*/ 85 w 87"/>
                  <a:gd name="T45" fmla="*/ 25 h 36"/>
                  <a:gd name="T46" fmla="*/ 87 w 87"/>
                  <a:gd name="T47" fmla="*/ 21 h 36"/>
                  <a:gd name="T48" fmla="*/ 87 w 87"/>
                  <a:gd name="T49" fmla="*/ 18 h 36"/>
                  <a:gd name="T50" fmla="*/ 87 w 87"/>
                  <a:gd name="T51" fmla="*/ 18 h 36"/>
                  <a:gd name="T52" fmla="*/ 87 w 87"/>
                  <a:gd name="T53" fmla="*/ 14 h 36"/>
                  <a:gd name="T54" fmla="*/ 85 w 87"/>
                  <a:gd name="T55" fmla="*/ 11 h 36"/>
                  <a:gd name="T56" fmla="*/ 82 w 87"/>
                  <a:gd name="T57" fmla="*/ 5 h 36"/>
                  <a:gd name="T58" fmla="*/ 76 w 87"/>
                  <a:gd name="T59" fmla="*/ 1 h 36"/>
                  <a:gd name="T60" fmla="*/ 72 w 87"/>
                  <a:gd name="T61" fmla="*/ 0 h 36"/>
                  <a:gd name="T62" fmla="*/ 69 w 87"/>
                  <a:gd name="T6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36">
                    <a:moveTo>
                      <a:pt x="69" y="0"/>
                    </a:moveTo>
                    <a:lnTo>
                      <a:pt x="69" y="0"/>
                    </a:lnTo>
                    <a:lnTo>
                      <a:pt x="63" y="0"/>
                    </a:lnTo>
                    <a:lnTo>
                      <a:pt x="58" y="2"/>
                    </a:lnTo>
                    <a:lnTo>
                      <a:pt x="54" y="7"/>
                    </a:lnTo>
                    <a:lnTo>
                      <a:pt x="51" y="12"/>
                    </a:lnTo>
                    <a:lnTo>
                      <a:pt x="5" y="12"/>
                    </a:lnTo>
                    <a:lnTo>
                      <a:pt x="5" y="12"/>
                    </a:lnTo>
                    <a:lnTo>
                      <a:pt x="3" y="15"/>
                    </a:lnTo>
                    <a:lnTo>
                      <a:pt x="0" y="18"/>
                    </a:lnTo>
                    <a:lnTo>
                      <a:pt x="0" y="18"/>
                    </a:lnTo>
                    <a:lnTo>
                      <a:pt x="5" y="24"/>
                    </a:lnTo>
                    <a:lnTo>
                      <a:pt x="51" y="24"/>
                    </a:lnTo>
                    <a:lnTo>
                      <a:pt x="51" y="24"/>
                    </a:lnTo>
                    <a:lnTo>
                      <a:pt x="54" y="29"/>
                    </a:lnTo>
                    <a:lnTo>
                      <a:pt x="58" y="32"/>
                    </a:lnTo>
                    <a:lnTo>
                      <a:pt x="63" y="35"/>
                    </a:lnTo>
                    <a:lnTo>
                      <a:pt x="69" y="36"/>
                    </a:lnTo>
                    <a:lnTo>
                      <a:pt x="69" y="36"/>
                    </a:lnTo>
                    <a:lnTo>
                      <a:pt x="72" y="36"/>
                    </a:lnTo>
                    <a:lnTo>
                      <a:pt x="76" y="35"/>
                    </a:lnTo>
                    <a:lnTo>
                      <a:pt x="82" y="31"/>
                    </a:lnTo>
                    <a:lnTo>
                      <a:pt x="85" y="25"/>
                    </a:lnTo>
                    <a:lnTo>
                      <a:pt x="87" y="21"/>
                    </a:lnTo>
                    <a:lnTo>
                      <a:pt x="87" y="18"/>
                    </a:lnTo>
                    <a:lnTo>
                      <a:pt x="87" y="18"/>
                    </a:lnTo>
                    <a:lnTo>
                      <a:pt x="87" y="14"/>
                    </a:lnTo>
                    <a:lnTo>
                      <a:pt x="85" y="11"/>
                    </a:lnTo>
                    <a:lnTo>
                      <a:pt x="82" y="5"/>
                    </a:lnTo>
                    <a:lnTo>
                      <a:pt x="76" y="1"/>
                    </a:lnTo>
                    <a:lnTo>
                      <a:pt x="72" y="0"/>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32" name="Freeform 3965">
                <a:extLst>
                  <a:ext uri="{FF2B5EF4-FFF2-40B4-BE49-F238E27FC236}">
                    <a16:creationId xmlns:a16="http://schemas.microsoft.com/office/drawing/2014/main" id="{B906B0F7-667C-443A-9692-A161588EEAD7}"/>
                  </a:ext>
                </a:extLst>
              </p:cNvPr>
              <p:cNvSpPr>
                <a:spLocks/>
              </p:cNvSpPr>
              <p:nvPr/>
            </p:nvSpPr>
            <p:spPr bwMode="auto">
              <a:xfrm flipH="1">
                <a:off x="7442097" y="3152537"/>
                <a:ext cx="476885" cy="355772"/>
              </a:xfrm>
              <a:custGeom>
                <a:avLst/>
                <a:gdLst>
                  <a:gd name="T0" fmla="*/ 0 w 191"/>
                  <a:gd name="T1" fmla="*/ 0 h 140"/>
                  <a:gd name="T2" fmla="*/ 0 w 191"/>
                  <a:gd name="T3" fmla="*/ 12 h 140"/>
                  <a:gd name="T4" fmla="*/ 0 w 191"/>
                  <a:gd name="T5" fmla="*/ 12 h 140"/>
                  <a:gd name="T6" fmla="*/ 8 w 191"/>
                  <a:gd name="T7" fmla="*/ 14 h 140"/>
                  <a:gd name="T8" fmla="*/ 19 w 191"/>
                  <a:gd name="T9" fmla="*/ 16 h 140"/>
                  <a:gd name="T10" fmla="*/ 30 w 191"/>
                  <a:gd name="T11" fmla="*/ 20 h 140"/>
                  <a:gd name="T12" fmla="*/ 41 w 191"/>
                  <a:gd name="T13" fmla="*/ 24 h 140"/>
                  <a:gd name="T14" fmla="*/ 52 w 191"/>
                  <a:gd name="T15" fmla="*/ 30 h 140"/>
                  <a:gd name="T16" fmla="*/ 61 w 191"/>
                  <a:gd name="T17" fmla="*/ 39 h 140"/>
                  <a:gd name="T18" fmla="*/ 70 w 191"/>
                  <a:gd name="T19" fmla="*/ 48 h 140"/>
                  <a:gd name="T20" fmla="*/ 76 w 191"/>
                  <a:gd name="T21" fmla="*/ 58 h 140"/>
                  <a:gd name="T22" fmla="*/ 76 w 191"/>
                  <a:gd name="T23" fmla="*/ 58 h 140"/>
                  <a:gd name="T24" fmla="*/ 83 w 191"/>
                  <a:gd name="T25" fmla="*/ 70 h 140"/>
                  <a:gd name="T26" fmla="*/ 90 w 191"/>
                  <a:gd name="T27" fmla="*/ 81 h 140"/>
                  <a:gd name="T28" fmla="*/ 100 w 191"/>
                  <a:gd name="T29" fmla="*/ 92 h 140"/>
                  <a:gd name="T30" fmla="*/ 109 w 191"/>
                  <a:gd name="T31" fmla="*/ 100 h 140"/>
                  <a:gd name="T32" fmla="*/ 120 w 191"/>
                  <a:gd name="T33" fmla="*/ 108 h 140"/>
                  <a:gd name="T34" fmla="*/ 132 w 191"/>
                  <a:gd name="T35" fmla="*/ 116 h 140"/>
                  <a:gd name="T36" fmla="*/ 143 w 191"/>
                  <a:gd name="T37" fmla="*/ 120 h 140"/>
                  <a:gd name="T38" fmla="*/ 155 w 191"/>
                  <a:gd name="T39" fmla="*/ 125 h 140"/>
                  <a:gd name="T40" fmla="*/ 155 w 191"/>
                  <a:gd name="T41" fmla="*/ 125 h 140"/>
                  <a:gd name="T42" fmla="*/ 157 w 191"/>
                  <a:gd name="T43" fmla="*/ 131 h 140"/>
                  <a:gd name="T44" fmla="*/ 161 w 191"/>
                  <a:gd name="T45" fmla="*/ 135 h 140"/>
                  <a:gd name="T46" fmla="*/ 166 w 191"/>
                  <a:gd name="T47" fmla="*/ 138 h 140"/>
                  <a:gd name="T48" fmla="*/ 173 w 191"/>
                  <a:gd name="T49" fmla="*/ 140 h 140"/>
                  <a:gd name="T50" fmla="*/ 173 w 191"/>
                  <a:gd name="T51" fmla="*/ 140 h 140"/>
                  <a:gd name="T52" fmla="*/ 176 w 191"/>
                  <a:gd name="T53" fmla="*/ 140 h 140"/>
                  <a:gd name="T54" fmla="*/ 180 w 191"/>
                  <a:gd name="T55" fmla="*/ 138 h 140"/>
                  <a:gd name="T56" fmla="*/ 186 w 191"/>
                  <a:gd name="T57" fmla="*/ 135 h 140"/>
                  <a:gd name="T58" fmla="*/ 189 w 191"/>
                  <a:gd name="T59" fmla="*/ 129 h 140"/>
                  <a:gd name="T60" fmla="*/ 191 w 191"/>
                  <a:gd name="T61" fmla="*/ 125 h 140"/>
                  <a:gd name="T62" fmla="*/ 191 w 191"/>
                  <a:gd name="T63" fmla="*/ 122 h 140"/>
                  <a:gd name="T64" fmla="*/ 191 w 191"/>
                  <a:gd name="T65" fmla="*/ 122 h 140"/>
                  <a:gd name="T66" fmla="*/ 191 w 191"/>
                  <a:gd name="T67" fmla="*/ 118 h 140"/>
                  <a:gd name="T68" fmla="*/ 189 w 191"/>
                  <a:gd name="T69" fmla="*/ 114 h 140"/>
                  <a:gd name="T70" fmla="*/ 186 w 191"/>
                  <a:gd name="T71" fmla="*/ 108 h 140"/>
                  <a:gd name="T72" fmla="*/ 180 w 191"/>
                  <a:gd name="T73" fmla="*/ 105 h 140"/>
                  <a:gd name="T74" fmla="*/ 176 w 191"/>
                  <a:gd name="T75" fmla="*/ 104 h 140"/>
                  <a:gd name="T76" fmla="*/ 173 w 191"/>
                  <a:gd name="T77" fmla="*/ 102 h 140"/>
                  <a:gd name="T78" fmla="*/ 173 w 191"/>
                  <a:gd name="T79" fmla="*/ 102 h 140"/>
                  <a:gd name="T80" fmla="*/ 168 w 191"/>
                  <a:gd name="T81" fmla="*/ 104 h 140"/>
                  <a:gd name="T82" fmla="*/ 163 w 191"/>
                  <a:gd name="T83" fmla="*/ 106 h 140"/>
                  <a:gd name="T84" fmla="*/ 160 w 191"/>
                  <a:gd name="T85" fmla="*/ 108 h 140"/>
                  <a:gd name="T86" fmla="*/ 156 w 191"/>
                  <a:gd name="T87" fmla="*/ 113 h 140"/>
                  <a:gd name="T88" fmla="*/ 156 w 191"/>
                  <a:gd name="T89" fmla="*/ 113 h 140"/>
                  <a:gd name="T90" fmla="*/ 146 w 191"/>
                  <a:gd name="T91" fmla="*/ 110 h 140"/>
                  <a:gd name="T92" fmla="*/ 136 w 191"/>
                  <a:gd name="T93" fmla="*/ 104 h 140"/>
                  <a:gd name="T94" fmla="*/ 126 w 191"/>
                  <a:gd name="T95" fmla="*/ 98 h 140"/>
                  <a:gd name="T96" fmla="*/ 116 w 191"/>
                  <a:gd name="T97" fmla="*/ 90 h 140"/>
                  <a:gd name="T98" fmla="*/ 108 w 191"/>
                  <a:gd name="T99" fmla="*/ 82 h 140"/>
                  <a:gd name="T100" fmla="*/ 100 w 191"/>
                  <a:gd name="T101" fmla="*/ 72 h 140"/>
                  <a:gd name="T102" fmla="*/ 92 w 191"/>
                  <a:gd name="T103" fmla="*/ 63 h 140"/>
                  <a:gd name="T104" fmla="*/ 86 w 191"/>
                  <a:gd name="T105" fmla="*/ 53 h 140"/>
                  <a:gd name="T106" fmla="*/ 86 w 191"/>
                  <a:gd name="T107" fmla="*/ 53 h 140"/>
                  <a:gd name="T108" fmla="*/ 79 w 191"/>
                  <a:gd name="T109" fmla="*/ 41 h 140"/>
                  <a:gd name="T110" fmla="*/ 71 w 191"/>
                  <a:gd name="T111" fmla="*/ 32 h 140"/>
                  <a:gd name="T112" fmla="*/ 60 w 191"/>
                  <a:gd name="T113" fmla="*/ 22 h 140"/>
                  <a:gd name="T114" fmla="*/ 48 w 191"/>
                  <a:gd name="T115" fmla="*/ 15 h 140"/>
                  <a:gd name="T116" fmla="*/ 36 w 191"/>
                  <a:gd name="T117" fmla="*/ 9 h 140"/>
                  <a:gd name="T118" fmla="*/ 24 w 191"/>
                  <a:gd name="T119" fmla="*/ 4 h 140"/>
                  <a:gd name="T120" fmla="*/ 11 w 191"/>
                  <a:gd name="T121" fmla="*/ 2 h 140"/>
                  <a:gd name="T122" fmla="*/ 0 w 191"/>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40">
                    <a:moveTo>
                      <a:pt x="0" y="0"/>
                    </a:moveTo>
                    <a:lnTo>
                      <a:pt x="0" y="12"/>
                    </a:lnTo>
                    <a:lnTo>
                      <a:pt x="0" y="12"/>
                    </a:lnTo>
                    <a:lnTo>
                      <a:pt x="8" y="14"/>
                    </a:lnTo>
                    <a:lnTo>
                      <a:pt x="19" y="16"/>
                    </a:lnTo>
                    <a:lnTo>
                      <a:pt x="30" y="20"/>
                    </a:lnTo>
                    <a:lnTo>
                      <a:pt x="41" y="24"/>
                    </a:lnTo>
                    <a:lnTo>
                      <a:pt x="52" y="30"/>
                    </a:lnTo>
                    <a:lnTo>
                      <a:pt x="61" y="39"/>
                    </a:lnTo>
                    <a:lnTo>
                      <a:pt x="70" y="48"/>
                    </a:lnTo>
                    <a:lnTo>
                      <a:pt x="76" y="58"/>
                    </a:lnTo>
                    <a:lnTo>
                      <a:pt x="76" y="58"/>
                    </a:lnTo>
                    <a:lnTo>
                      <a:pt x="83" y="70"/>
                    </a:lnTo>
                    <a:lnTo>
                      <a:pt x="90" y="81"/>
                    </a:lnTo>
                    <a:lnTo>
                      <a:pt x="100" y="92"/>
                    </a:lnTo>
                    <a:lnTo>
                      <a:pt x="109" y="100"/>
                    </a:lnTo>
                    <a:lnTo>
                      <a:pt x="120" y="108"/>
                    </a:lnTo>
                    <a:lnTo>
                      <a:pt x="132" y="116"/>
                    </a:lnTo>
                    <a:lnTo>
                      <a:pt x="143" y="120"/>
                    </a:lnTo>
                    <a:lnTo>
                      <a:pt x="155" y="125"/>
                    </a:lnTo>
                    <a:lnTo>
                      <a:pt x="155" y="125"/>
                    </a:lnTo>
                    <a:lnTo>
                      <a:pt x="157" y="131"/>
                    </a:lnTo>
                    <a:lnTo>
                      <a:pt x="161" y="135"/>
                    </a:lnTo>
                    <a:lnTo>
                      <a:pt x="166" y="138"/>
                    </a:lnTo>
                    <a:lnTo>
                      <a:pt x="173" y="140"/>
                    </a:lnTo>
                    <a:lnTo>
                      <a:pt x="173" y="140"/>
                    </a:lnTo>
                    <a:lnTo>
                      <a:pt x="176" y="140"/>
                    </a:lnTo>
                    <a:lnTo>
                      <a:pt x="180" y="138"/>
                    </a:lnTo>
                    <a:lnTo>
                      <a:pt x="186" y="135"/>
                    </a:lnTo>
                    <a:lnTo>
                      <a:pt x="189" y="129"/>
                    </a:lnTo>
                    <a:lnTo>
                      <a:pt x="191" y="125"/>
                    </a:lnTo>
                    <a:lnTo>
                      <a:pt x="191" y="122"/>
                    </a:lnTo>
                    <a:lnTo>
                      <a:pt x="191" y="122"/>
                    </a:lnTo>
                    <a:lnTo>
                      <a:pt x="191" y="118"/>
                    </a:lnTo>
                    <a:lnTo>
                      <a:pt x="189" y="114"/>
                    </a:lnTo>
                    <a:lnTo>
                      <a:pt x="186" y="108"/>
                    </a:lnTo>
                    <a:lnTo>
                      <a:pt x="180" y="105"/>
                    </a:lnTo>
                    <a:lnTo>
                      <a:pt x="176" y="104"/>
                    </a:lnTo>
                    <a:lnTo>
                      <a:pt x="173" y="102"/>
                    </a:lnTo>
                    <a:lnTo>
                      <a:pt x="173" y="102"/>
                    </a:lnTo>
                    <a:lnTo>
                      <a:pt x="168" y="104"/>
                    </a:lnTo>
                    <a:lnTo>
                      <a:pt x="163" y="106"/>
                    </a:lnTo>
                    <a:lnTo>
                      <a:pt x="160" y="108"/>
                    </a:lnTo>
                    <a:lnTo>
                      <a:pt x="156" y="113"/>
                    </a:lnTo>
                    <a:lnTo>
                      <a:pt x="156" y="113"/>
                    </a:lnTo>
                    <a:lnTo>
                      <a:pt x="146" y="110"/>
                    </a:lnTo>
                    <a:lnTo>
                      <a:pt x="136" y="104"/>
                    </a:lnTo>
                    <a:lnTo>
                      <a:pt x="126" y="98"/>
                    </a:lnTo>
                    <a:lnTo>
                      <a:pt x="116" y="90"/>
                    </a:lnTo>
                    <a:lnTo>
                      <a:pt x="108" y="82"/>
                    </a:lnTo>
                    <a:lnTo>
                      <a:pt x="100" y="72"/>
                    </a:lnTo>
                    <a:lnTo>
                      <a:pt x="92" y="63"/>
                    </a:lnTo>
                    <a:lnTo>
                      <a:pt x="86" y="53"/>
                    </a:lnTo>
                    <a:lnTo>
                      <a:pt x="86" y="53"/>
                    </a:lnTo>
                    <a:lnTo>
                      <a:pt x="79" y="41"/>
                    </a:lnTo>
                    <a:lnTo>
                      <a:pt x="71" y="32"/>
                    </a:lnTo>
                    <a:lnTo>
                      <a:pt x="60" y="22"/>
                    </a:lnTo>
                    <a:lnTo>
                      <a:pt x="48" y="15"/>
                    </a:lnTo>
                    <a:lnTo>
                      <a:pt x="36" y="9"/>
                    </a:lnTo>
                    <a:lnTo>
                      <a:pt x="24" y="4"/>
                    </a:lnTo>
                    <a:lnTo>
                      <a:pt x="1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33" name="Freeform 3966">
                <a:extLst>
                  <a:ext uri="{FF2B5EF4-FFF2-40B4-BE49-F238E27FC236}">
                    <a16:creationId xmlns:a16="http://schemas.microsoft.com/office/drawing/2014/main" id="{257D748D-FA46-40AA-B4E8-836D125E3AD2}"/>
                  </a:ext>
                </a:extLst>
              </p:cNvPr>
              <p:cNvSpPr>
                <a:spLocks/>
              </p:cNvSpPr>
              <p:nvPr/>
            </p:nvSpPr>
            <p:spPr bwMode="auto">
              <a:xfrm flipH="1">
                <a:off x="7442097" y="3114687"/>
                <a:ext cx="249798" cy="174102"/>
              </a:xfrm>
              <a:custGeom>
                <a:avLst/>
                <a:gdLst>
                  <a:gd name="T0" fmla="*/ 81 w 99"/>
                  <a:gd name="T1" fmla="*/ 0 h 67"/>
                  <a:gd name="T2" fmla="*/ 81 w 99"/>
                  <a:gd name="T3" fmla="*/ 0 h 67"/>
                  <a:gd name="T4" fmla="*/ 74 w 99"/>
                  <a:gd name="T5" fmla="*/ 1 h 67"/>
                  <a:gd name="T6" fmla="*/ 69 w 99"/>
                  <a:gd name="T7" fmla="*/ 4 h 67"/>
                  <a:gd name="T8" fmla="*/ 65 w 99"/>
                  <a:gd name="T9" fmla="*/ 8 h 67"/>
                  <a:gd name="T10" fmla="*/ 63 w 99"/>
                  <a:gd name="T11" fmla="*/ 14 h 67"/>
                  <a:gd name="T12" fmla="*/ 63 w 99"/>
                  <a:gd name="T13" fmla="*/ 14 h 67"/>
                  <a:gd name="T14" fmla="*/ 54 w 99"/>
                  <a:gd name="T15" fmla="*/ 17 h 67"/>
                  <a:gd name="T16" fmla="*/ 46 w 99"/>
                  <a:gd name="T17" fmla="*/ 20 h 67"/>
                  <a:gd name="T18" fmla="*/ 29 w 99"/>
                  <a:gd name="T19" fmla="*/ 30 h 67"/>
                  <a:gd name="T20" fmla="*/ 15 w 99"/>
                  <a:gd name="T21" fmla="*/ 42 h 67"/>
                  <a:gd name="T22" fmla="*/ 0 w 99"/>
                  <a:gd name="T23" fmla="*/ 56 h 67"/>
                  <a:gd name="T24" fmla="*/ 0 w 99"/>
                  <a:gd name="T25" fmla="*/ 56 h 67"/>
                  <a:gd name="T26" fmla="*/ 4 w 99"/>
                  <a:gd name="T27" fmla="*/ 62 h 67"/>
                  <a:gd name="T28" fmla="*/ 4 w 99"/>
                  <a:gd name="T29" fmla="*/ 62 h 67"/>
                  <a:gd name="T30" fmla="*/ 6 w 99"/>
                  <a:gd name="T31" fmla="*/ 67 h 67"/>
                  <a:gd name="T32" fmla="*/ 6 w 99"/>
                  <a:gd name="T33" fmla="*/ 67 h 67"/>
                  <a:gd name="T34" fmla="*/ 20 w 99"/>
                  <a:gd name="T35" fmla="*/ 54 h 67"/>
                  <a:gd name="T36" fmla="*/ 34 w 99"/>
                  <a:gd name="T37" fmla="*/ 42 h 67"/>
                  <a:gd name="T38" fmla="*/ 48 w 99"/>
                  <a:gd name="T39" fmla="*/ 32 h 67"/>
                  <a:gd name="T40" fmla="*/ 57 w 99"/>
                  <a:gd name="T41" fmla="*/ 29 h 67"/>
                  <a:gd name="T42" fmla="*/ 64 w 99"/>
                  <a:gd name="T43" fmla="*/ 26 h 67"/>
                  <a:gd name="T44" fmla="*/ 64 w 99"/>
                  <a:gd name="T45" fmla="*/ 26 h 67"/>
                  <a:gd name="T46" fmla="*/ 68 w 99"/>
                  <a:gd name="T47" fmla="*/ 31 h 67"/>
                  <a:gd name="T48" fmla="*/ 71 w 99"/>
                  <a:gd name="T49" fmla="*/ 34 h 67"/>
                  <a:gd name="T50" fmla="*/ 76 w 99"/>
                  <a:gd name="T51" fmla="*/ 36 h 67"/>
                  <a:gd name="T52" fmla="*/ 81 w 99"/>
                  <a:gd name="T53" fmla="*/ 36 h 67"/>
                  <a:gd name="T54" fmla="*/ 81 w 99"/>
                  <a:gd name="T55" fmla="*/ 36 h 67"/>
                  <a:gd name="T56" fmla="*/ 84 w 99"/>
                  <a:gd name="T57" fmla="*/ 36 h 67"/>
                  <a:gd name="T58" fmla="*/ 88 w 99"/>
                  <a:gd name="T59" fmla="*/ 35 h 67"/>
                  <a:gd name="T60" fmla="*/ 94 w 99"/>
                  <a:gd name="T61" fmla="*/ 31 h 67"/>
                  <a:gd name="T62" fmla="*/ 97 w 99"/>
                  <a:gd name="T63" fmla="*/ 25 h 67"/>
                  <a:gd name="T64" fmla="*/ 99 w 99"/>
                  <a:gd name="T65" fmla="*/ 22 h 67"/>
                  <a:gd name="T66" fmla="*/ 99 w 99"/>
                  <a:gd name="T67" fmla="*/ 18 h 67"/>
                  <a:gd name="T68" fmla="*/ 99 w 99"/>
                  <a:gd name="T69" fmla="*/ 18 h 67"/>
                  <a:gd name="T70" fmla="*/ 99 w 99"/>
                  <a:gd name="T71" fmla="*/ 14 h 67"/>
                  <a:gd name="T72" fmla="*/ 97 w 99"/>
                  <a:gd name="T73" fmla="*/ 11 h 67"/>
                  <a:gd name="T74" fmla="*/ 94 w 99"/>
                  <a:gd name="T75" fmla="*/ 5 h 67"/>
                  <a:gd name="T76" fmla="*/ 88 w 99"/>
                  <a:gd name="T77" fmla="*/ 1 h 67"/>
                  <a:gd name="T78" fmla="*/ 84 w 99"/>
                  <a:gd name="T79" fmla="*/ 0 h 67"/>
                  <a:gd name="T80" fmla="*/ 81 w 99"/>
                  <a:gd name="T8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67">
                    <a:moveTo>
                      <a:pt x="81" y="0"/>
                    </a:moveTo>
                    <a:lnTo>
                      <a:pt x="81" y="0"/>
                    </a:lnTo>
                    <a:lnTo>
                      <a:pt x="74" y="1"/>
                    </a:lnTo>
                    <a:lnTo>
                      <a:pt x="69" y="4"/>
                    </a:lnTo>
                    <a:lnTo>
                      <a:pt x="65" y="8"/>
                    </a:lnTo>
                    <a:lnTo>
                      <a:pt x="63" y="14"/>
                    </a:lnTo>
                    <a:lnTo>
                      <a:pt x="63" y="14"/>
                    </a:lnTo>
                    <a:lnTo>
                      <a:pt x="54" y="17"/>
                    </a:lnTo>
                    <a:lnTo>
                      <a:pt x="46" y="20"/>
                    </a:lnTo>
                    <a:lnTo>
                      <a:pt x="29" y="30"/>
                    </a:lnTo>
                    <a:lnTo>
                      <a:pt x="15" y="42"/>
                    </a:lnTo>
                    <a:lnTo>
                      <a:pt x="0" y="56"/>
                    </a:lnTo>
                    <a:lnTo>
                      <a:pt x="0" y="56"/>
                    </a:lnTo>
                    <a:lnTo>
                      <a:pt x="4" y="62"/>
                    </a:lnTo>
                    <a:lnTo>
                      <a:pt x="4" y="62"/>
                    </a:lnTo>
                    <a:lnTo>
                      <a:pt x="6" y="67"/>
                    </a:lnTo>
                    <a:lnTo>
                      <a:pt x="6" y="67"/>
                    </a:lnTo>
                    <a:lnTo>
                      <a:pt x="20" y="54"/>
                    </a:lnTo>
                    <a:lnTo>
                      <a:pt x="34" y="42"/>
                    </a:lnTo>
                    <a:lnTo>
                      <a:pt x="48" y="32"/>
                    </a:lnTo>
                    <a:lnTo>
                      <a:pt x="57" y="29"/>
                    </a:lnTo>
                    <a:lnTo>
                      <a:pt x="64" y="26"/>
                    </a:lnTo>
                    <a:lnTo>
                      <a:pt x="64" y="26"/>
                    </a:lnTo>
                    <a:lnTo>
                      <a:pt x="68" y="31"/>
                    </a:lnTo>
                    <a:lnTo>
                      <a:pt x="71" y="34"/>
                    </a:lnTo>
                    <a:lnTo>
                      <a:pt x="76" y="36"/>
                    </a:lnTo>
                    <a:lnTo>
                      <a:pt x="81" y="36"/>
                    </a:lnTo>
                    <a:lnTo>
                      <a:pt x="81" y="36"/>
                    </a:lnTo>
                    <a:lnTo>
                      <a:pt x="84" y="36"/>
                    </a:lnTo>
                    <a:lnTo>
                      <a:pt x="88" y="35"/>
                    </a:lnTo>
                    <a:lnTo>
                      <a:pt x="94" y="31"/>
                    </a:lnTo>
                    <a:lnTo>
                      <a:pt x="97" y="25"/>
                    </a:lnTo>
                    <a:lnTo>
                      <a:pt x="99" y="22"/>
                    </a:lnTo>
                    <a:lnTo>
                      <a:pt x="99" y="18"/>
                    </a:lnTo>
                    <a:lnTo>
                      <a:pt x="99" y="18"/>
                    </a:lnTo>
                    <a:lnTo>
                      <a:pt x="99" y="14"/>
                    </a:lnTo>
                    <a:lnTo>
                      <a:pt x="97" y="11"/>
                    </a:lnTo>
                    <a:lnTo>
                      <a:pt x="94" y="5"/>
                    </a:lnTo>
                    <a:lnTo>
                      <a:pt x="88" y="1"/>
                    </a:lnTo>
                    <a:lnTo>
                      <a:pt x="84" y="0"/>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grpSp>
        <p:grpSp>
          <p:nvGrpSpPr>
            <p:cNvPr id="15" name="Group 20">
              <a:extLst>
                <a:ext uri="{FF2B5EF4-FFF2-40B4-BE49-F238E27FC236}">
                  <a16:creationId xmlns:a16="http://schemas.microsoft.com/office/drawing/2014/main" id="{6EE65075-F769-4EF5-AFEC-8AA800E378BC}"/>
                </a:ext>
              </a:extLst>
            </p:cNvPr>
            <p:cNvGrpSpPr/>
            <p:nvPr/>
          </p:nvGrpSpPr>
          <p:grpSpPr>
            <a:xfrm>
              <a:off x="3097793" y="2668705"/>
              <a:ext cx="1285581" cy="1285581"/>
              <a:chOff x="3301549" y="2872461"/>
              <a:chExt cx="878069" cy="878069"/>
            </a:xfrm>
          </p:grpSpPr>
          <p:sp>
            <p:nvSpPr>
              <p:cNvPr id="23" name="Freeform 3957">
                <a:extLst>
                  <a:ext uri="{FF2B5EF4-FFF2-40B4-BE49-F238E27FC236}">
                    <a16:creationId xmlns:a16="http://schemas.microsoft.com/office/drawing/2014/main" id="{C91DD1AF-82A1-402B-A1EC-0AEFE8899AC1}"/>
                  </a:ext>
                </a:extLst>
              </p:cNvPr>
              <p:cNvSpPr>
                <a:spLocks/>
              </p:cNvSpPr>
              <p:nvPr/>
            </p:nvSpPr>
            <p:spPr bwMode="auto">
              <a:xfrm flipH="1">
                <a:off x="3301549" y="2872461"/>
                <a:ext cx="878069" cy="878069"/>
              </a:xfrm>
              <a:custGeom>
                <a:avLst/>
                <a:gdLst>
                  <a:gd name="T0" fmla="*/ 0 w 349"/>
                  <a:gd name="T1" fmla="*/ 174 h 349"/>
                  <a:gd name="T2" fmla="*/ 3 w 349"/>
                  <a:gd name="T3" fmla="*/ 139 h 349"/>
                  <a:gd name="T4" fmla="*/ 14 w 349"/>
                  <a:gd name="T5" fmla="*/ 106 h 349"/>
                  <a:gd name="T6" fmla="*/ 30 w 349"/>
                  <a:gd name="T7" fmla="*/ 76 h 349"/>
                  <a:gd name="T8" fmla="*/ 51 w 349"/>
                  <a:gd name="T9" fmla="*/ 50 h 349"/>
                  <a:gd name="T10" fmla="*/ 76 w 349"/>
                  <a:gd name="T11" fmla="*/ 30 h 349"/>
                  <a:gd name="T12" fmla="*/ 106 w 349"/>
                  <a:gd name="T13" fmla="*/ 13 h 349"/>
                  <a:gd name="T14" fmla="*/ 139 w 349"/>
                  <a:gd name="T15" fmla="*/ 3 h 349"/>
                  <a:gd name="T16" fmla="*/ 175 w 349"/>
                  <a:gd name="T17" fmla="*/ 0 h 349"/>
                  <a:gd name="T18" fmla="*/ 193 w 349"/>
                  <a:gd name="T19" fmla="*/ 1 h 349"/>
                  <a:gd name="T20" fmla="*/ 226 w 349"/>
                  <a:gd name="T21" fmla="*/ 7 h 349"/>
                  <a:gd name="T22" fmla="*/ 257 w 349"/>
                  <a:gd name="T23" fmla="*/ 20 h 349"/>
                  <a:gd name="T24" fmla="*/ 285 w 349"/>
                  <a:gd name="T25" fmla="*/ 39 h 349"/>
                  <a:gd name="T26" fmla="*/ 309 w 349"/>
                  <a:gd name="T27" fmla="*/ 63 h 349"/>
                  <a:gd name="T28" fmla="*/ 328 w 349"/>
                  <a:gd name="T29" fmla="*/ 91 h 349"/>
                  <a:gd name="T30" fmla="*/ 341 w 349"/>
                  <a:gd name="T31" fmla="*/ 122 h 349"/>
                  <a:gd name="T32" fmla="*/ 349 w 349"/>
                  <a:gd name="T33" fmla="*/ 157 h 349"/>
                  <a:gd name="T34" fmla="*/ 349 w 349"/>
                  <a:gd name="T35" fmla="*/ 174 h 349"/>
                  <a:gd name="T36" fmla="*/ 345 w 349"/>
                  <a:gd name="T37" fmla="*/ 210 h 349"/>
                  <a:gd name="T38" fmla="*/ 335 w 349"/>
                  <a:gd name="T39" fmla="*/ 242 h 349"/>
                  <a:gd name="T40" fmla="*/ 320 w 349"/>
                  <a:gd name="T41" fmla="*/ 272 h 349"/>
                  <a:gd name="T42" fmla="*/ 298 w 349"/>
                  <a:gd name="T43" fmla="*/ 297 h 349"/>
                  <a:gd name="T44" fmla="*/ 272 w 349"/>
                  <a:gd name="T45" fmla="*/ 319 h 349"/>
                  <a:gd name="T46" fmla="*/ 242 w 349"/>
                  <a:gd name="T47" fmla="*/ 335 h 349"/>
                  <a:gd name="T48" fmla="*/ 210 w 349"/>
                  <a:gd name="T49" fmla="*/ 345 h 349"/>
                  <a:gd name="T50" fmla="*/ 175 w 349"/>
                  <a:gd name="T51" fmla="*/ 349 h 349"/>
                  <a:gd name="T52" fmla="*/ 157 w 349"/>
                  <a:gd name="T53" fmla="*/ 347 h 349"/>
                  <a:gd name="T54" fmla="*/ 122 w 349"/>
                  <a:gd name="T55" fmla="*/ 341 h 349"/>
                  <a:gd name="T56" fmla="*/ 91 w 349"/>
                  <a:gd name="T57" fmla="*/ 328 h 349"/>
                  <a:gd name="T58" fmla="*/ 63 w 349"/>
                  <a:gd name="T59" fmla="*/ 309 h 349"/>
                  <a:gd name="T60" fmla="*/ 39 w 349"/>
                  <a:gd name="T61" fmla="*/ 285 h 349"/>
                  <a:gd name="T62" fmla="*/ 21 w 349"/>
                  <a:gd name="T63" fmla="*/ 258 h 349"/>
                  <a:gd name="T64" fmla="*/ 8 w 349"/>
                  <a:gd name="T65" fmla="*/ 226 h 349"/>
                  <a:gd name="T66" fmla="*/ 1 w 349"/>
                  <a:gd name="T67" fmla="*/ 192 h 349"/>
                  <a:gd name="T68" fmla="*/ 0 w 349"/>
                  <a:gd name="T69" fmla="*/ 17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9" h="349">
                    <a:moveTo>
                      <a:pt x="0" y="174"/>
                    </a:moveTo>
                    <a:lnTo>
                      <a:pt x="0" y="174"/>
                    </a:lnTo>
                    <a:lnTo>
                      <a:pt x="1" y="157"/>
                    </a:lnTo>
                    <a:lnTo>
                      <a:pt x="3" y="139"/>
                    </a:lnTo>
                    <a:lnTo>
                      <a:pt x="8" y="122"/>
                    </a:lnTo>
                    <a:lnTo>
                      <a:pt x="14" y="106"/>
                    </a:lnTo>
                    <a:lnTo>
                      <a:pt x="21" y="91"/>
                    </a:lnTo>
                    <a:lnTo>
                      <a:pt x="30" y="76"/>
                    </a:lnTo>
                    <a:lnTo>
                      <a:pt x="39" y="63"/>
                    </a:lnTo>
                    <a:lnTo>
                      <a:pt x="51" y="50"/>
                    </a:lnTo>
                    <a:lnTo>
                      <a:pt x="63" y="39"/>
                    </a:lnTo>
                    <a:lnTo>
                      <a:pt x="76" y="30"/>
                    </a:lnTo>
                    <a:lnTo>
                      <a:pt x="91" y="20"/>
                    </a:lnTo>
                    <a:lnTo>
                      <a:pt x="106" y="13"/>
                    </a:lnTo>
                    <a:lnTo>
                      <a:pt x="122" y="7"/>
                    </a:lnTo>
                    <a:lnTo>
                      <a:pt x="139" y="3"/>
                    </a:lnTo>
                    <a:lnTo>
                      <a:pt x="157" y="1"/>
                    </a:lnTo>
                    <a:lnTo>
                      <a:pt x="175" y="0"/>
                    </a:lnTo>
                    <a:lnTo>
                      <a:pt x="175" y="0"/>
                    </a:lnTo>
                    <a:lnTo>
                      <a:pt x="193" y="1"/>
                    </a:lnTo>
                    <a:lnTo>
                      <a:pt x="210" y="3"/>
                    </a:lnTo>
                    <a:lnTo>
                      <a:pt x="226" y="7"/>
                    </a:lnTo>
                    <a:lnTo>
                      <a:pt x="242" y="13"/>
                    </a:lnTo>
                    <a:lnTo>
                      <a:pt x="257" y="20"/>
                    </a:lnTo>
                    <a:lnTo>
                      <a:pt x="272" y="30"/>
                    </a:lnTo>
                    <a:lnTo>
                      <a:pt x="285" y="39"/>
                    </a:lnTo>
                    <a:lnTo>
                      <a:pt x="298" y="50"/>
                    </a:lnTo>
                    <a:lnTo>
                      <a:pt x="309" y="63"/>
                    </a:lnTo>
                    <a:lnTo>
                      <a:pt x="320" y="76"/>
                    </a:lnTo>
                    <a:lnTo>
                      <a:pt x="328" y="91"/>
                    </a:lnTo>
                    <a:lnTo>
                      <a:pt x="335" y="106"/>
                    </a:lnTo>
                    <a:lnTo>
                      <a:pt x="341" y="122"/>
                    </a:lnTo>
                    <a:lnTo>
                      <a:pt x="345" y="139"/>
                    </a:lnTo>
                    <a:lnTo>
                      <a:pt x="349" y="157"/>
                    </a:lnTo>
                    <a:lnTo>
                      <a:pt x="349" y="174"/>
                    </a:lnTo>
                    <a:lnTo>
                      <a:pt x="349" y="174"/>
                    </a:lnTo>
                    <a:lnTo>
                      <a:pt x="349" y="192"/>
                    </a:lnTo>
                    <a:lnTo>
                      <a:pt x="345" y="210"/>
                    </a:lnTo>
                    <a:lnTo>
                      <a:pt x="341" y="226"/>
                    </a:lnTo>
                    <a:lnTo>
                      <a:pt x="335" y="242"/>
                    </a:lnTo>
                    <a:lnTo>
                      <a:pt x="328" y="258"/>
                    </a:lnTo>
                    <a:lnTo>
                      <a:pt x="320" y="272"/>
                    </a:lnTo>
                    <a:lnTo>
                      <a:pt x="309" y="285"/>
                    </a:lnTo>
                    <a:lnTo>
                      <a:pt x="298" y="297"/>
                    </a:lnTo>
                    <a:lnTo>
                      <a:pt x="285" y="309"/>
                    </a:lnTo>
                    <a:lnTo>
                      <a:pt x="272" y="319"/>
                    </a:lnTo>
                    <a:lnTo>
                      <a:pt x="257" y="328"/>
                    </a:lnTo>
                    <a:lnTo>
                      <a:pt x="242" y="335"/>
                    </a:lnTo>
                    <a:lnTo>
                      <a:pt x="226" y="341"/>
                    </a:lnTo>
                    <a:lnTo>
                      <a:pt x="210" y="345"/>
                    </a:lnTo>
                    <a:lnTo>
                      <a:pt x="193" y="347"/>
                    </a:lnTo>
                    <a:lnTo>
                      <a:pt x="175" y="349"/>
                    </a:lnTo>
                    <a:lnTo>
                      <a:pt x="175" y="349"/>
                    </a:lnTo>
                    <a:lnTo>
                      <a:pt x="157" y="347"/>
                    </a:lnTo>
                    <a:lnTo>
                      <a:pt x="139" y="345"/>
                    </a:lnTo>
                    <a:lnTo>
                      <a:pt x="122" y="341"/>
                    </a:lnTo>
                    <a:lnTo>
                      <a:pt x="106" y="335"/>
                    </a:lnTo>
                    <a:lnTo>
                      <a:pt x="91" y="328"/>
                    </a:lnTo>
                    <a:lnTo>
                      <a:pt x="76" y="319"/>
                    </a:lnTo>
                    <a:lnTo>
                      <a:pt x="63" y="309"/>
                    </a:lnTo>
                    <a:lnTo>
                      <a:pt x="51" y="297"/>
                    </a:lnTo>
                    <a:lnTo>
                      <a:pt x="39" y="285"/>
                    </a:lnTo>
                    <a:lnTo>
                      <a:pt x="30" y="272"/>
                    </a:lnTo>
                    <a:lnTo>
                      <a:pt x="21" y="258"/>
                    </a:lnTo>
                    <a:lnTo>
                      <a:pt x="14" y="242"/>
                    </a:lnTo>
                    <a:lnTo>
                      <a:pt x="8" y="226"/>
                    </a:lnTo>
                    <a:lnTo>
                      <a:pt x="3" y="210"/>
                    </a:lnTo>
                    <a:lnTo>
                      <a:pt x="1" y="192"/>
                    </a:lnTo>
                    <a:lnTo>
                      <a:pt x="0" y="174"/>
                    </a:lnTo>
                    <a:lnTo>
                      <a:pt x="0" y="174"/>
                    </a:lnTo>
                    <a:close/>
                  </a:path>
                </a:pathLst>
              </a:custGeom>
              <a:solidFill>
                <a:schemeClr val="bg1">
                  <a:lumMod val="85000"/>
                  <a:alpha val="58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24" name="Freeform 3958">
                <a:extLst>
                  <a:ext uri="{FF2B5EF4-FFF2-40B4-BE49-F238E27FC236}">
                    <a16:creationId xmlns:a16="http://schemas.microsoft.com/office/drawing/2014/main" id="{0F1F6DC2-0F1D-4BEB-A613-FE5D63E3BC41}"/>
                  </a:ext>
                </a:extLst>
              </p:cNvPr>
              <p:cNvSpPr>
                <a:spLocks/>
              </p:cNvSpPr>
              <p:nvPr/>
            </p:nvSpPr>
            <p:spPr bwMode="auto">
              <a:xfrm flipH="1">
                <a:off x="3362105" y="2933018"/>
                <a:ext cx="756956" cy="756956"/>
              </a:xfrm>
              <a:custGeom>
                <a:avLst/>
                <a:gdLst>
                  <a:gd name="T0" fmla="*/ 0 w 301"/>
                  <a:gd name="T1" fmla="*/ 150 h 301"/>
                  <a:gd name="T2" fmla="*/ 3 w 301"/>
                  <a:gd name="T3" fmla="*/ 120 h 301"/>
                  <a:gd name="T4" fmla="*/ 12 w 301"/>
                  <a:gd name="T5" fmla="*/ 92 h 301"/>
                  <a:gd name="T6" fmla="*/ 26 w 301"/>
                  <a:gd name="T7" fmla="*/ 66 h 301"/>
                  <a:gd name="T8" fmla="*/ 44 w 301"/>
                  <a:gd name="T9" fmla="*/ 44 h 301"/>
                  <a:gd name="T10" fmla="*/ 67 w 301"/>
                  <a:gd name="T11" fmla="*/ 26 h 301"/>
                  <a:gd name="T12" fmla="*/ 92 w 301"/>
                  <a:gd name="T13" fmla="*/ 12 h 301"/>
                  <a:gd name="T14" fmla="*/ 121 w 301"/>
                  <a:gd name="T15" fmla="*/ 3 h 301"/>
                  <a:gd name="T16" fmla="*/ 151 w 301"/>
                  <a:gd name="T17" fmla="*/ 0 h 301"/>
                  <a:gd name="T18" fmla="*/ 166 w 301"/>
                  <a:gd name="T19" fmla="*/ 1 h 301"/>
                  <a:gd name="T20" fmla="*/ 195 w 301"/>
                  <a:gd name="T21" fmla="*/ 7 h 301"/>
                  <a:gd name="T22" fmla="*/ 221 w 301"/>
                  <a:gd name="T23" fmla="*/ 18 h 301"/>
                  <a:gd name="T24" fmla="*/ 245 w 301"/>
                  <a:gd name="T25" fmla="*/ 34 h 301"/>
                  <a:gd name="T26" fmla="*/ 266 w 301"/>
                  <a:gd name="T27" fmla="*/ 55 h 301"/>
                  <a:gd name="T28" fmla="*/ 283 w 301"/>
                  <a:gd name="T29" fmla="*/ 79 h 301"/>
                  <a:gd name="T30" fmla="*/ 293 w 301"/>
                  <a:gd name="T31" fmla="*/ 105 h 301"/>
                  <a:gd name="T32" fmla="*/ 299 w 301"/>
                  <a:gd name="T33" fmla="*/ 135 h 301"/>
                  <a:gd name="T34" fmla="*/ 301 w 301"/>
                  <a:gd name="T35" fmla="*/ 150 h 301"/>
                  <a:gd name="T36" fmla="*/ 297 w 301"/>
                  <a:gd name="T37" fmla="*/ 181 h 301"/>
                  <a:gd name="T38" fmla="*/ 289 w 301"/>
                  <a:gd name="T39" fmla="*/ 208 h 301"/>
                  <a:gd name="T40" fmla="*/ 275 w 301"/>
                  <a:gd name="T41" fmla="*/ 235 h 301"/>
                  <a:gd name="T42" fmla="*/ 256 w 301"/>
                  <a:gd name="T43" fmla="*/ 256 h 301"/>
                  <a:gd name="T44" fmla="*/ 235 w 301"/>
                  <a:gd name="T45" fmla="*/ 274 h 301"/>
                  <a:gd name="T46" fmla="*/ 209 w 301"/>
                  <a:gd name="T47" fmla="*/ 289 h 301"/>
                  <a:gd name="T48" fmla="*/ 181 w 301"/>
                  <a:gd name="T49" fmla="*/ 297 h 301"/>
                  <a:gd name="T50" fmla="*/ 151 w 301"/>
                  <a:gd name="T51" fmla="*/ 301 h 301"/>
                  <a:gd name="T52" fmla="*/ 135 w 301"/>
                  <a:gd name="T53" fmla="*/ 299 h 301"/>
                  <a:gd name="T54" fmla="*/ 106 w 301"/>
                  <a:gd name="T55" fmla="*/ 293 h 301"/>
                  <a:gd name="T56" fmla="*/ 79 w 301"/>
                  <a:gd name="T57" fmla="*/ 283 h 301"/>
                  <a:gd name="T58" fmla="*/ 55 w 301"/>
                  <a:gd name="T59" fmla="*/ 266 h 301"/>
                  <a:gd name="T60" fmla="*/ 34 w 301"/>
                  <a:gd name="T61" fmla="*/ 245 h 301"/>
                  <a:gd name="T62" fmla="*/ 19 w 301"/>
                  <a:gd name="T63" fmla="*/ 222 h 301"/>
                  <a:gd name="T64" fmla="*/ 7 w 301"/>
                  <a:gd name="T65" fmla="*/ 195 h 301"/>
                  <a:gd name="T66" fmla="*/ 1 w 301"/>
                  <a:gd name="T67" fmla="*/ 165 h 301"/>
                  <a:gd name="T68" fmla="*/ 0 w 301"/>
                  <a:gd name="T69" fmla="*/ 15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1" h="301">
                    <a:moveTo>
                      <a:pt x="0" y="150"/>
                    </a:moveTo>
                    <a:lnTo>
                      <a:pt x="0" y="150"/>
                    </a:lnTo>
                    <a:lnTo>
                      <a:pt x="1" y="135"/>
                    </a:lnTo>
                    <a:lnTo>
                      <a:pt x="3" y="120"/>
                    </a:lnTo>
                    <a:lnTo>
                      <a:pt x="7" y="105"/>
                    </a:lnTo>
                    <a:lnTo>
                      <a:pt x="12" y="92"/>
                    </a:lnTo>
                    <a:lnTo>
                      <a:pt x="19" y="79"/>
                    </a:lnTo>
                    <a:lnTo>
                      <a:pt x="26" y="66"/>
                    </a:lnTo>
                    <a:lnTo>
                      <a:pt x="34" y="55"/>
                    </a:lnTo>
                    <a:lnTo>
                      <a:pt x="44" y="44"/>
                    </a:lnTo>
                    <a:lnTo>
                      <a:pt x="55" y="34"/>
                    </a:lnTo>
                    <a:lnTo>
                      <a:pt x="67" y="26"/>
                    </a:lnTo>
                    <a:lnTo>
                      <a:pt x="79" y="18"/>
                    </a:lnTo>
                    <a:lnTo>
                      <a:pt x="92" y="12"/>
                    </a:lnTo>
                    <a:lnTo>
                      <a:pt x="106" y="7"/>
                    </a:lnTo>
                    <a:lnTo>
                      <a:pt x="121" y="3"/>
                    </a:lnTo>
                    <a:lnTo>
                      <a:pt x="135" y="1"/>
                    </a:lnTo>
                    <a:lnTo>
                      <a:pt x="151" y="0"/>
                    </a:lnTo>
                    <a:lnTo>
                      <a:pt x="151" y="0"/>
                    </a:lnTo>
                    <a:lnTo>
                      <a:pt x="166" y="1"/>
                    </a:lnTo>
                    <a:lnTo>
                      <a:pt x="181" y="3"/>
                    </a:lnTo>
                    <a:lnTo>
                      <a:pt x="195" y="7"/>
                    </a:lnTo>
                    <a:lnTo>
                      <a:pt x="209" y="12"/>
                    </a:lnTo>
                    <a:lnTo>
                      <a:pt x="221" y="18"/>
                    </a:lnTo>
                    <a:lnTo>
                      <a:pt x="235" y="26"/>
                    </a:lnTo>
                    <a:lnTo>
                      <a:pt x="245" y="34"/>
                    </a:lnTo>
                    <a:lnTo>
                      <a:pt x="256" y="44"/>
                    </a:lnTo>
                    <a:lnTo>
                      <a:pt x="266" y="55"/>
                    </a:lnTo>
                    <a:lnTo>
                      <a:pt x="275" y="66"/>
                    </a:lnTo>
                    <a:lnTo>
                      <a:pt x="283" y="79"/>
                    </a:lnTo>
                    <a:lnTo>
                      <a:pt x="289" y="92"/>
                    </a:lnTo>
                    <a:lnTo>
                      <a:pt x="293" y="105"/>
                    </a:lnTo>
                    <a:lnTo>
                      <a:pt x="297" y="120"/>
                    </a:lnTo>
                    <a:lnTo>
                      <a:pt x="299" y="135"/>
                    </a:lnTo>
                    <a:lnTo>
                      <a:pt x="301" y="150"/>
                    </a:lnTo>
                    <a:lnTo>
                      <a:pt x="301" y="150"/>
                    </a:lnTo>
                    <a:lnTo>
                      <a:pt x="299" y="165"/>
                    </a:lnTo>
                    <a:lnTo>
                      <a:pt x="297" y="181"/>
                    </a:lnTo>
                    <a:lnTo>
                      <a:pt x="293" y="195"/>
                    </a:lnTo>
                    <a:lnTo>
                      <a:pt x="289" y="208"/>
                    </a:lnTo>
                    <a:lnTo>
                      <a:pt x="283" y="222"/>
                    </a:lnTo>
                    <a:lnTo>
                      <a:pt x="275" y="235"/>
                    </a:lnTo>
                    <a:lnTo>
                      <a:pt x="266" y="245"/>
                    </a:lnTo>
                    <a:lnTo>
                      <a:pt x="256" y="256"/>
                    </a:lnTo>
                    <a:lnTo>
                      <a:pt x="245" y="266"/>
                    </a:lnTo>
                    <a:lnTo>
                      <a:pt x="235" y="274"/>
                    </a:lnTo>
                    <a:lnTo>
                      <a:pt x="221" y="283"/>
                    </a:lnTo>
                    <a:lnTo>
                      <a:pt x="209" y="289"/>
                    </a:lnTo>
                    <a:lnTo>
                      <a:pt x="195" y="293"/>
                    </a:lnTo>
                    <a:lnTo>
                      <a:pt x="181" y="297"/>
                    </a:lnTo>
                    <a:lnTo>
                      <a:pt x="166" y="299"/>
                    </a:lnTo>
                    <a:lnTo>
                      <a:pt x="151" y="301"/>
                    </a:lnTo>
                    <a:lnTo>
                      <a:pt x="151" y="301"/>
                    </a:lnTo>
                    <a:lnTo>
                      <a:pt x="135" y="299"/>
                    </a:lnTo>
                    <a:lnTo>
                      <a:pt x="121" y="297"/>
                    </a:lnTo>
                    <a:lnTo>
                      <a:pt x="106" y="293"/>
                    </a:lnTo>
                    <a:lnTo>
                      <a:pt x="92" y="289"/>
                    </a:lnTo>
                    <a:lnTo>
                      <a:pt x="79" y="283"/>
                    </a:lnTo>
                    <a:lnTo>
                      <a:pt x="67" y="274"/>
                    </a:lnTo>
                    <a:lnTo>
                      <a:pt x="55" y="266"/>
                    </a:lnTo>
                    <a:lnTo>
                      <a:pt x="44" y="256"/>
                    </a:lnTo>
                    <a:lnTo>
                      <a:pt x="34" y="245"/>
                    </a:lnTo>
                    <a:lnTo>
                      <a:pt x="26" y="235"/>
                    </a:lnTo>
                    <a:lnTo>
                      <a:pt x="19" y="222"/>
                    </a:lnTo>
                    <a:lnTo>
                      <a:pt x="12" y="208"/>
                    </a:lnTo>
                    <a:lnTo>
                      <a:pt x="7" y="195"/>
                    </a:lnTo>
                    <a:lnTo>
                      <a:pt x="3" y="181"/>
                    </a:lnTo>
                    <a:lnTo>
                      <a:pt x="1" y="165"/>
                    </a:lnTo>
                    <a:lnTo>
                      <a:pt x="0" y="150"/>
                    </a:lnTo>
                    <a:lnTo>
                      <a:pt x="0" y="150"/>
                    </a:lnTo>
                    <a:close/>
                  </a:path>
                </a:pathLst>
              </a:custGeom>
              <a:solidFill>
                <a:srgbClr val="AA150E"/>
              </a:solidFill>
              <a:ln>
                <a:noFill/>
              </a:ln>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grpSp>
        <p:grpSp>
          <p:nvGrpSpPr>
            <p:cNvPr id="16" name="Group 21">
              <a:extLst>
                <a:ext uri="{FF2B5EF4-FFF2-40B4-BE49-F238E27FC236}">
                  <a16:creationId xmlns:a16="http://schemas.microsoft.com/office/drawing/2014/main" id="{55C81105-E0B7-4548-87E7-A54F163EB4BE}"/>
                </a:ext>
              </a:extLst>
            </p:cNvPr>
            <p:cNvGrpSpPr/>
            <p:nvPr/>
          </p:nvGrpSpPr>
          <p:grpSpPr>
            <a:xfrm>
              <a:off x="5346461" y="2828557"/>
              <a:ext cx="974205" cy="965876"/>
              <a:chOff x="5390743" y="2872461"/>
              <a:chExt cx="885641" cy="878069"/>
            </a:xfrm>
          </p:grpSpPr>
          <p:sp>
            <p:nvSpPr>
              <p:cNvPr id="19" name="Freeform 3953">
                <a:extLst>
                  <a:ext uri="{FF2B5EF4-FFF2-40B4-BE49-F238E27FC236}">
                    <a16:creationId xmlns:a16="http://schemas.microsoft.com/office/drawing/2014/main" id="{2800185F-4414-4C82-82B5-6560714427C0}"/>
                  </a:ext>
                </a:extLst>
              </p:cNvPr>
              <p:cNvSpPr>
                <a:spLocks/>
              </p:cNvSpPr>
              <p:nvPr/>
            </p:nvSpPr>
            <p:spPr bwMode="auto">
              <a:xfrm flipH="1">
                <a:off x="5390743" y="2872461"/>
                <a:ext cx="885641" cy="878069"/>
              </a:xfrm>
              <a:custGeom>
                <a:avLst/>
                <a:gdLst>
                  <a:gd name="T0" fmla="*/ 0 w 350"/>
                  <a:gd name="T1" fmla="*/ 174 h 349"/>
                  <a:gd name="T2" fmla="*/ 4 w 350"/>
                  <a:gd name="T3" fmla="*/ 139 h 349"/>
                  <a:gd name="T4" fmla="*/ 15 w 350"/>
                  <a:gd name="T5" fmla="*/ 106 h 349"/>
                  <a:gd name="T6" fmla="*/ 30 w 350"/>
                  <a:gd name="T7" fmla="*/ 76 h 349"/>
                  <a:gd name="T8" fmla="*/ 52 w 350"/>
                  <a:gd name="T9" fmla="*/ 50 h 349"/>
                  <a:gd name="T10" fmla="*/ 77 w 350"/>
                  <a:gd name="T11" fmla="*/ 30 h 349"/>
                  <a:gd name="T12" fmla="*/ 107 w 350"/>
                  <a:gd name="T13" fmla="*/ 13 h 349"/>
                  <a:gd name="T14" fmla="*/ 140 w 350"/>
                  <a:gd name="T15" fmla="*/ 3 h 349"/>
                  <a:gd name="T16" fmla="*/ 175 w 350"/>
                  <a:gd name="T17" fmla="*/ 0 h 349"/>
                  <a:gd name="T18" fmla="*/ 193 w 350"/>
                  <a:gd name="T19" fmla="*/ 1 h 349"/>
                  <a:gd name="T20" fmla="*/ 227 w 350"/>
                  <a:gd name="T21" fmla="*/ 7 h 349"/>
                  <a:gd name="T22" fmla="*/ 258 w 350"/>
                  <a:gd name="T23" fmla="*/ 20 h 349"/>
                  <a:gd name="T24" fmla="*/ 287 w 350"/>
                  <a:gd name="T25" fmla="*/ 39 h 349"/>
                  <a:gd name="T26" fmla="*/ 309 w 350"/>
                  <a:gd name="T27" fmla="*/ 63 h 349"/>
                  <a:gd name="T28" fmla="*/ 329 w 350"/>
                  <a:gd name="T29" fmla="*/ 91 h 349"/>
                  <a:gd name="T30" fmla="*/ 342 w 350"/>
                  <a:gd name="T31" fmla="*/ 122 h 349"/>
                  <a:gd name="T32" fmla="*/ 349 w 350"/>
                  <a:gd name="T33" fmla="*/ 157 h 349"/>
                  <a:gd name="T34" fmla="*/ 350 w 350"/>
                  <a:gd name="T35" fmla="*/ 174 h 349"/>
                  <a:gd name="T36" fmla="*/ 347 w 350"/>
                  <a:gd name="T37" fmla="*/ 210 h 349"/>
                  <a:gd name="T38" fmla="*/ 336 w 350"/>
                  <a:gd name="T39" fmla="*/ 242 h 349"/>
                  <a:gd name="T40" fmla="*/ 320 w 350"/>
                  <a:gd name="T41" fmla="*/ 272 h 349"/>
                  <a:gd name="T42" fmla="*/ 299 w 350"/>
                  <a:gd name="T43" fmla="*/ 297 h 349"/>
                  <a:gd name="T44" fmla="*/ 272 w 350"/>
                  <a:gd name="T45" fmla="*/ 319 h 349"/>
                  <a:gd name="T46" fmla="*/ 244 w 350"/>
                  <a:gd name="T47" fmla="*/ 335 h 349"/>
                  <a:gd name="T48" fmla="*/ 210 w 350"/>
                  <a:gd name="T49" fmla="*/ 345 h 349"/>
                  <a:gd name="T50" fmla="*/ 175 w 350"/>
                  <a:gd name="T51" fmla="*/ 349 h 349"/>
                  <a:gd name="T52" fmla="*/ 157 w 350"/>
                  <a:gd name="T53" fmla="*/ 347 h 349"/>
                  <a:gd name="T54" fmla="*/ 124 w 350"/>
                  <a:gd name="T55" fmla="*/ 341 h 349"/>
                  <a:gd name="T56" fmla="*/ 91 w 350"/>
                  <a:gd name="T57" fmla="*/ 328 h 349"/>
                  <a:gd name="T58" fmla="*/ 64 w 350"/>
                  <a:gd name="T59" fmla="*/ 309 h 349"/>
                  <a:gd name="T60" fmla="*/ 41 w 350"/>
                  <a:gd name="T61" fmla="*/ 285 h 349"/>
                  <a:gd name="T62" fmla="*/ 22 w 350"/>
                  <a:gd name="T63" fmla="*/ 258 h 349"/>
                  <a:gd name="T64" fmla="*/ 9 w 350"/>
                  <a:gd name="T65" fmla="*/ 226 h 349"/>
                  <a:gd name="T66" fmla="*/ 1 w 350"/>
                  <a:gd name="T67"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0" h="349">
                    <a:moveTo>
                      <a:pt x="0" y="174"/>
                    </a:moveTo>
                    <a:lnTo>
                      <a:pt x="0" y="174"/>
                    </a:lnTo>
                    <a:lnTo>
                      <a:pt x="1" y="157"/>
                    </a:lnTo>
                    <a:lnTo>
                      <a:pt x="4" y="139"/>
                    </a:lnTo>
                    <a:lnTo>
                      <a:pt x="9" y="122"/>
                    </a:lnTo>
                    <a:lnTo>
                      <a:pt x="15" y="106"/>
                    </a:lnTo>
                    <a:lnTo>
                      <a:pt x="22" y="91"/>
                    </a:lnTo>
                    <a:lnTo>
                      <a:pt x="30" y="76"/>
                    </a:lnTo>
                    <a:lnTo>
                      <a:pt x="41" y="63"/>
                    </a:lnTo>
                    <a:lnTo>
                      <a:pt x="52" y="50"/>
                    </a:lnTo>
                    <a:lnTo>
                      <a:pt x="64" y="39"/>
                    </a:lnTo>
                    <a:lnTo>
                      <a:pt x="77" y="30"/>
                    </a:lnTo>
                    <a:lnTo>
                      <a:pt x="91" y="20"/>
                    </a:lnTo>
                    <a:lnTo>
                      <a:pt x="107" y="13"/>
                    </a:lnTo>
                    <a:lnTo>
                      <a:pt x="124" y="7"/>
                    </a:lnTo>
                    <a:lnTo>
                      <a:pt x="140" y="3"/>
                    </a:lnTo>
                    <a:lnTo>
                      <a:pt x="157" y="1"/>
                    </a:lnTo>
                    <a:lnTo>
                      <a:pt x="175" y="0"/>
                    </a:lnTo>
                    <a:lnTo>
                      <a:pt x="175" y="0"/>
                    </a:lnTo>
                    <a:lnTo>
                      <a:pt x="193" y="1"/>
                    </a:lnTo>
                    <a:lnTo>
                      <a:pt x="210" y="3"/>
                    </a:lnTo>
                    <a:lnTo>
                      <a:pt x="227" y="7"/>
                    </a:lnTo>
                    <a:lnTo>
                      <a:pt x="244" y="13"/>
                    </a:lnTo>
                    <a:lnTo>
                      <a:pt x="258" y="20"/>
                    </a:lnTo>
                    <a:lnTo>
                      <a:pt x="272" y="30"/>
                    </a:lnTo>
                    <a:lnTo>
                      <a:pt x="287" y="39"/>
                    </a:lnTo>
                    <a:lnTo>
                      <a:pt x="299" y="50"/>
                    </a:lnTo>
                    <a:lnTo>
                      <a:pt x="309" y="63"/>
                    </a:lnTo>
                    <a:lnTo>
                      <a:pt x="320" y="76"/>
                    </a:lnTo>
                    <a:lnTo>
                      <a:pt x="329" y="91"/>
                    </a:lnTo>
                    <a:lnTo>
                      <a:pt x="336" y="106"/>
                    </a:lnTo>
                    <a:lnTo>
                      <a:pt x="342" y="122"/>
                    </a:lnTo>
                    <a:lnTo>
                      <a:pt x="347" y="139"/>
                    </a:lnTo>
                    <a:lnTo>
                      <a:pt x="349" y="157"/>
                    </a:lnTo>
                    <a:lnTo>
                      <a:pt x="350" y="174"/>
                    </a:lnTo>
                    <a:lnTo>
                      <a:pt x="350" y="174"/>
                    </a:lnTo>
                    <a:lnTo>
                      <a:pt x="349" y="192"/>
                    </a:lnTo>
                    <a:lnTo>
                      <a:pt x="347" y="210"/>
                    </a:lnTo>
                    <a:lnTo>
                      <a:pt x="342" y="226"/>
                    </a:lnTo>
                    <a:lnTo>
                      <a:pt x="336" y="242"/>
                    </a:lnTo>
                    <a:lnTo>
                      <a:pt x="329" y="258"/>
                    </a:lnTo>
                    <a:lnTo>
                      <a:pt x="320" y="272"/>
                    </a:lnTo>
                    <a:lnTo>
                      <a:pt x="309" y="285"/>
                    </a:lnTo>
                    <a:lnTo>
                      <a:pt x="299" y="297"/>
                    </a:lnTo>
                    <a:lnTo>
                      <a:pt x="287" y="309"/>
                    </a:lnTo>
                    <a:lnTo>
                      <a:pt x="272" y="319"/>
                    </a:lnTo>
                    <a:lnTo>
                      <a:pt x="258" y="328"/>
                    </a:lnTo>
                    <a:lnTo>
                      <a:pt x="244" y="335"/>
                    </a:lnTo>
                    <a:lnTo>
                      <a:pt x="227" y="341"/>
                    </a:lnTo>
                    <a:lnTo>
                      <a:pt x="210" y="345"/>
                    </a:lnTo>
                    <a:lnTo>
                      <a:pt x="193" y="347"/>
                    </a:lnTo>
                    <a:lnTo>
                      <a:pt x="175" y="349"/>
                    </a:lnTo>
                    <a:lnTo>
                      <a:pt x="175" y="349"/>
                    </a:lnTo>
                    <a:lnTo>
                      <a:pt x="157" y="347"/>
                    </a:lnTo>
                    <a:lnTo>
                      <a:pt x="140" y="345"/>
                    </a:lnTo>
                    <a:lnTo>
                      <a:pt x="124" y="341"/>
                    </a:lnTo>
                    <a:lnTo>
                      <a:pt x="107" y="335"/>
                    </a:lnTo>
                    <a:lnTo>
                      <a:pt x="91" y="328"/>
                    </a:lnTo>
                    <a:lnTo>
                      <a:pt x="77" y="319"/>
                    </a:lnTo>
                    <a:lnTo>
                      <a:pt x="64" y="309"/>
                    </a:lnTo>
                    <a:lnTo>
                      <a:pt x="52" y="297"/>
                    </a:lnTo>
                    <a:lnTo>
                      <a:pt x="41" y="285"/>
                    </a:lnTo>
                    <a:lnTo>
                      <a:pt x="30" y="272"/>
                    </a:lnTo>
                    <a:lnTo>
                      <a:pt x="22" y="258"/>
                    </a:lnTo>
                    <a:lnTo>
                      <a:pt x="15" y="242"/>
                    </a:lnTo>
                    <a:lnTo>
                      <a:pt x="9" y="226"/>
                    </a:lnTo>
                    <a:lnTo>
                      <a:pt x="4" y="210"/>
                    </a:lnTo>
                    <a:lnTo>
                      <a:pt x="1" y="192"/>
                    </a:lnTo>
                    <a:lnTo>
                      <a:pt x="0" y="174"/>
                    </a:lnTo>
                    <a:close/>
                  </a:path>
                </a:pathLst>
              </a:custGeom>
              <a:solidFill>
                <a:schemeClr val="bg1">
                  <a:lumMod val="85000"/>
                  <a:alpha val="58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20" name="Freeform 3954">
                <a:extLst>
                  <a:ext uri="{FF2B5EF4-FFF2-40B4-BE49-F238E27FC236}">
                    <a16:creationId xmlns:a16="http://schemas.microsoft.com/office/drawing/2014/main" id="{EBD66FB6-8AB0-4DB7-8B15-6BE34B2F7F67}"/>
                  </a:ext>
                </a:extLst>
              </p:cNvPr>
              <p:cNvSpPr>
                <a:spLocks/>
              </p:cNvSpPr>
              <p:nvPr/>
            </p:nvSpPr>
            <p:spPr bwMode="auto">
              <a:xfrm flipH="1">
                <a:off x="5390743" y="2872461"/>
                <a:ext cx="885641" cy="878069"/>
              </a:xfrm>
              <a:custGeom>
                <a:avLst/>
                <a:gdLst>
                  <a:gd name="T0" fmla="*/ 0 w 350"/>
                  <a:gd name="T1" fmla="*/ 174 h 349"/>
                  <a:gd name="T2" fmla="*/ 4 w 350"/>
                  <a:gd name="T3" fmla="*/ 139 h 349"/>
                  <a:gd name="T4" fmla="*/ 15 w 350"/>
                  <a:gd name="T5" fmla="*/ 106 h 349"/>
                  <a:gd name="T6" fmla="*/ 30 w 350"/>
                  <a:gd name="T7" fmla="*/ 76 h 349"/>
                  <a:gd name="T8" fmla="*/ 52 w 350"/>
                  <a:gd name="T9" fmla="*/ 50 h 349"/>
                  <a:gd name="T10" fmla="*/ 77 w 350"/>
                  <a:gd name="T11" fmla="*/ 30 h 349"/>
                  <a:gd name="T12" fmla="*/ 107 w 350"/>
                  <a:gd name="T13" fmla="*/ 13 h 349"/>
                  <a:gd name="T14" fmla="*/ 140 w 350"/>
                  <a:gd name="T15" fmla="*/ 3 h 349"/>
                  <a:gd name="T16" fmla="*/ 175 w 350"/>
                  <a:gd name="T17" fmla="*/ 0 h 349"/>
                  <a:gd name="T18" fmla="*/ 193 w 350"/>
                  <a:gd name="T19" fmla="*/ 1 h 349"/>
                  <a:gd name="T20" fmla="*/ 227 w 350"/>
                  <a:gd name="T21" fmla="*/ 7 h 349"/>
                  <a:gd name="T22" fmla="*/ 258 w 350"/>
                  <a:gd name="T23" fmla="*/ 20 h 349"/>
                  <a:gd name="T24" fmla="*/ 287 w 350"/>
                  <a:gd name="T25" fmla="*/ 39 h 349"/>
                  <a:gd name="T26" fmla="*/ 309 w 350"/>
                  <a:gd name="T27" fmla="*/ 63 h 349"/>
                  <a:gd name="T28" fmla="*/ 329 w 350"/>
                  <a:gd name="T29" fmla="*/ 91 h 349"/>
                  <a:gd name="T30" fmla="*/ 342 w 350"/>
                  <a:gd name="T31" fmla="*/ 122 h 349"/>
                  <a:gd name="T32" fmla="*/ 349 w 350"/>
                  <a:gd name="T33" fmla="*/ 157 h 349"/>
                  <a:gd name="T34" fmla="*/ 350 w 350"/>
                  <a:gd name="T35" fmla="*/ 174 h 349"/>
                  <a:gd name="T36" fmla="*/ 347 w 350"/>
                  <a:gd name="T37" fmla="*/ 210 h 349"/>
                  <a:gd name="T38" fmla="*/ 336 w 350"/>
                  <a:gd name="T39" fmla="*/ 242 h 349"/>
                  <a:gd name="T40" fmla="*/ 320 w 350"/>
                  <a:gd name="T41" fmla="*/ 272 h 349"/>
                  <a:gd name="T42" fmla="*/ 299 w 350"/>
                  <a:gd name="T43" fmla="*/ 297 h 349"/>
                  <a:gd name="T44" fmla="*/ 272 w 350"/>
                  <a:gd name="T45" fmla="*/ 319 h 349"/>
                  <a:gd name="T46" fmla="*/ 244 w 350"/>
                  <a:gd name="T47" fmla="*/ 335 h 349"/>
                  <a:gd name="T48" fmla="*/ 210 w 350"/>
                  <a:gd name="T49" fmla="*/ 345 h 349"/>
                  <a:gd name="T50" fmla="*/ 175 w 350"/>
                  <a:gd name="T51" fmla="*/ 349 h 349"/>
                  <a:gd name="T52" fmla="*/ 157 w 350"/>
                  <a:gd name="T53" fmla="*/ 347 h 349"/>
                  <a:gd name="T54" fmla="*/ 124 w 350"/>
                  <a:gd name="T55" fmla="*/ 341 h 349"/>
                  <a:gd name="T56" fmla="*/ 91 w 350"/>
                  <a:gd name="T57" fmla="*/ 328 h 349"/>
                  <a:gd name="T58" fmla="*/ 64 w 350"/>
                  <a:gd name="T59" fmla="*/ 309 h 349"/>
                  <a:gd name="T60" fmla="*/ 41 w 350"/>
                  <a:gd name="T61" fmla="*/ 285 h 349"/>
                  <a:gd name="T62" fmla="*/ 22 w 350"/>
                  <a:gd name="T63" fmla="*/ 258 h 349"/>
                  <a:gd name="T64" fmla="*/ 9 w 350"/>
                  <a:gd name="T65" fmla="*/ 226 h 349"/>
                  <a:gd name="T66" fmla="*/ 1 w 350"/>
                  <a:gd name="T67"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0" h="349">
                    <a:moveTo>
                      <a:pt x="0" y="174"/>
                    </a:moveTo>
                    <a:lnTo>
                      <a:pt x="0" y="174"/>
                    </a:lnTo>
                    <a:lnTo>
                      <a:pt x="1" y="157"/>
                    </a:lnTo>
                    <a:lnTo>
                      <a:pt x="4" y="139"/>
                    </a:lnTo>
                    <a:lnTo>
                      <a:pt x="9" y="122"/>
                    </a:lnTo>
                    <a:lnTo>
                      <a:pt x="15" y="106"/>
                    </a:lnTo>
                    <a:lnTo>
                      <a:pt x="22" y="91"/>
                    </a:lnTo>
                    <a:lnTo>
                      <a:pt x="30" y="76"/>
                    </a:lnTo>
                    <a:lnTo>
                      <a:pt x="41" y="63"/>
                    </a:lnTo>
                    <a:lnTo>
                      <a:pt x="52" y="50"/>
                    </a:lnTo>
                    <a:lnTo>
                      <a:pt x="64" y="39"/>
                    </a:lnTo>
                    <a:lnTo>
                      <a:pt x="77" y="30"/>
                    </a:lnTo>
                    <a:lnTo>
                      <a:pt x="91" y="20"/>
                    </a:lnTo>
                    <a:lnTo>
                      <a:pt x="107" y="13"/>
                    </a:lnTo>
                    <a:lnTo>
                      <a:pt x="124" y="7"/>
                    </a:lnTo>
                    <a:lnTo>
                      <a:pt x="140" y="3"/>
                    </a:lnTo>
                    <a:lnTo>
                      <a:pt x="157" y="1"/>
                    </a:lnTo>
                    <a:lnTo>
                      <a:pt x="175" y="0"/>
                    </a:lnTo>
                    <a:lnTo>
                      <a:pt x="175" y="0"/>
                    </a:lnTo>
                    <a:lnTo>
                      <a:pt x="193" y="1"/>
                    </a:lnTo>
                    <a:lnTo>
                      <a:pt x="210" y="3"/>
                    </a:lnTo>
                    <a:lnTo>
                      <a:pt x="227" y="7"/>
                    </a:lnTo>
                    <a:lnTo>
                      <a:pt x="244" y="13"/>
                    </a:lnTo>
                    <a:lnTo>
                      <a:pt x="258" y="20"/>
                    </a:lnTo>
                    <a:lnTo>
                      <a:pt x="272" y="30"/>
                    </a:lnTo>
                    <a:lnTo>
                      <a:pt x="287" y="39"/>
                    </a:lnTo>
                    <a:lnTo>
                      <a:pt x="299" y="50"/>
                    </a:lnTo>
                    <a:lnTo>
                      <a:pt x="309" y="63"/>
                    </a:lnTo>
                    <a:lnTo>
                      <a:pt x="320" y="76"/>
                    </a:lnTo>
                    <a:lnTo>
                      <a:pt x="329" y="91"/>
                    </a:lnTo>
                    <a:lnTo>
                      <a:pt x="336" y="106"/>
                    </a:lnTo>
                    <a:lnTo>
                      <a:pt x="342" y="122"/>
                    </a:lnTo>
                    <a:lnTo>
                      <a:pt x="347" y="139"/>
                    </a:lnTo>
                    <a:lnTo>
                      <a:pt x="349" y="157"/>
                    </a:lnTo>
                    <a:lnTo>
                      <a:pt x="350" y="174"/>
                    </a:lnTo>
                    <a:lnTo>
                      <a:pt x="350" y="174"/>
                    </a:lnTo>
                    <a:lnTo>
                      <a:pt x="349" y="192"/>
                    </a:lnTo>
                    <a:lnTo>
                      <a:pt x="347" y="210"/>
                    </a:lnTo>
                    <a:lnTo>
                      <a:pt x="342" y="226"/>
                    </a:lnTo>
                    <a:lnTo>
                      <a:pt x="336" y="242"/>
                    </a:lnTo>
                    <a:lnTo>
                      <a:pt x="329" y="258"/>
                    </a:lnTo>
                    <a:lnTo>
                      <a:pt x="320" y="272"/>
                    </a:lnTo>
                    <a:lnTo>
                      <a:pt x="309" y="285"/>
                    </a:lnTo>
                    <a:lnTo>
                      <a:pt x="299" y="297"/>
                    </a:lnTo>
                    <a:lnTo>
                      <a:pt x="287" y="309"/>
                    </a:lnTo>
                    <a:lnTo>
                      <a:pt x="272" y="319"/>
                    </a:lnTo>
                    <a:lnTo>
                      <a:pt x="258" y="328"/>
                    </a:lnTo>
                    <a:lnTo>
                      <a:pt x="244" y="335"/>
                    </a:lnTo>
                    <a:lnTo>
                      <a:pt x="227" y="341"/>
                    </a:lnTo>
                    <a:lnTo>
                      <a:pt x="210" y="345"/>
                    </a:lnTo>
                    <a:lnTo>
                      <a:pt x="193" y="347"/>
                    </a:lnTo>
                    <a:lnTo>
                      <a:pt x="175" y="349"/>
                    </a:lnTo>
                    <a:lnTo>
                      <a:pt x="175" y="349"/>
                    </a:lnTo>
                    <a:lnTo>
                      <a:pt x="157" y="347"/>
                    </a:lnTo>
                    <a:lnTo>
                      <a:pt x="140" y="345"/>
                    </a:lnTo>
                    <a:lnTo>
                      <a:pt x="124" y="341"/>
                    </a:lnTo>
                    <a:lnTo>
                      <a:pt x="107" y="335"/>
                    </a:lnTo>
                    <a:lnTo>
                      <a:pt x="91" y="328"/>
                    </a:lnTo>
                    <a:lnTo>
                      <a:pt x="77" y="319"/>
                    </a:lnTo>
                    <a:lnTo>
                      <a:pt x="64" y="309"/>
                    </a:lnTo>
                    <a:lnTo>
                      <a:pt x="52" y="297"/>
                    </a:lnTo>
                    <a:lnTo>
                      <a:pt x="41" y="285"/>
                    </a:lnTo>
                    <a:lnTo>
                      <a:pt x="30" y="272"/>
                    </a:lnTo>
                    <a:lnTo>
                      <a:pt x="22" y="258"/>
                    </a:lnTo>
                    <a:lnTo>
                      <a:pt x="15" y="242"/>
                    </a:lnTo>
                    <a:lnTo>
                      <a:pt x="9" y="226"/>
                    </a:lnTo>
                    <a:lnTo>
                      <a:pt x="4" y="210"/>
                    </a:lnTo>
                    <a:lnTo>
                      <a:pt x="1" y="192"/>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21" name="Freeform 3955">
                <a:extLst>
                  <a:ext uri="{FF2B5EF4-FFF2-40B4-BE49-F238E27FC236}">
                    <a16:creationId xmlns:a16="http://schemas.microsoft.com/office/drawing/2014/main" id="{7B91E31C-97CE-4048-9155-D7011A8C05C4}"/>
                  </a:ext>
                </a:extLst>
              </p:cNvPr>
              <p:cNvSpPr>
                <a:spLocks/>
              </p:cNvSpPr>
              <p:nvPr/>
            </p:nvSpPr>
            <p:spPr bwMode="auto">
              <a:xfrm flipH="1">
                <a:off x="5458873" y="2933018"/>
                <a:ext cx="756958" cy="756956"/>
              </a:xfrm>
              <a:custGeom>
                <a:avLst/>
                <a:gdLst>
                  <a:gd name="T0" fmla="*/ 0 w 300"/>
                  <a:gd name="T1" fmla="*/ 150 h 301"/>
                  <a:gd name="T2" fmla="*/ 3 w 300"/>
                  <a:gd name="T3" fmla="*/ 120 h 301"/>
                  <a:gd name="T4" fmla="*/ 11 w 300"/>
                  <a:gd name="T5" fmla="*/ 92 h 301"/>
                  <a:gd name="T6" fmla="*/ 26 w 300"/>
                  <a:gd name="T7" fmla="*/ 66 h 301"/>
                  <a:gd name="T8" fmla="*/ 44 w 300"/>
                  <a:gd name="T9" fmla="*/ 44 h 301"/>
                  <a:gd name="T10" fmla="*/ 66 w 300"/>
                  <a:gd name="T11" fmla="*/ 26 h 301"/>
                  <a:gd name="T12" fmla="*/ 91 w 300"/>
                  <a:gd name="T13" fmla="*/ 12 h 301"/>
                  <a:gd name="T14" fmla="*/ 120 w 300"/>
                  <a:gd name="T15" fmla="*/ 3 h 301"/>
                  <a:gd name="T16" fmla="*/ 150 w 300"/>
                  <a:gd name="T17" fmla="*/ 0 h 301"/>
                  <a:gd name="T18" fmla="*/ 166 w 300"/>
                  <a:gd name="T19" fmla="*/ 1 h 301"/>
                  <a:gd name="T20" fmla="*/ 195 w 300"/>
                  <a:gd name="T21" fmla="*/ 7 h 301"/>
                  <a:gd name="T22" fmla="*/ 222 w 300"/>
                  <a:gd name="T23" fmla="*/ 18 h 301"/>
                  <a:gd name="T24" fmla="*/ 246 w 300"/>
                  <a:gd name="T25" fmla="*/ 34 h 301"/>
                  <a:gd name="T26" fmla="*/ 266 w 300"/>
                  <a:gd name="T27" fmla="*/ 55 h 301"/>
                  <a:gd name="T28" fmla="*/ 282 w 300"/>
                  <a:gd name="T29" fmla="*/ 79 h 301"/>
                  <a:gd name="T30" fmla="*/ 294 w 300"/>
                  <a:gd name="T31" fmla="*/ 105 h 301"/>
                  <a:gd name="T32" fmla="*/ 300 w 300"/>
                  <a:gd name="T33" fmla="*/ 135 h 301"/>
                  <a:gd name="T34" fmla="*/ 300 w 300"/>
                  <a:gd name="T35" fmla="*/ 150 h 301"/>
                  <a:gd name="T36" fmla="*/ 298 w 300"/>
                  <a:gd name="T37" fmla="*/ 181 h 301"/>
                  <a:gd name="T38" fmla="*/ 288 w 300"/>
                  <a:gd name="T39" fmla="*/ 208 h 301"/>
                  <a:gd name="T40" fmla="*/ 275 w 300"/>
                  <a:gd name="T41" fmla="*/ 235 h 301"/>
                  <a:gd name="T42" fmla="*/ 257 w 300"/>
                  <a:gd name="T43" fmla="*/ 256 h 301"/>
                  <a:gd name="T44" fmla="*/ 234 w 300"/>
                  <a:gd name="T45" fmla="*/ 274 h 301"/>
                  <a:gd name="T46" fmla="*/ 209 w 300"/>
                  <a:gd name="T47" fmla="*/ 289 h 301"/>
                  <a:gd name="T48" fmla="*/ 180 w 300"/>
                  <a:gd name="T49" fmla="*/ 297 h 301"/>
                  <a:gd name="T50" fmla="*/ 150 w 300"/>
                  <a:gd name="T51" fmla="*/ 301 h 301"/>
                  <a:gd name="T52" fmla="*/ 135 w 300"/>
                  <a:gd name="T53" fmla="*/ 299 h 301"/>
                  <a:gd name="T54" fmla="*/ 106 w 300"/>
                  <a:gd name="T55" fmla="*/ 293 h 301"/>
                  <a:gd name="T56" fmla="*/ 78 w 300"/>
                  <a:gd name="T57" fmla="*/ 283 h 301"/>
                  <a:gd name="T58" fmla="*/ 54 w 300"/>
                  <a:gd name="T59" fmla="*/ 266 h 301"/>
                  <a:gd name="T60" fmla="*/ 34 w 300"/>
                  <a:gd name="T61" fmla="*/ 245 h 301"/>
                  <a:gd name="T62" fmla="*/ 18 w 300"/>
                  <a:gd name="T63" fmla="*/ 222 h 301"/>
                  <a:gd name="T64" fmla="*/ 6 w 300"/>
                  <a:gd name="T65" fmla="*/ 195 h 301"/>
                  <a:gd name="T66" fmla="*/ 0 w 300"/>
                  <a:gd name="T67" fmla="*/ 16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1">
                    <a:moveTo>
                      <a:pt x="0" y="150"/>
                    </a:moveTo>
                    <a:lnTo>
                      <a:pt x="0" y="150"/>
                    </a:lnTo>
                    <a:lnTo>
                      <a:pt x="0" y="135"/>
                    </a:lnTo>
                    <a:lnTo>
                      <a:pt x="3" y="120"/>
                    </a:lnTo>
                    <a:lnTo>
                      <a:pt x="6" y="105"/>
                    </a:lnTo>
                    <a:lnTo>
                      <a:pt x="11" y="92"/>
                    </a:lnTo>
                    <a:lnTo>
                      <a:pt x="18" y="79"/>
                    </a:lnTo>
                    <a:lnTo>
                      <a:pt x="26" y="66"/>
                    </a:lnTo>
                    <a:lnTo>
                      <a:pt x="34" y="55"/>
                    </a:lnTo>
                    <a:lnTo>
                      <a:pt x="44" y="44"/>
                    </a:lnTo>
                    <a:lnTo>
                      <a:pt x="54" y="34"/>
                    </a:lnTo>
                    <a:lnTo>
                      <a:pt x="66" y="26"/>
                    </a:lnTo>
                    <a:lnTo>
                      <a:pt x="78" y="18"/>
                    </a:lnTo>
                    <a:lnTo>
                      <a:pt x="91" y="12"/>
                    </a:lnTo>
                    <a:lnTo>
                      <a:pt x="106" y="7"/>
                    </a:lnTo>
                    <a:lnTo>
                      <a:pt x="120" y="3"/>
                    </a:lnTo>
                    <a:lnTo>
                      <a:pt x="135" y="1"/>
                    </a:lnTo>
                    <a:lnTo>
                      <a:pt x="150" y="0"/>
                    </a:lnTo>
                    <a:lnTo>
                      <a:pt x="150" y="0"/>
                    </a:lnTo>
                    <a:lnTo>
                      <a:pt x="166" y="1"/>
                    </a:lnTo>
                    <a:lnTo>
                      <a:pt x="180" y="3"/>
                    </a:lnTo>
                    <a:lnTo>
                      <a:pt x="195" y="7"/>
                    </a:lnTo>
                    <a:lnTo>
                      <a:pt x="209" y="12"/>
                    </a:lnTo>
                    <a:lnTo>
                      <a:pt x="222" y="18"/>
                    </a:lnTo>
                    <a:lnTo>
                      <a:pt x="234" y="26"/>
                    </a:lnTo>
                    <a:lnTo>
                      <a:pt x="246" y="34"/>
                    </a:lnTo>
                    <a:lnTo>
                      <a:pt x="257" y="44"/>
                    </a:lnTo>
                    <a:lnTo>
                      <a:pt x="266" y="55"/>
                    </a:lnTo>
                    <a:lnTo>
                      <a:pt x="275" y="66"/>
                    </a:lnTo>
                    <a:lnTo>
                      <a:pt x="282" y="79"/>
                    </a:lnTo>
                    <a:lnTo>
                      <a:pt x="288" y="92"/>
                    </a:lnTo>
                    <a:lnTo>
                      <a:pt x="294" y="105"/>
                    </a:lnTo>
                    <a:lnTo>
                      <a:pt x="298" y="120"/>
                    </a:lnTo>
                    <a:lnTo>
                      <a:pt x="300" y="135"/>
                    </a:lnTo>
                    <a:lnTo>
                      <a:pt x="300" y="150"/>
                    </a:lnTo>
                    <a:lnTo>
                      <a:pt x="300" y="150"/>
                    </a:lnTo>
                    <a:lnTo>
                      <a:pt x="300" y="165"/>
                    </a:lnTo>
                    <a:lnTo>
                      <a:pt x="298" y="181"/>
                    </a:lnTo>
                    <a:lnTo>
                      <a:pt x="294" y="195"/>
                    </a:lnTo>
                    <a:lnTo>
                      <a:pt x="288" y="208"/>
                    </a:lnTo>
                    <a:lnTo>
                      <a:pt x="282" y="222"/>
                    </a:lnTo>
                    <a:lnTo>
                      <a:pt x="275" y="235"/>
                    </a:lnTo>
                    <a:lnTo>
                      <a:pt x="266" y="245"/>
                    </a:lnTo>
                    <a:lnTo>
                      <a:pt x="257" y="256"/>
                    </a:lnTo>
                    <a:lnTo>
                      <a:pt x="246" y="266"/>
                    </a:lnTo>
                    <a:lnTo>
                      <a:pt x="234" y="274"/>
                    </a:lnTo>
                    <a:lnTo>
                      <a:pt x="222" y="283"/>
                    </a:lnTo>
                    <a:lnTo>
                      <a:pt x="209" y="289"/>
                    </a:lnTo>
                    <a:lnTo>
                      <a:pt x="195" y="293"/>
                    </a:lnTo>
                    <a:lnTo>
                      <a:pt x="180" y="297"/>
                    </a:lnTo>
                    <a:lnTo>
                      <a:pt x="166" y="299"/>
                    </a:lnTo>
                    <a:lnTo>
                      <a:pt x="150" y="301"/>
                    </a:lnTo>
                    <a:lnTo>
                      <a:pt x="150" y="301"/>
                    </a:lnTo>
                    <a:lnTo>
                      <a:pt x="135" y="299"/>
                    </a:lnTo>
                    <a:lnTo>
                      <a:pt x="120" y="297"/>
                    </a:lnTo>
                    <a:lnTo>
                      <a:pt x="106" y="293"/>
                    </a:lnTo>
                    <a:lnTo>
                      <a:pt x="91" y="289"/>
                    </a:lnTo>
                    <a:lnTo>
                      <a:pt x="78" y="283"/>
                    </a:lnTo>
                    <a:lnTo>
                      <a:pt x="66" y="274"/>
                    </a:lnTo>
                    <a:lnTo>
                      <a:pt x="54" y="266"/>
                    </a:lnTo>
                    <a:lnTo>
                      <a:pt x="44" y="256"/>
                    </a:lnTo>
                    <a:lnTo>
                      <a:pt x="34" y="245"/>
                    </a:lnTo>
                    <a:lnTo>
                      <a:pt x="26" y="235"/>
                    </a:lnTo>
                    <a:lnTo>
                      <a:pt x="18" y="222"/>
                    </a:lnTo>
                    <a:lnTo>
                      <a:pt x="11" y="208"/>
                    </a:lnTo>
                    <a:lnTo>
                      <a:pt x="6" y="195"/>
                    </a:lnTo>
                    <a:lnTo>
                      <a:pt x="3" y="181"/>
                    </a:lnTo>
                    <a:lnTo>
                      <a:pt x="0" y="165"/>
                    </a:lnTo>
                    <a:lnTo>
                      <a:pt x="0" y="150"/>
                    </a:lnTo>
                    <a:close/>
                  </a:path>
                </a:pathLst>
              </a:custGeom>
              <a:solidFill>
                <a:srgbClr val="ED251B"/>
              </a:solidFill>
              <a:ln>
                <a:noFill/>
              </a:ln>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22" name="Freeform 3956">
                <a:extLst>
                  <a:ext uri="{FF2B5EF4-FFF2-40B4-BE49-F238E27FC236}">
                    <a16:creationId xmlns:a16="http://schemas.microsoft.com/office/drawing/2014/main" id="{2785C28D-20D2-4783-8FA0-A7BEAECD6850}"/>
                  </a:ext>
                </a:extLst>
              </p:cNvPr>
              <p:cNvSpPr>
                <a:spLocks/>
              </p:cNvSpPr>
              <p:nvPr/>
            </p:nvSpPr>
            <p:spPr bwMode="auto">
              <a:xfrm flipH="1">
                <a:off x="5458872" y="2933018"/>
                <a:ext cx="756956" cy="756956"/>
              </a:xfrm>
              <a:custGeom>
                <a:avLst/>
                <a:gdLst>
                  <a:gd name="T0" fmla="*/ 0 w 300"/>
                  <a:gd name="T1" fmla="*/ 150 h 301"/>
                  <a:gd name="T2" fmla="*/ 3 w 300"/>
                  <a:gd name="T3" fmla="*/ 120 h 301"/>
                  <a:gd name="T4" fmla="*/ 11 w 300"/>
                  <a:gd name="T5" fmla="*/ 92 h 301"/>
                  <a:gd name="T6" fmla="*/ 26 w 300"/>
                  <a:gd name="T7" fmla="*/ 66 h 301"/>
                  <a:gd name="T8" fmla="*/ 44 w 300"/>
                  <a:gd name="T9" fmla="*/ 44 h 301"/>
                  <a:gd name="T10" fmla="*/ 66 w 300"/>
                  <a:gd name="T11" fmla="*/ 26 h 301"/>
                  <a:gd name="T12" fmla="*/ 91 w 300"/>
                  <a:gd name="T13" fmla="*/ 12 h 301"/>
                  <a:gd name="T14" fmla="*/ 120 w 300"/>
                  <a:gd name="T15" fmla="*/ 3 h 301"/>
                  <a:gd name="T16" fmla="*/ 150 w 300"/>
                  <a:gd name="T17" fmla="*/ 0 h 301"/>
                  <a:gd name="T18" fmla="*/ 166 w 300"/>
                  <a:gd name="T19" fmla="*/ 1 h 301"/>
                  <a:gd name="T20" fmla="*/ 195 w 300"/>
                  <a:gd name="T21" fmla="*/ 7 h 301"/>
                  <a:gd name="T22" fmla="*/ 222 w 300"/>
                  <a:gd name="T23" fmla="*/ 18 h 301"/>
                  <a:gd name="T24" fmla="*/ 246 w 300"/>
                  <a:gd name="T25" fmla="*/ 34 h 301"/>
                  <a:gd name="T26" fmla="*/ 266 w 300"/>
                  <a:gd name="T27" fmla="*/ 55 h 301"/>
                  <a:gd name="T28" fmla="*/ 282 w 300"/>
                  <a:gd name="T29" fmla="*/ 79 h 301"/>
                  <a:gd name="T30" fmla="*/ 294 w 300"/>
                  <a:gd name="T31" fmla="*/ 105 h 301"/>
                  <a:gd name="T32" fmla="*/ 300 w 300"/>
                  <a:gd name="T33" fmla="*/ 135 h 301"/>
                  <a:gd name="T34" fmla="*/ 300 w 300"/>
                  <a:gd name="T35" fmla="*/ 150 h 301"/>
                  <a:gd name="T36" fmla="*/ 298 w 300"/>
                  <a:gd name="T37" fmla="*/ 181 h 301"/>
                  <a:gd name="T38" fmla="*/ 288 w 300"/>
                  <a:gd name="T39" fmla="*/ 208 h 301"/>
                  <a:gd name="T40" fmla="*/ 275 w 300"/>
                  <a:gd name="T41" fmla="*/ 235 h 301"/>
                  <a:gd name="T42" fmla="*/ 257 w 300"/>
                  <a:gd name="T43" fmla="*/ 256 h 301"/>
                  <a:gd name="T44" fmla="*/ 234 w 300"/>
                  <a:gd name="T45" fmla="*/ 274 h 301"/>
                  <a:gd name="T46" fmla="*/ 209 w 300"/>
                  <a:gd name="T47" fmla="*/ 289 h 301"/>
                  <a:gd name="T48" fmla="*/ 180 w 300"/>
                  <a:gd name="T49" fmla="*/ 297 h 301"/>
                  <a:gd name="T50" fmla="*/ 150 w 300"/>
                  <a:gd name="T51" fmla="*/ 301 h 301"/>
                  <a:gd name="T52" fmla="*/ 135 w 300"/>
                  <a:gd name="T53" fmla="*/ 299 h 301"/>
                  <a:gd name="T54" fmla="*/ 106 w 300"/>
                  <a:gd name="T55" fmla="*/ 293 h 301"/>
                  <a:gd name="T56" fmla="*/ 78 w 300"/>
                  <a:gd name="T57" fmla="*/ 283 h 301"/>
                  <a:gd name="T58" fmla="*/ 54 w 300"/>
                  <a:gd name="T59" fmla="*/ 266 h 301"/>
                  <a:gd name="T60" fmla="*/ 34 w 300"/>
                  <a:gd name="T61" fmla="*/ 245 h 301"/>
                  <a:gd name="T62" fmla="*/ 18 w 300"/>
                  <a:gd name="T63" fmla="*/ 222 h 301"/>
                  <a:gd name="T64" fmla="*/ 6 w 300"/>
                  <a:gd name="T65" fmla="*/ 195 h 301"/>
                  <a:gd name="T66" fmla="*/ 0 w 300"/>
                  <a:gd name="T67" fmla="*/ 16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1">
                    <a:moveTo>
                      <a:pt x="0" y="150"/>
                    </a:moveTo>
                    <a:lnTo>
                      <a:pt x="0" y="150"/>
                    </a:lnTo>
                    <a:lnTo>
                      <a:pt x="0" y="135"/>
                    </a:lnTo>
                    <a:lnTo>
                      <a:pt x="3" y="120"/>
                    </a:lnTo>
                    <a:lnTo>
                      <a:pt x="6" y="105"/>
                    </a:lnTo>
                    <a:lnTo>
                      <a:pt x="11" y="92"/>
                    </a:lnTo>
                    <a:lnTo>
                      <a:pt x="18" y="79"/>
                    </a:lnTo>
                    <a:lnTo>
                      <a:pt x="26" y="66"/>
                    </a:lnTo>
                    <a:lnTo>
                      <a:pt x="34" y="55"/>
                    </a:lnTo>
                    <a:lnTo>
                      <a:pt x="44" y="44"/>
                    </a:lnTo>
                    <a:lnTo>
                      <a:pt x="54" y="34"/>
                    </a:lnTo>
                    <a:lnTo>
                      <a:pt x="66" y="26"/>
                    </a:lnTo>
                    <a:lnTo>
                      <a:pt x="78" y="18"/>
                    </a:lnTo>
                    <a:lnTo>
                      <a:pt x="91" y="12"/>
                    </a:lnTo>
                    <a:lnTo>
                      <a:pt x="106" y="7"/>
                    </a:lnTo>
                    <a:lnTo>
                      <a:pt x="120" y="3"/>
                    </a:lnTo>
                    <a:lnTo>
                      <a:pt x="135" y="1"/>
                    </a:lnTo>
                    <a:lnTo>
                      <a:pt x="150" y="0"/>
                    </a:lnTo>
                    <a:lnTo>
                      <a:pt x="150" y="0"/>
                    </a:lnTo>
                    <a:lnTo>
                      <a:pt x="166" y="1"/>
                    </a:lnTo>
                    <a:lnTo>
                      <a:pt x="180" y="3"/>
                    </a:lnTo>
                    <a:lnTo>
                      <a:pt x="195" y="7"/>
                    </a:lnTo>
                    <a:lnTo>
                      <a:pt x="209" y="12"/>
                    </a:lnTo>
                    <a:lnTo>
                      <a:pt x="222" y="18"/>
                    </a:lnTo>
                    <a:lnTo>
                      <a:pt x="234" y="26"/>
                    </a:lnTo>
                    <a:lnTo>
                      <a:pt x="246" y="34"/>
                    </a:lnTo>
                    <a:lnTo>
                      <a:pt x="257" y="44"/>
                    </a:lnTo>
                    <a:lnTo>
                      <a:pt x="266" y="55"/>
                    </a:lnTo>
                    <a:lnTo>
                      <a:pt x="275" y="66"/>
                    </a:lnTo>
                    <a:lnTo>
                      <a:pt x="282" y="79"/>
                    </a:lnTo>
                    <a:lnTo>
                      <a:pt x="288" y="92"/>
                    </a:lnTo>
                    <a:lnTo>
                      <a:pt x="294" y="105"/>
                    </a:lnTo>
                    <a:lnTo>
                      <a:pt x="298" y="120"/>
                    </a:lnTo>
                    <a:lnTo>
                      <a:pt x="300" y="135"/>
                    </a:lnTo>
                    <a:lnTo>
                      <a:pt x="300" y="150"/>
                    </a:lnTo>
                    <a:lnTo>
                      <a:pt x="300" y="150"/>
                    </a:lnTo>
                    <a:lnTo>
                      <a:pt x="300" y="165"/>
                    </a:lnTo>
                    <a:lnTo>
                      <a:pt x="298" y="181"/>
                    </a:lnTo>
                    <a:lnTo>
                      <a:pt x="294" y="195"/>
                    </a:lnTo>
                    <a:lnTo>
                      <a:pt x="288" y="208"/>
                    </a:lnTo>
                    <a:lnTo>
                      <a:pt x="282" y="222"/>
                    </a:lnTo>
                    <a:lnTo>
                      <a:pt x="275" y="235"/>
                    </a:lnTo>
                    <a:lnTo>
                      <a:pt x="266" y="245"/>
                    </a:lnTo>
                    <a:lnTo>
                      <a:pt x="257" y="256"/>
                    </a:lnTo>
                    <a:lnTo>
                      <a:pt x="246" y="266"/>
                    </a:lnTo>
                    <a:lnTo>
                      <a:pt x="234" y="274"/>
                    </a:lnTo>
                    <a:lnTo>
                      <a:pt x="222" y="283"/>
                    </a:lnTo>
                    <a:lnTo>
                      <a:pt x="209" y="289"/>
                    </a:lnTo>
                    <a:lnTo>
                      <a:pt x="195" y="293"/>
                    </a:lnTo>
                    <a:lnTo>
                      <a:pt x="180" y="297"/>
                    </a:lnTo>
                    <a:lnTo>
                      <a:pt x="166" y="299"/>
                    </a:lnTo>
                    <a:lnTo>
                      <a:pt x="150" y="301"/>
                    </a:lnTo>
                    <a:lnTo>
                      <a:pt x="150" y="301"/>
                    </a:lnTo>
                    <a:lnTo>
                      <a:pt x="135" y="299"/>
                    </a:lnTo>
                    <a:lnTo>
                      <a:pt x="120" y="297"/>
                    </a:lnTo>
                    <a:lnTo>
                      <a:pt x="106" y="293"/>
                    </a:lnTo>
                    <a:lnTo>
                      <a:pt x="91" y="289"/>
                    </a:lnTo>
                    <a:lnTo>
                      <a:pt x="78" y="283"/>
                    </a:lnTo>
                    <a:lnTo>
                      <a:pt x="66" y="274"/>
                    </a:lnTo>
                    <a:lnTo>
                      <a:pt x="54" y="266"/>
                    </a:lnTo>
                    <a:lnTo>
                      <a:pt x="44" y="256"/>
                    </a:lnTo>
                    <a:lnTo>
                      <a:pt x="34" y="245"/>
                    </a:lnTo>
                    <a:lnTo>
                      <a:pt x="26" y="235"/>
                    </a:lnTo>
                    <a:lnTo>
                      <a:pt x="18" y="222"/>
                    </a:lnTo>
                    <a:lnTo>
                      <a:pt x="11" y="208"/>
                    </a:lnTo>
                    <a:lnTo>
                      <a:pt x="6" y="195"/>
                    </a:lnTo>
                    <a:lnTo>
                      <a:pt x="3" y="181"/>
                    </a:lnTo>
                    <a:lnTo>
                      <a:pt x="0" y="165"/>
                    </a:lnTo>
                    <a:lnTo>
                      <a:pt x="0"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grpSp>
        <p:sp>
          <p:nvSpPr>
            <p:cNvPr id="17" name="Freeform 3978">
              <a:extLst>
                <a:ext uri="{FF2B5EF4-FFF2-40B4-BE49-F238E27FC236}">
                  <a16:creationId xmlns:a16="http://schemas.microsoft.com/office/drawing/2014/main" id="{5031D5B6-9E0E-468B-8106-2633D4395EAB}"/>
                </a:ext>
              </a:extLst>
            </p:cNvPr>
            <p:cNvSpPr>
              <a:spLocks/>
            </p:cNvSpPr>
            <p:nvPr/>
          </p:nvSpPr>
          <p:spPr bwMode="auto">
            <a:xfrm flipH="1">
              <a:off x="6291523" y="2872461"/>
              <a:ext cx="2043782" cy="1143006"/>
            </a:xfrm>
            <a:custGeom>
              <a:avLst/>
              <a:gdLst>
                <a:gd name="T0" fmla="*/ 426 w 812"/>
                <a:gd name="T1" fmla="*/ 0 h 453"/>
                <a:gd name="T2" fmla="*/ 458 w 812"/>
                <a:gd name="T3" fmla="*/ 38 h 453"/>
                <a:gd name="T4" fmla="*/ 480 w 812"/>
                <a:gd name="T5" fmla="*/ 80 h 453"/>
                <a:gd name="T6" fmla="*/ 494 w 812"/>
                <a:gd name="T7" fmla="*/ 126 h 453"/>
                <a:gd name="T8" fmla="*/ 498 w 812"/>
                <a:gd name="T9" fmla="*/ 172 h 453"/>
                <a:gd name="T10" fmla="*/ 494 w 812"/>
                <a:gd name="T11" fmla="*/ 218 h 453"/>
                <a:gd name="T12" fmla="*/ 480 w 812"/>
                <a:gd name="T13" fmla="*/ 264 h 453"/>
                <a:gd name="T14" fmla="*/ 458 w 812"/>
                <a:gd name="T15" fmla="*/ 306 h 453"/>
                <a:gd name="T16" fmla="*/ 426 w 812"/>
                <a:gd name="T17" fmla="*/ 344 h 453"/>
                <a:gd name="T18" fmla="*/ 408 w 812"/>
                <a:gd name="T19" fmla="*/ 361 h 453"/>
                <a:gd name="T20" fmla="*/ 368 w 812"/>
                <a:gd name="T21" fmla="*/ 387 h 453"/>
                <a:gd name="T22" fmla="*/ 325 w 812"/>
                <a:gd name="T23" fmla="*/ 405 h 453"/>
                <a:gd name="T24" fmla="*/ 278 w 812"/>
                <a:gd name="T25" fmla="*/ 414 h 453"/>
                <a:gd name="T26" fmla="*/ 231 w 812"/>
                <a:gd name="T27" fmla="*/ 414 h 453"/>
                <a:gd name="T28" fmla="*/ 185 w 812"/>
                <a:gd name="T29" fmla="*/ 405 h 453"/>
                <a:gd name="T30" fmla="*/ 141 w 812"/>
                <a:gd name="T31" fmla="*/ 387 h 453"/>
                <a:gd name="T32" fmla="*/ 102 w 812"/>
                <a:gd name="T33" fmla="*/ 361 h 453"/>
                <a:gd name="T34" fmla="*/ 82 w 812"/>
                <a:gd name="T35" fmla="*/ 344 h 453"/>
                <a:gd name="T36" fmla="*/ 44 w 812"/>
                <a:gd name="T37" fmla="*/ 312 h 453"/>
                <a:gd name="T38" fmla="*/ 0 w 812"/>
                <a:gd name="T39" fmla="*/ 290 h 453"/>
                <a:gd name="T40" fmla="*/ 12 w 812"/>
                <a:gd name="T41" fmla="*/ 312 h 453"/>
                <a:gd name="T42" fmla="*/ 39 w 812"/>
                <a:gd name="T43" fmla="*/ 353 h 453"/>
                <a:gd name="T44" fmla="*/ 57 w 812"/>
                <a:gd name="T45" fmla="*/ 371 h 453"/>
                <a:gd name="T46" fmla="*/ 78 w 812"/>
                <a:gd name="T47" fmla="*/ 390 h 453"/>
                <a:gd name="T48" fmla="*/ 124 w 812"/>
                <a:gd name="T49" fmla="*/ 421 h 453"/>
                <a:gd name="T50" fmla="*/ 176 w 812"/>
                <a:gd name="T51" fmla="*/ 441 h 453"/>
                <a:gd name="T52" fmla="*/ 229 w 812"/>
                <a:gd name="T53" fmla="*/ 452 h 453"/>
                <a:gd name="T54" fmla="*/ 283 w 812"/>
                <a:gd name="T55" fmla="*/ 452 h 453"/>
                <a:gd name="T56" fmla="*/ 335 w 812"/>
                <a:gd name="T57" fmla="*/ 441 h 453"/>
                <a:gd name="T58" fmla="*/ 386 w 812"/>
                <a:gd name="T59" fmla="*/ 421 h 453"/>
                <a:gd name="T60" fmla="*/ 432 w 812"/>
                <a:gd name="T61" fmla="*/ 390 h 453"/>
                <a:gd name="T62" fmla="*/ 454 w 812"/>
                <a:gd name="T63" fmla="*/ 371 h 453"/>
                <a:gd name="T64" fmla="*/ 474 w 812"/>
                <a:gd name="T65" fmla="*/ 351 h 453"/>
                <a:gd name="T66" fmla="*/ 516 w 812"/>
                <a:gd name="T67" fmla="*/ 320 h 453"/>
                <a:gd name="T68" fmla="*/ 559 w 812"/>
                <a:gd name="T69" fmla="*/ 300 h 453"/>
                <a:gd name="T70" fmla="*/ 603 w 812"/>
                <a:gd name="T71" fmla="*/ 290 h 453"/>
                <a:gd name="T72" fmla="*/ 646 w 812"/>
                <a:gd name="T73" fmla="*/ 290 h 453"/>
                <a:gd name="T74" fmla="*/ 688 w 812"/>
                <a:gd name="T75" fmla="*/ 300 h 453"/>
                <a:gd name="T76" fmla="*/ 731 w 812"/>
                <a:gd name="T77" fmla="*/ 320 h 453"/>
                <a:gd name="T78" fmla="*/ 773 w 812"/>
                <a:gd name="T79" fmla="*/ 351 h 453"/>
                <a:gd name="T80" fmla="*/ 793 w 812"/>
                <a:gd name="T81" fmla="*/ 371 h 453"/>
                <a:gd name="T82" fmla="*/ 812 w 812"/>
                <a:gd name="T8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2" h="453">
                  <a:moveTo>
                    <a:pt x="426" y="0"/>
                  </a:moveTo>
                  <a:lnTo>
                    <a:pt x="426" y="0"/>
                  </a:lnTo>
                  <a:lnTo>
                    <a:pt x="443" y="18"/>
                  </a:lnTo>
                  <a:lnTo>
                    <a:pt x="458" y="38"/>
                  </a:lnTo>
                  <a:lnTo>
                    <a:pt x="470" y="59"/>
                  </a:lnTo>
                  <a:lnTo>
                    <a:pt x="480" y="80"/>
                  </a:lnTo>
                  <a:lnTo>
                    <a:pt x="488" y="103"/>
                  </a:lnTo>
                  <a:lnTo>
                    <a:pt x="494" y="126"/>
                  </a:lnTo>
                  <a:lnTo>
                    <a:pt x="497" y="149"/>
                  </a:lnTo>
                  <a:lnTo>
                    <a:pt x="498" y="172"/>
                  </a:lnTo>
                  <a:lnTo>
                    <a:pt x="497" y="196"/>
                  </a:lnTo>
                  <a:lnTo>
                    <a:pt x="494" y="218"/>
                  </a:lnTo>
                  <a:lnTo>
                    <a:pt x="488" y="241"/>
                  </a:lnTo>
                  <a:lnTo>
                    <a:pt x="480" y="264"/>
                  </a:lnTo>
                  <a:lnTo>
                    <a:pt x="470" y="285"/>
                  </a:lnTo>
                  <a:lnTo>
                    <a:pt x="458" y="306"/>
                  </a:lnTo>
                  <a:lnTo>
                    <a:pt x="443" y="325"/>
                  </a:lnTo>
                  <a:lnTo>
                    <a:pt x="426" y="344"/>
                  </a:lnTo>
                  <a:lnTo>
                    <a:pt x="426" y="344"/>
                  </a:lnTo>
                  <a:lnTo>
                    <a:pt x="408" y="361"/>
                  </a:lnTo>
                  <a:lnTo>
                    <a:pt x="388" y="375"/>
                  </a:lnTo>
                  <a:lnTo>
                    <a:pt x="368" y="387"/>
                  </a:lnTo>
                  <a:lnTo>
                    <a:pt x="346" y="397"/>
                  </a:lnTo>
                  <a:lnTo>
                    <a:pt x="325" y="405"/>
                  </a:lnTo>
                  <a:lnTo>
                    <a:pt x="302" y="411"/>
                  </a:lnTo>
                  <a:lnTo>
                    <a:pt x="278" y="414"/>
                  </a:lnTo>
                  <a:lnTo>
                    <a:pt x="255" y="415"/>
                  </a:lnTo>
                  <a:lnTo>
                    <a:pt x="231" y="414"/>
                  </a:lnTo>
                  <a:lnTo>
                    <a:pt x="208" y="411"/>
                  </a:lnTo>
                  <a:lnTo>
                    <a:pt x="185" y="405"/>
                  </a:lnTo>
                  <a:lnTo>
                    <a:pt x="163" y="397"/>
                  </a:lnTo>
                  <a:lnTo>
                    <a:pt x="141" y="387"/>
                  </a:lnTo>
                  <a:lnTo>
                    <a:pt x="121" y="375"/>
                  </a:lnTo>
                  <a:lnTo>
                    <a:pt x="102" y="361"/>
                  </a:lnTo>
                  <a:lnTo>
                    <a:pt x="82" y="344"/>
                  </a:lnTo>
                  <a:lnTo>
                    <a:pt x="82" y="344"/>
                  </a:lnTo>
                  <a:lnTo>
                    <a:pt x="64" y="327"/>
                  </a:lnTo>
                  <a:lnTo>
                    <a:pt x="44" y="312"/>
                  </a:lnTo>
                  <a:lnTo>
                    <a:pt x="22" y="300"/>
                  </a:lnTo>
                  <a:lnTo>
                    <a:pt x="0" y="290"/>
                  </a:lnTo>
                  <a:lnTo>
                    <a:pt x="0" y="290"/>
                  </a:lnTo>
                  <a:lnTo>
                    <a:pt x="12" y="312"/>
                  </a:lnTo>
                  <a:lnTo>
                    <a:pt x="25" y="332"/>
                  </a:lnTo>
                  <a:lnTo>
                    <a:pt x="39" y="353"/>
                  </a:lnTo>
                  <a:lnTo>
                    <a:pt x="57" y="371"/>
                  </a:lnTo>
                  <a:lnTo>
                    <a:pt x="57" y="371"/>
                  </a:lnTo>
                  <a:lnTo>
                    <a:pt x="67" y="381"/>
                  </a:lnTo>
                  <a:lnTo>
                    <a:pt x="78" y="390"/>
                  </a:lnTo>
                  <a:lnTo>
                    <a:pt x="100" y="407"/>
                  </a:lnTo>
                  <a:lnTo>
                    <a:pt x="124" y="421"/>
                  </a:lnTo>
                  <a:lnTo>
                    <a:pt x="149" y="433"/>
                  </a:lnTo>
                  <a:lnTo>
                    <a:pt x="176" y="441"/>
                  </a:lnTo>
                  <a:lnTo>
                    <a:pt x="202" y="449"/>
                  </a:lnTo>
                  <a:lnTo>
                    <a:pt x="229" y="452"/>
                  </a:lnTo>
                  <a:lnTo>
                    <a:pt x="255" y="453"/>
                  </a:lnTo>
                  <a:lnTo>
                    <a:pt x="283" y="452"/>
                  </a:lnTo>
                  <a:lnTo>
                    <a:pt x="309" y="449"/>
                  </a:lnTo>
                  <a:lnTo>
                    <a:pt x="335" y="441"/>
                  </a:lnTo>
                  <a:lnTo>
                    <a:pt x="362" y="433"/>
                  </a:lnTo>
                  <a:lnTo>
                    <a:pt x="386" y="421"/>
                  </a:lnTo>
                  <a:lnTo>
                    <a:pt x="410" y="407"/>
                  </a:lnTo>
                  <a:lnTo>
                    <a:pt x="432" y="390"/>
                  </a:lnTo>
                  <a:lnTo>
                    <a:pt x="443" y="381"/>
                  </a:lnTo>
                  <a:lnTo>
                    <a:pt x="454" y="371"/>
                  </a:lnTo>
                  <a:lnTo>
                    <a:pt x="454" y="371"/>
                  </a:lnTo>
                  <a:lnTo>
                    <a:pt x="474" y="351"/>
                  </a:lnTo>
                  <a:lnTo>
                    <a:pt x="496" y="335"/>
                  </a:lnTo>
                  <a:lnTo>
                    <a:pt x="516" y="320"/>
                  </a:lnTo>
                  <a:lnTo>
                    <a:pt x="538" y="309"/>
                  </a:lnTo>
                  <a:lnTo>
                    <a:pt x="559" y="300"/>
                  </a:lnTo>
                  <a:lnTo>
                    <a:pt x="581" y="294"/>
                  </a:lnTo>
                  <a:lnTo>
                    <a:pt x="603" y="290"/>
                  </a:lnTo>
                  <a:lnTo>
                    <a:pt x="624" y="289"/>
                  </a:lnTo>
                  <a:lnTo>
                    <a:pt x="646" y="290"/>
                  </a:lnTo>
                  <a:lnTo>
                    <a:pt x="667" y="294"/>
                  </a:lnTo>
                  <a:lnTo>
                    <a:pt x="688" y="300"/>
                  </a:lnTo>
                  <a:lnTo>
                    <a:pt x="709" y="309"/>
                  </a:lnTo>
                  <a:lnTo>
                    <a:pt x="731" y="320"/>
                  </a:lnTo>
                  <a:lnTo>
                    <a:pt x="751" y="335"/>
                  </a:lnTo>
                  <a:lnTo>
                    <a:pt x="773" y="351"/>
                  </a:lnTo>
                  <a:lnTo>
                    <a:pt x="793" y="371"/>
                  </a:lnTo>
                  <a:lnTo>
                    <a:pt x="793" y="371"/>
                  </a:lnTo>
                  <a:lnTo>
                    <a:pt x="793" y="371"/>
                  </a:lnTo>
                  <a:lnTo>
                    <a:pt x="812" y="389"/>
                  </a:lnTo>
                  <a:lnTo>
                    <a:pt x="426" y="0"/>
                  </a:lnTo>
                  <a:close/>
                </a:path>
              </a:pathLst>
            </a:custGeom>
            <a:solidFill>
              <a:schemeClr val="bg1">
                <a:lumMod val="85000"/>
                <a:alpha val="54000"/>
              </a:schemeClr>
            </a:solidFill>
            <a:ln>
              <a:noFill/>
            </a:ln>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sp>
          <p:nvSpPr>
            <p:cNvPr id="18" name="Freeform 3979">
              <a:extLst>
                <a:ext uri="{FF2B5EF4-FFF2-40B4-BE49-F238E27FC236}">
                  <a16:creationId xmlns:a16="http://schemas.microsoft.com/office/drawing/2014/main" id="{1BB8B861-1B88-475B-BF18-0A684E10C9B5}"/>
                </a:ext>
              </a:extLst>
            </p:cNvPr>
            <p:cNvSpPr>
              <a:spLocks/>
            </p:cNvSpPr>
            <p:nvPr/>
          </p:nvSpPr>
          <p:spPr bwMode="auto">
            <a:xfrm flipH="1">
              <a:off x="4035794" y="2811905"/>
              <a:ext cx="2573651" cy="1339815"/>
            </a:xfrm>
            <a:custGeom>
              <a:avLst/>
              <a:gdLst>
                <a:gd name="T0" fmla="*/ 507 w 1020"/>
                <a:gd name="T1" fmla="*/ 0 h 533"/>
                <a:gd name="T2" fmla="*/ 526 w 1020"/>
                <a:gd name="T3" fmla="*/ 20 h 533"/>
                <a:gd name="T4" fmla="*/ 558 w 1020"/>
                <a:gd name="T5" fmla="*/ 67 h 533"/>
                <a:gd name="T6" fmla="*/ 578 w 1020"/>
                <a:gd name="T7" fmla="*/ 118 h 533"/>
                <a:gd name="T8" fmla="*/ 588 w 1020"/>
                <a:gd name="T9" fmla="*/ 171 h 533"/>
                <a:gd name="T10" fmla="*/ 588 w 1020"/>
                <a:gd name="T11" fmla="*/ 225 h 533"/>
                <a:gd name="T12" fmla="*/ 578 w 1020"/>
                <a:gd name="T13" fmla="*/ 278 h 533"/>
                <a:gd name="T14" fmla="*/ 558 w 1020"/>
                <a:gd name="T15" fmla="*/ 329 h 533"/>
                <a:gd name="T16" fmla="*/ 526 w 1020"/>
                <a:gd name="T17" fmla="*/ 375 h 533"/>
                <a:gd name="T18" fmla="*/ 507 w 1020"/>
                <a:gd name="T19" fmla="*/ 397 h 533"/>
                <a:gd name="T20" fmla="*/ 496 w 1020"/>
                <a:gd name="T21" fmla="*/ 407 h 533"/>
                <a:gd name="T22" fmla="*/ 463 w 1020"/>
                <a:gd name="T23" fmla="*/ 433 h 533"/>
                <a:gd name="T24" fmla="*/ 414 w 1020"/>
                <a:gd name="T25" fmla="*/ 459 h 533"/>
                <a:gd name="T26" fmla="*/ 362 w 1020"/>
                <a:gd name="T27" fmla="*/ 475 h 533"/>
                <a:gd name="T28" fmla="*/ 308 w 1020"/>
                <a:gd name="T29" fmla="*/ 479 h 533"/>
                <a:gd name="T30" fmla="*/ 254 w 1020"/>
                <a:gd name="T31" fmla="*/ 475 h 533"/>
                <a:gd name="T32" fmla="*/ 203 w 1020"/>
                <a:gd name="T33" fmla="*/ 459 h 533"/>
                <a:gd name="T34" fmla="*/ 154 w 1020"/>
                <a:gd name="T35" fmla="*/ 433 h 533"/>
                <a:gd name="T36" fmla="*/ 120 w 1020"/>
                <a:gd name="T37" fmla="*/ 407 h 533"/>
                <a:gd name="T38" fmla="*/ 109 w 1020"/>
                <a:gd name="T39" fmla="*/ 397 h 533"/>
                <a:gd name="T40" fmla="*/ 96 w 1020"/>
                <a:gd name="T41" fmla="*/ 385 h 533"/>
                <a:gd name="T42" fmla="*/ 68 w 1020"/>
                <a:gd name="T43" fmla="*/ 362 h 533"/>
                <a:gd name="T44" fmla="*/ 41 w 1020"/>
                <a:gd name="T45" fmla="*/ 344 h 533"/>
                <a:gd name="T46" fmla="*/ 13 w 1020"/>
                <a:gd name="T47" fmla="*/ 329 h 533"/>
                <a:gd name="T48" fmla="*/ 0 w 1020"/>
                <a:gd name="T49" fmla="*/ 325 h 533"/>
                <a:gd name="T50" fmla="*/ 13 w 1020"/>
                <a:gd name="T51" fmla="*/ 355 h 533"/>
                <a:gd name="T52" fmla="*/ 30 w 1020"/>
                <a:gd name="T53" fmla="*/ 383 h 533"/>
                <a:gd name="T54" fmla="*/ 50 w 1020"/>
                <a:gd name="T55" fmla="*/ 410 h 533"/>
                <a:gd name="T56" fmla="*/ 73 w 1020"/>
                <a:gd name="T57" fmla="*/ 435 h 533"/>
                <a:gd name="T58" fmla="*/ 86 w 1020"/>
                <a:gd name="T59" fmla="*/ 447 h 533"/>
                <a:gd name="T60" fmla="*/ 113 w 1020"/>
                <a:gd name="T61" fmla="*/ 469 h 533"/>
                <a:gd name="T62" fmla="*/ 140 w 1020"/>
                <a:gd name="T63" fmla="*/ 488 h 533"/>
                <a:gd name="T64" fmla="*/ 169 w 1020"/>
                <a:gd name="T65" fmla="*/ 503 h 533"/>
                <a:gd name="T66" fmla="*/ 200 w 1020"/>
                <a:gd name="T67" fmla="*/ 515 h 533"/>
                <a:gd name="T68" fmla="*/ 230 w 1020"/>
                <a:gd name="T69" fmla="*/ 524 h 533"/>
                <a:gd name="T70" fmla="*/ 263 w 1020"/>
                <a:gd name="T71" fmla="*/ 531 h 533"/>
                <a:gd name="T72" fmla="*/ 295 w 1020"/>
                <a:gd name="T73" fmla="*/ 533 h 533"/>
                <a:gd name="T74" fmla="*/ 327 w 1020"/>
                <a:gd name="T75" fmla="*/ 533 h 533"/>
                <a:gd name="T76" fmla="*/ 359 w 1020"/>
                <a:gd name="T77" fmla="*/ 531 h 533"/>
                <a:gd name="T78" fmla="*/ 391 w 1020"/>
                <a:gd name="T79" fmla="*/ 524 h 533"/>
                <a:gd name="T80" fmla="*/ 422 w 1020"/>
                <a:gd name="T81" fmla="*/ 515 h 533"/>
                <a:gd name="T82" fmla="*/ 452 w 1020"/>
                <a:gd name="T83" fmla="*/ 503 h 533"/>
                <a:gd name="T84" fmla="*/ 481 w 1020"/>
                <a:gd name="T85" fmla="*/ 488 h 533"/>
                <a:gd name="T86" fmla="*/ 510 w 1020"/>
                <a:gd name="T87" fmla="*/ 469 h 533"/>
                <a:gd name="T88" fmla="*/ 536 w 1020"/>
                <a:gd name="T89" fmla="*/ 447 h 533"/>
                <a:gd name="T90" fmla="*/ 548 w 1020"/>
                <a:gd name="T91" fmla="*/ 435 h 533"/>
                <a:gd name="T92" fmla="*/ 596 w 1020"/>
                <a:gd name="T93" fmla="*/ 393 h 533"/>
                <a:gd name="T94" fmla="*/ 640 w 1020"/>
                <a:gd name="T95" fmla="*/ 362 h 533"/>
                <a:gd name="T96" fmla="*/ 682 w 1020"/>
                <a:gd name="T97" fmla="*/ 344 h 533"/>
                <a:gd name="T98" fmla="*/ 704 w 1020"/>
                <a:gd name="T99" fmla="*/ 339 h 533"/>
                <a:gd name="T100" fmla="*/ 724 w 1020"/>
                <a:gd name="T101" fmla="*/ 337 h 533"/>
                <a:gd name="T102" fmla="*/ 745 w 1020"/>
                <a:gd name="T103" fmla="*/ 339 h 533"/>
                <a:gd name="T104" fmla="*/ 766 w 1020"/>
                <a:gd name="T105" fmla="*/ 344 h 533"/>
                <a:gd name="T106" fmla="*/ 808 w 1020"/>
                <a:gd name="T107" fmla="*/ 362 h 533"/>
                <a:gd name="T108" fmla="*/ 852 w 1020"/>
                <a:gd name="T109" fmla="*/ 393 h 533"/>
                <a:gd name="T110" fmla="*/ 900 w 1020"/>
                <a:gd name="T111" fmla="*/ 435 h 533"/>
                <a:gd name="T112" fmla="*/ 900 w 1020"/>
                <a:gd name="T113" fmla="*/ 435 h 533"/>
                <a:gd name="T114" fmla="*/ 928 w 1020"/>
                <a:gd name="T115" fmla="*/ 460 h 533"/>
                <a:gd name="T116" fmla="*/ 957 w 1020"/>
                <a:gd name="T117" fmla="*/ 482 h 533"/>
                <a:gd name="T118" fmla="*/ 988 w 1020"/>
                <a:gd name="T119" fmla="*/ 499 h 533"/>
                <a:gd name="T120" fmla="*/ 1020 w 1020"/>
                <a:gd name="T121" fmla="*/ 51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533">
                  <a:moveTo>
                    <a:pt x="507" y="0"/>
                  </a:moveTo>
                  <a:lnTo>
                    <a:pt x="507" y="0"/>
                  </a:lnTo>
                  <a:lnTo>
                    <a:pt x="517" y="9"/>
                  </a:lnTo>
                  <a:lnTo>
                    <a:pt x="526" y="20"/>
                  </a:lnTo>
                  <a:lnTo>
                    <a:pt x="543" y="43"/>
                  </a:lnTo>
                  <a:lnTo>
                    <a:pt x="558" y="67"/>
                  </a:lnTo>
                  <a:lnTo>
                    <a:pt x="568" y="92"/>
                  </a:lnTo>
                  <a:lnTo>
                    <a:pt x="578" y="118"/>
                  </a:lnTo>
                  <a:lnTo>
                    <a:pt x="584" y="145"/>
                  </a:lnTo>
                  <a:lnTo>
                    <a:pt x="588" y="171"/>
                  </a:lnTo>
                  <a:lnTo>
                    <a:pt x="589" y="198"/>
                  </a:lnTo>
                  <a:lnTo>
                    <a:pt x="588" y="225"/>
                  </a:lnTo>
                  <a:lnTo>
                    <a:pt x="584" y="252"/>
                  </a:lnTo>
                  <a:lnTo>
                    <a:pt x="578" y="278"/>
                  </a:lnTo>
                  <a:lnTo>
                    <a:pt x="568" y="304"/>
                  </a:lnTo>
                  <a:lnTo>
                    <a:pt x="558" y="329"/>
                  </a:lnTo>
                  <a:lnTo>
                    <a:pt x="543" y="352"/>
                  </a:lnTo>
                  <a:lnTo>
                    <a:pt x="526" y="375"/>
                  </a:lnTo>
                  <a:lnTo>
                    <a:pt x="517" y="387"/>
                  </a:lnTo>
                  <a:lnTo>
                    <a:pt x="507" y="397"/>
                  </a:lnTo>
                  <a:lnTo>
                    <a:pt x="507" y="397"/>
                  </a:lnTo>
                  <a:lnTo>
                    <a:pt x="496" y="407"/>
                  </a:lnTo>
                  <a:lnTo>
                    <a:pt x="486" y="416"/>
                  </a:lnTo>
                  <a:lnTo>
                    <a:pt x="463" y="433"/>
                  </a:lnTo>
                  <a:lnTo>
                    <a:pt x="439" y="447"/>
                  </a:lnTo>
                  <a:lnTo>
                    <a:pt x="414" y="459"/>
                  </a:lnTo>
                  <a:lnTo>
                    <a:pt x="389" y="467"/>
                  </a:lnTo>
                  <a:lnTo>
                    <a:pt x="362" y="475"/>
                  </a:lnTo>
                  <a:lnTo>
                    <a:pt x="335" y="478"/>
                  </a:lnTo>
                  <a:lnTo>
                    <a:pt x="308" y="479"/>
                  </a:lnTo>
                  <a:lnTo>
                    <a:pt x="281" y="478"/>
                  </a:lnTo>
                  <a:lnTo>
                    <a:pt x="254" y="475"/>
                  </a:lnTo>
                  <a:lnTo>
                    <a:pt x="228" y="467"/>
                  </a:lnTo>
                  <a:lnTo>
                    <a:pt x="203" y="459"/>
                  </a:lnTo>
                  <a:lnTo>
                    <a:pt x="178" y="447"/>
                  </a:lnTo>
                  <a:lnTo>
                    <a:pt x="154" y="433"/>
                  </a:lnTo>
                  <a:lnTo>
                    <a:pt x="131" y="416"/>
                  </a:lnTo>
                  <a:lnTo>
                    <a:pt x="120" y="407"/>
                  </a:lnTo>
                  <a:lnTo>
                    <a:pt x="109" y="397"/>
                  </a:lnTo>
                  <a:lnTo>
                    <a:pt x="109" y="397"/>
                  </a:lnTo>
                  <a:lnTo>
                    <a:pt x="109" y="397"/>
                  </a:lnTo>
                  <a:lnTo>
                    <a:pt x="96" y="385"/>
                  </a:lnTo>
                  <a:lnTo>
                    <a:pt x="83" y="373"/>
                  </a:lnTo>
                  <a:lnTo>
                    <a:pt x="68" y="362"/>
                  </a:lnTo>
                  <a:lnTo>
                    <a:pt x="55" y="352"/>
                  </a:lnTo>
                  <a:lnTo>
                    <a:pt x="41" y="344"/>
                  </a:lnTo>
                  <a:lnTo>
                    <a:pt x="28" y="337"/>
                  </a:lnTo>
                  <a:lnTo>
                    <a:pt x="13" y="329"/>
                  </a:lnTo>
                  <a:lnTo>
                    <a:pt x="0" y="325"/>
                  </a:lnTo>
                  <a:lnTo>
                    <a:pt x="0" y="325"/>
                  </a:lnTo>
                  <a:lnTo>
                    <a:pt x="6" y="340"/>
                  </a:lnTo>
                  <a:lnTo>
                    <a:pt x="13" y="355"/>
                  </a:lnTo>
                  <a:lnTo>
                    <a:pt x="22" y="369"/>
                  </a:lnTo>
                  <a:lnTo>
                    <a:pt x="30" y="383"/>
                  </a:lnTo>
                  <a:lnTo>
                    <a:pt x="40" y="397"/>
                  </a:lnTo>
                  <a:lnTo>
                    <a:pt x="50" y="410"/>
                  </a:lnTo>
                  <a:lnTo>
                    <a:pt x="61" y="423"/>
                  </a:lnTo>
                  <a:lnTo>
                    <a:pt x="73" y="435"/>
                  </a:lnTo>
                  <a:lnTo>
                    <a:pt x="73" y="435"/>
                  </a:lnTo>
                  <a:lnTo>
                    <a:pt x="86" y="447"/>
                  </a:lnTo>
                  <a:lnTo>
                    <a:pt x="98" y="459"/>
                  </a:lnTo>
                  <a:lnTo>
                    <a:pt x="113" y="469"/>
                  </a:lnTo>
                  <a:lnTo>
                    <a:pt x="126" y="478"/>
                  </a:lnTo>
                  <a:lnTo>
                    <a:pt x="140" y="488"/>
                  </a:lnTo>
                  <a:lnTo>
                    <a:pt x="155" y="495"/>
                  </a:lnTo>
                  <a:lnTo>
                    <a:pt x="169" y="503"/>
                  </a:lnTo>
                  <a:lnTo>
                    <a:pt x="185" y="509"/>
                  </a:lnTo>
                  <a:lnTo>
                    <a:pt x="200" y="515"/>
                  </a:lnTo>
                  <a:lnTo>
                    <a:pt x="215" y="520"/>
                  </a:lnTo>
                  <a:lnTo>
                    <a:pt x="230" y="524"/>
                  </a:lnTo>
                  <a:lnTo>
                    <a:pt x="247" y="527"/>
                  </a:lnTo>
                  <a:lnTo>
                    <a:pt x="263" y="531"/>
                  </a:lnTo>
                  <a:lnTo>
                    <a:pt x="278" y="532"/>
                  </a:lnTo>
                  <a:lnTo>
                    <a:pt x="295" y="533"/>
                  </a:lnTo>
                  <a:lnTo>
                    <a:pt x="311" y="533"/>
                  </a:lnTo>
                  <a:lnTo>
                    <a:pt x="327" y="533"/>
                  </a:lnTo>
                  <a:lnTo>
                    <a:pt x="343" y="532"/>
                  </a:lnTo>
                  <a:lnTo>
                    <a:pt x="359" y="531"/>
                  </a:lnTo>
                  <a:lnTo>
                    <a:pt x="375" y="527"/>
                  </a:lnTo>
                  <a:lnTo>
                    <a:pt x="391" y="524"/>
                  </a:lnTo>
                  <a:lnTo>
                    <a:pt x="407" y="520"/>
                  </a:lnTo>
                  <a:lnTo>
                    <a:pt x="422" y="515"/>
                  </a:lnTo>
                  <a:lnTo>
                    <a:pt x="438" y="509"/>
                  </a:lnTo>
                  <a:lnTo>
                    <a:pt x="452" y="503"/>
                  </a:lnTo>
                  <a:lnTo>
                    <a:pt x="466" y="495"/>
                  </a:lnTo>
                  <a:lnTo>
                    <a:pt x="481" y="488"/>
                  </a:lnTo>
                  <a:lnTo>
                    <a:pt x="495" y="478"/>
                  </a:lnTo>
                  <a:lnTo>
                    <a:pt x="510" y="469"/>
                  </a:lnTo>
                  <a:lnTo>
                    <a:pt x="523" y="459"/>
                  </a:lnTo>
                  <a:lnTo>
                    <a:pt x="536" y="447"/>
                  </a:lnTo>
                  <a:lnTo>
                    <a:pt x="548" y="435"/>
                  </a:lnTo>
                  <a:lnTo>
                    <a:pt x="548" y="435"/>
                  </a:lnTo>
                  <a:lnTo>
                    <a:pt x="572" y="412"/>
                  </a:lnTo>
                  <a:lnTo>
                    <a:pt x="596" y="393"/>
                  </a:lnTo>
                  <a:lnTo>
                    <a:pt x="617" y="375"/>
                  </a:lnTo>
                  <a:lnTo>
                    <a:pt x="640" y="362"/>
                  </a:lnTo>
                  <a:lnTo>
                    <a:pt x="662" y="351"/>
                  </a:lnTo>
                  <a:lnTo>
                    <a:pt x="682" y="344"/>
                  </a:lnTo>
                  <a:lnTo>
                    <a:pt x="693" y="340"/>
                  </a:lnTo>
                  <a:lnTo>
                    <a:pt x="704" y="339"/>
                  </a:lnTo>
                  <a:lnTo>
                    <a:pt x="713" y="338"/>
                  </a:lnTo>
                  <a:lnTo>
                    <a:pt x="724" y="337"/>
                  </a:lnTo>
                  <a:lnTo>
                    <a:pt x="735" y="338"/>
                  </a:lnTo>
                  <a:lnTo>
                    <a:pt x="745" y="339"/>
                  </a:lnTo>
                  <a:lnTo>
                    <a:pt x="755" y="340"/>
                  </a:lnTo>
                  <a:lnTo>
                    <a:pt x="766" y="344"/>
                  </a:lnTo>
                  <a:lnTo>
                    <a:pt x="787" y="351"/>
                  </a:lnTo>
                  <a:lnTo>
                    <a:pt x="808" y="362"/>
                  </a:lnTo>
                  <a:lnTo>
                    <a:pt x="830" y="375"/>
                  </a:lnTo>
                  <a:lnTo>
                    <a:pt x="852" y="393"/>
                  </a:lnTo>
                  <a:lnTo>
                    <a:pt x="876" y="412"/>
                  </a:lnTo>
                  <a:lnTo>
                    <a:pt x="900" y="435"/>
                  </a:lnTo>
                  <a:lnTo>
                    <a:pt x="900" y="435"/>
                  </a:lnTo>
                  <a:lnTo>
                    <a:pt x="900" y="435"/>
                  </a:lnTo>
                  <a:lnTo>
                    <a:pt x="914" y="448"/>
                  </a:lnTo>
                  <a:lnTo>
                    <a:pt x="928" y="460"/>
                  </a:lnTo>
                  <a:lnTo>
                    <a:pt x="942" y="471"/>
                  </a:lnTo>
                  <a:lnTo>
                    <a:pt x="957" y="482"/>
                  </a:lnTo>
                  <a:lnTo>
                    <a:pt x="972" y="490"/>
                  </a:lnTo>
                  <a:lnTo>
                    <a:pt x="988" y="499"/>
                  </a:lnTo>
                  <a:lnTo>
                    <a:pt x="1003" y="506"/>
                  </a:lnTo>
                  <a:lnTo>
                    <a:pt x="1020" y="513"/>
                  </a:lnTo>
                  <a:lnTo>
                    <a:pt x="507" y="0"/>
                  </a:lnTo>
                  <a:close/>
                </a:path>
              </a:pathLst>
            </a:custGeom>
            <a:solidFill>
              <a:schemeClr val="bg1">
                <a:lumMod val="85000"/>
                <a:alpha val="54000"/>
              </a:schemeClr>
            </a:solidFill>
            <a:ln>
              <a:noFill/>
            </a:ln>
          </p:spPr>
          <p:txBody>
            <a:bodyPr vert="horz" wrap="square" lIns="91440" tIns="45720" rIns="91440" bIns="45720" numCol="1" anchor="t" anchorCtr="0" compatLnSpc="1">
              <a:prstTxWarp prst="textNoShape">
                <a:avLst/>
              </a:prstTxWarp>
            </a:bodyPr>
            <a:lstStyle/>
            <a:p>
              <a:endParaRPr lang="en-US" sz="5000">
                <a:cs typeface="+mn-ea"/>
                <a:sym typeface="+mn-lt"/>
              </a:endParaRPr>
            </a:p>
          </p:txBody>
        </p:sp>
      </p:grpSp>
      <p:grpSp>
        <p:nvGrpSpPr>
          <p:cNvPr id="43" name="组合 42">
            <a:extLst>
              <a:ext uri="{FF2B5EF4-FFF2-40B4-BE49-F238E27FC236}">
                <a16:creationId xmlns:a16="http://schemas.microsoft.com/office/drawing/2014/main" id="{5B4DCBA6-7931-4AF0-970B-143B32B3FD90}"/>
              </a:ext>
            </a:extLst>
          </p:cNvPr>
          <p:cNvGrpSpPr/>
          <p:nvPr/>
        </p:nvGrpSpPr>
        <p:grpSpPr>
          <a:xfrm>
            <a:off x="2932808" y="2363242"/>
            <a:ext cx="651346" cy="1123604"/>
            <a:chOff x="2988040" y="2203683"/>
            <a:chExt cx="651346" cy="1123604"/>
          </a:xfrm>
        </p:grpSpPr>
        <p:cxnSp>
          <p:nvCxnSpPr>
            <p:cNvPr id="44" name="Elbow Connector 15">
              <a:extLst>
                <a:ext uri="{FF2B5EF4-FFF2-40B4-BE49-F238E27FC236}">
                  <a16:creationId xmlns:a16="http://schemas.microsoft.com/office/drawing/2014/main" id="{97AC23BA-C114-4942-B4FE-3EA0276391E4}"/>
                </a:ext>
              </a:extLst>
            </p:cNvPr>
            <p:cNvCxnSpPr>
              <a:stCxn id="46" idx="7"/>
            </p:cNvCxnSpPr>
            <p:nvPr/>
          </p:nvCxnSpPr>
          <p:spPr>
            <a:xfrm rot="16200000" flipH="1">
              <a:off x="2916133" y="2604033"/>
              <a:ext cx="897170" cy="549337"/>
            </a:xfrm>
            <a:prstGeom prst="bentConnector3">
              <a:avLst>
                <a:gd name="adj1" fmla="val 4419"/>
              </a:avLst>
            </a:prstGeom>
            <a:ln>
              <a:solidFill>
                <a:srgbClr val="EF4136"/>
              </a:solidFill>
            </a:ln>
          </p:spPr>
          <p:style>
            <a:lnRef idx="1">
              <a:schemeClr val="accent1"/>
            </a:lnRef>
            <a:fillRef idx="0">
              <a:schemeClr val="accent1"/>
            </a:fillRef>
            <a:effectRef idx="0">
              <a:schemeClr val="accent1"/>
            </a:effectRef>
            <a:fontRef idx="minor">
              <a:schemeClr val="tx1"/>
            </a:fontRef>
          </p:style>
        </p:cxnSp>
        <p:cxnSp>
          <p:nvCxnSpPr>
            <p:cNvPr id="45" name="Straight Connector 8">
              <a:extLst>
                <a:ext uri="{FF2B5EF4-FFF2-40B4-BE49-F238E27FC236}">
                  <a16:creationId xmlns:a16="http://schemas.microsoft.com/office/drawing/2014/main" id="{E56B9BBE-CCCD-4545-A7BB-2EFE84CAD135}"/>
                </a:ext>
              </a:extLst>
            </p:cNvPr>
            <p:cNvCxnSpPr/>
            <p:nvPr/>
          </p:nvCxnSpPr>
          <p:spPr>
            <a:xfrm>
              <a:off x="3050519" y="2203683"/>
              <a:ext cx="0" cy="60325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
          <p:nvSpPr>
            <p:cNvPr id="46" name="Oval 11">
              <a:extLst>
                <a:ext uri="{FF2B5EF4-FFF2-40B4-BE49-F238E27FC236}">
                  <a16:creationId xmlns:a16="http://schemas.microsoft.com/office/drawing/2014/main" id="{4515E1EF-5823-40D7-BDE4-93C0C7ADEBD5}"/>
                </a:ext>
              </a:extLst>
            </p:cNvPr>
            <p:cNvSpPr/>
            <p:nvPr/>
          </p:nvSpPr>
          <p:spPr>
            <a:xfrm>
              <a:off x="2988040" y="2412614"/>
              <a:ext cx="119513" cy="119513"/>
            </a:xfrm>
            <a:prstGeom prst="ellipse">
              <a:avLst/>
            </a:prstGeom>
            <a:solidFill>
              <a:schemeClr val="bg1">
                <a:lumMod val="85000"/>
              </a:schemeClr>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cs typeface="+mn-ea"/>
                <a:sym typeface="+mn-lt"/>
              </a:endParaRPr>
            </a:p>
          </p:txBody>
        </p:sp>
      </p:grpSp>
      <p:grpSp>
        <p:nvGrpSpPr>
          <p:cNvPr id="47" name="组合 46">
            <a:extLst>
              <a:ext uri="{FF2B5EF4-FFF2-40B4-BE49-F238E27FC236}">
                <a16:creationId xmlns:a16="http://schemas.microsoft.com/office/drawing/2014/main" id="{3EC8CE6A-CD0B-4B16-BD8A-9E7F6EDB0CA0}"/>
              </a:ext>
            </a:extLst>
          </p:cNvPr>
          <p:cNvGrpSpPr/>
          <p:nvPr/>
        </p:nvGrpSpPr>
        <p:grpSpPr>
          <a:xfrm>
            <a:off x="6770859" y="2363242"/>
            <a:ext cx="2403319" cy="1451553"/>
            <a:chOff x="6826091" y="2203683"/>
            <a:chExt cx="2403319" cy="1451553"/>
          </a:xfrm>
        </p:grpSpPr>
        <p:cxnSp>
          <p:nvCxnSpPr>
            <p:cNvPr id="48" name="Elbow Connector 26">
              <a:extLst>
                <a:ext uri="{FF2B5EF4-FFF2-40B4-BE49-F238E27FC236}">
                  <a16:creationId xmlns:a16="http://schemas.microsoft.com/office/drawing/2014/main" id="{F16116E5-7362-4EAD-A428-3BAA174B1106}"/>
                </a:ext>
              </a:extLst>
            </p:cNvPr>
            <p:cNvCxnSpPr>
              <a:stCxn id="50" idx="1"/>
              <a:endCxn id="25" idx="8"/>
            </p:cNvCxnSpPr>
            <p:nvPr/>
          </p:nvCxnSpPr>
          <p:spPr>
            <a:xfrm rot="16200000" flipH="1" flipV="1">
              <a:off x="7364184" y="1892022"/>
              <a:ext cx="1225121" cy="2301308"/>
            </a:xfrm>
            <a:prstGeom prst="bentConnector4">
              <a:avLst>
                <a:gd name="adj1" fmla="val -20088"/>
                <a:gd name="adj2" fmla="val 125791"/>
              </a:avLst>
            </a:prstGeom>
            <a:ln>
              <a:solidFill>
                <a:srgbClr val="EF4136"/>
              </a:solidFill>
            </a:ln>
          </p:spPr>
          <p:style>
            <a:lnRef idx="1">
              <a:schemeClr val="accent1"/>
            </a:lnRef>
            <a:fillRef idx="0">
              <a:schemeClr val="accent1"/>
            </a:fillRef>
            <a:effectRef idx="0">
              <a:schemeClr val="accent1"/>
            </a:effectRef>
            <a:fontRef idx="minor">
              <a:schemeClr val="tx1"/>
            </a:fontRef>
          </p:style>
        </p:cxnSp>
        <p:cxnSp>
          <p:nvCxnSpPr>
            <p:cNvPr id="49" name="Straight Connector 57">
              <a:extLst>
                <a:ext uri="{FF2B5EF4-FFF2-40B4-BE49-F238E27FC236}">
                  <a16:creationId xmlns:a16="http://schemas.microsoft.com/office/drawing/2014/main" id="{9D35D4B9-A5DA-47C3-98E0-1A95C037F1AE}"/>
                </a:ext>
              </a:extLst>
            </p:cNvPr>
            <p:cNvCxnSpPr/>
            <p:nvPr/>
          </p:nvCxnSpPr>
          <p:spPr>
            <a:xfrm>
              <a:off x="9174416" y="2203683"/>
              <a:ext cx="0" cy="60325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
          <p:nvSpPr>
            <p:cNvPr id="50" name="Oval 62">
              <a:extLst>
                <a:ext uri="{FF2B5EF4-FFF2-40B4-BE49-F238E27FC236}">
                  <a16:creationId xmlns:a16="http://schemas.microsoft.com/office/drawing/2014/main" id="{CE6F8004-A87C-4FF7-972A-136EE280A4A8}"/>
                </a:ext>
              </a:extLst>
            </p:cNvPr>
            <p:cNvSpPr/>
            <p:nvPr/>
          </p:nvSpPr>
          <p:spPr>
            <a:xfrm>
              <a:off x="9109897" y="2412614"/>
              <a:ext cx="119513" cy="119513"/>
            </a:xfrm>
            <a:prstGeom prst="ellipse">
              <a:avLst/>
            </a:prstGeom>
            <a:solidFill>
              <a:schemeClr val="bg1">
                <a:lumMod val="85000"/>
              </a:schemeClr>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cs typeface="+mn-ea"/>
                <a:sym typeface="+mn-lt"/>
              </a:endParaRPr>
            </a:p>
          </p:txBody>
        </p:sp>
      </p:grpSp>
      <p:grpSp>
        <p:nvGrpSpPr>
          <p:cNvPr id="51" name="组合 50">
            <a:extLst>
              <a:ext uri="{FF2B5EF4-FFF2-40B4-BE49-F238E27FC236}">
                <a16:creationId xmlns:a16="http://schemas.microsoft.com/office/drawing/2014/main" id="{C24B0C21-3AB2-409B-944D-07974427F86E}"/>
              </a:ext>
            </a:extLst>
          </p:cNvPr>
          <p:cNvGrpSpPr/>
          <p:nvPr/>
        </p:nvGrpSpPr>
        <p:grpSpPr>
          <a:xfrm>
            <a:off x="2932808" y="4476036"/>
            <a:ext cx="2371466" cy="1275659"/>
            <a:chOff x="2988040" y="4316477"/>
            <a:chExt cx="2371466" cy="1275659"/>
          </a:xfrm>
        </p:grpSpPr>
        <p:cxnSp>
          <p:nvCxnSpPr>
            <p:cNvPr id="52" name="Elbow Connector 18">
              <a:extLst>
                <a:ext uri="{FF2B5EF4-FFF2-40B4-BE49-F238E27FC236}">
                  <a16:creationId xmlns:a16="http://schemas.microsoft.com/office/drawing/2014/main" id="{D2D11D12-CF15-4F92-B7F5-C03C4A99586C}"/>
                </a:ext>
              </a:extLst>
            </p:cNvPr>
            <p:cNvCxnSpPr>
              <a:stCxn id="54" idx="6"/>
            </p:cNvCxnSpPr>
            <p:nvPr/>
          </p:nvCxnSpPr>
          <p:spPr>
            <a:xfrm flipV="1">
              <a:off x="3107553" y="4316477"/>
              <a:ext cx="2251953" cy="949761"/>
            </a:xfrm>
            <a:prstGeom prst="bentConnector3">
              <a:avLst>
                <a:gd name="adj1" fmla="val 100079"/>
              </a:avLst>
            </a:prstGeom>
            <a:ln>
              <a:solidFill>
                <a:srgbClr val="EF4136"/>
              </a:solidFill>
            </a:ln>
          </p:spPr>
          <p:style>
            <a:lnRef idx="1">
              <a:schemeClr val="accent1"/>
            </a:lnRef>
            <a:fillRef idx="0">
              <a:schemeClr val="accent1"/>
            </a:fillRef>
            <a:effectRef idx="0">
              <a:schemeClr val="accent1"/>
            </a:effectRef>
            <a:fontRef idx="minor">
              <a:schemeClr val="tx1"/>
            </a:fontRef>
          </p:style>
        </p:cxnSp>
        <p:cxnSp>
          <p:nvCxnSpPr>
            <p:cNvPr id="53" name="Straight Connector 60">
              <a:extLst>
                <a:ext uri="{FF2B5EF4-FFF2-40B4-BE49-F238E27FC236}">
                  <a16:creationId xmlns:a16="http://schemas.microsoft.com/office/drawing/2014/main" id="{46EE2DC7-BFA5-45AB-9626-EDC94EF32C47}"/>
                </a:ext>
              </a:extLst>
            </p:cNvPr>
            <p:cNvCxnSpPr/>
            <p:nvPr/>
          </p:nvCxnSpPr>
          <p:spPr>
            <a:xfrm>
              <a:off x="3050519" y="4988886"/>
              <a:ext cx="0" cy="60325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
          <p:nvSpPr>
            <p:cNvPr id="54" name="Oval 63">
              <a:extLst>
                <a:ext uri="{FF2B5EF4-FFF2-40B4-BE49-F238E27FC236}">
                  <a16:creationId xmlns:a16="http://schemas.microsoft.com/office/drawing/2014/main" id="{039D7757-C7CD-4857-B643-2AE34E089651}"/>
                </a:ext>
              </a:extLst>
            </p:cNvPr>
            <p:cNvSpPr/>
            <p:nvPr/>
          </p:nvSpPr>
          <p:spPr>
            <a:xfrm>
              <a:off x="2988040" y="5206481"/>
              <a:ext cx="119513" cy="119513"/>
            </a:xfrm>
            <a:prstGeom prst="ellipse">
              <a:avLst/>
            </a:prstGeom>
            <a:solidFill>
              <a:schemeClr val="bg1">
                <a:lumMod val="85000"/>
              </a:schemeClr>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cs typeface="+mn-ea"/>
                <a:sym typeface="+mn-lt"/>
              </a:endParaRPr>
            </a:p>
          </p:txBody>
        </p:sp>
      </p:grpSp>
      <p:grpSp>
        <p:nvGrpSpPr>
          <p:cNvPr id="55" name="组合 54">
            <a:extLst>
              <a:ext uri="{FF2B5EF4-FFF2-40B4-BE49-F238E27FC236}">
                <a16:creationId xmlns:a16="http://schemas.microsoft.com/office/drawing/2014/main" id="{131580E6-051D-4067-92FC-913C0FF703D4}"/>
              </a:ext>
            </a:extLst>
          </p:cNvPr>
          <p:cNvGrpSpPr/>
          <p:nvPr/>
        </p:nvGrpSpPr>
        <p:grpSpPr>
          <a:xfrm>
            <a:off x="8273622" y="4138647"/>
            <a:ext cx="900556" cy="1613048"/>
            <a:chOff x="8328854" y="3979088"/>
            <a:chExt cx="900556" cy="1613048"/>
          </a:xfrm>
        </p:grpSpPr>
        <p:cxnSp>
          <p:nvCxnSpPr>
            <p:cNvPr id="56" name="Elbow Connector 29">
              <a:extLst>
                <a:ext uri="{FF2B5EF4-FFF2-40B4-BE49-F238E27FC236}">
                  <a16:creationId xmlns:a16="http://schemas.microsoft.com/office/drawing/2014/main" id="{FEF187A5-AFBC-449D-8B68-E75C02C0BAF6}"/>
                </a:ext>
              </a:extLst>
            </p:cNvPr>
            <p:cNvCxnSpPr>
              <a:stCxn id="58" idx="2"/>
            </p:cNvCxnSpPr>
            <p:nvPr/>
          </p:nvCxnSpPr>
          <p:spPr>
            <a:xfrm rot="10800000">
              <a:off x="8328854" y="3979088"/>
              <a:ext cx="781042" cy="1287151"/>
            </a:xfrm>
            <a:prstGeom prst="bentConnector2">
              <a:avLst/>
            </a:prstGeom>
            <a:ln>
              <a:solidFill>
                <a:srgbClr val="EF4136"/>
              </a:solidFill>
            </a:ln>
          </p:spPr>
          <p:style>
            <a:lnRef idx="1">
              <a:schemeClr val="accent1"/>
            </a:lnRef>
            <a:fillRef idx="0">
              <a:schemeClr val="accent1"/>
            </a:fillRef>
            <a:effectRef idx="0">
              <a:schemeClr val="accent1"/>
            </a:effectRef>
            <a:fontRef idx="minor">
              <a:schemeClr val="tx1"/>
            </a:fontRef>
          </p:style>
        </p:cxnSp>
        <p:cxnSp>
          <p:nvCxnSpPr>
            <p:cNvPr id="57" name="Straight Connector 61">
              <a:extLst>
                <a:ext uri="{FF2B5EF4-FFF2-40B4-BE49-F238E27FC236}">
                  <a16:creationId xmlns:a16="http://schemas.microsoft.com/office/drawing/2014/main" id="{C91494E7-7BD0-4475-A2A5-502575E0694F}"/>
                </a:ext>
              </a:extLst>
            </p:cNvPr>
            <p:cNvCxnSpPr/>
            <p:nvPr/>
          </p:nvCxnSpPr>
          <p:spPr>
            <a:xfrm>
              <a:off x="9174416" y="4988886"/>
              <a:ext cx="0" cy="603250"/>
            </a:xfrm>
            <a:prstGeom prst="line">
              <a:avLst/>
            </a:prstGeom>
            <a:ln>
              <a:solidFill>
                <a:srgbClr val="EF4136"/>
              </a:solidFill>
            </a:ln>
          </p:spPr>
          <p:style>
            <a:lnRef idx="1">
              <a:schemeClr val="accent1"/>
            </a:lnRef>
            <a:fillRef idx="0">
              <a:schemeClr val="accent1"/>
            </a:fillRef>
            <a:effectRef idx="0">
              <a:schemeClr val="accent1"/>
            </a:effectRef>
            <a:fontRef idx="minor">
              <a:schemeClr val="tx1"/>
            </a:fontRef>
          </p:style>
        </p:cxnSp>
        <p:sp>
          <p:nvSpPr>
            <p:cNvPr id="58" name="Oval 64">
              <a:extLst>
                <a:ext uri="{FF2B5EF4-FFF2-40B4-BE49-F238E27FC236}">
                  <a16:creationId xmlns:a16="http://schemas.microsoft.com/office/drawing/2014/main" id="{335E72BA-A2BA-4780-8209-BDD38EDA0623}"/>
                </a:ext>
              </a:extLst>
            </p:cNvPr>
            <p:cNvSpPr/>
            <p:nvPr/>
          </p:nvSpPr>
          <p:spPr>
            <a:xfrm>
              <a:off x="9109897" y="5206481"/>
              <a:ext cx="119513" cy="119513"/>
            </a:xfrm>
            <a:prstGeom prst="ellipse">
              <a:avLst/>
            </a:prstGeom>
            <a:solidFill>
              <a:schemeClr val="bg1">
                <a:lumMod val="85000"/>
              </a:schemeClr>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cs typeface="+mn-ea"/>
                <a:sym typeface="+mn-lt"/>
              </a:endParaRPr>
            </a:p>
          </p:txBody>
        </p:sp>
      </p:grpSp>
      <p:sp>
        <p:nvSpPr>
          <p:cNvPr id="59" name="Oval 44">
            <a:extLst>
              <a:ext uri="{FF2B5EF4-FFF2-40B4-BE49-F238E27FC236}">
                <a16:creationId xmlns:a16="http://schemas.microsoft.com/office/drawing/2014/main" id="{83BBF8B0-7E0B-417F-B00F-A796D2752D00}"/>
              </a:ext>
            </a:extLst>
          </p:cNvPr>
          <p:cNvSpPr/>
          <p:nvPr/>
        </p:nvSpPr>
        <p:spPr>
          <a:xfrm>
            <a:off x="3114079" y="3662410"/>
            <a:ext cx="852423" cy="7044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cs typeface="+mn-ea"/>
                <a:sym typeface="+mn-lt"/>
              </a:rPr>
              <a:t>S</a:t>
            </a:r>
          </a:p>
        </p:txBody>
      </p:sp>
      <p:sp>
        <p:nvSpPr>
          <p:cNvPr id="60" name="Oval 50">
            <a:extLst>
              <a:ext uri="{FF2B5EF4-FFF2-40B4-BE49-F238E27FC236}">
                <a16:creationId xmlns:a16="http://schemas.microsoft.com/office/drawing/2014/main" id="{CBA1F63A-F0D7-4609-9753-662586240130}"/>
              </a:ext>
            </a:extLst>
          </p:cNvPr>
          <p:cNvSpPr/>
          <p:nvPr/>
        </p:nvSpPr>
        <p:spPr>
          <a:xfrm>
            <a:off x="4668397" y="3457994"/>
            <a:ext cx="1248032" cy="11345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cs typeface="+mn-ea"/>
                <a:sym typeface="+mn-lt"/>
              </a:rPr>
              <a:t>W</a:t>
            </a:r>
          </a:p>
        </p:txBody>
      </p:sp>
      <p:sp>
        <p:nvSpPr>
          <p:cNvPr id="61" name="Oval 51">
            <a:extLst>
              <a:ext uri="{FF2B5EF4-FFF2-40B4-BE49-F238E27FC236}">
                <a16:creationId xmlns:a16="http://schemas.microsoft.com/office/drawing/2014/main" id="{73526C23-6DC4-4709-A2F5-5843D6C3CB11}"/>
              </a:ext>
            </a:extLst>
          </p:cNvPr>
          <p:cNvSpPr/>
          <p:nvPr/>
        </p:nvSpPr>
        <p:spPr>
          <a:xfrm>
            <a:off x="6443736" y="3691789"/>
            <a:ext cx="774931" cy="6404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cs typeface="+mn-ea"/>
                <a:sym typeface="+mn-lt"/>
              </a:rPr>
              <a:t>O</a:t>
            </a:r>
          </a:p>
        </p:txBody>
      </p:sp>
      <p:sp>
        <p:nvSpPr>
          <p:cNvPr id="62" name="Oval 52">
            <a:extLst>
              <a:ext uri="{FF2B5EF4-FFF2-40B4-BE49-F238E27FC236}">
                <a16:creationId xmlns:a16="http://schemas.microsoft.com/office/drawing/2014/main" id="{A01D3A3D-692B-4662-BFA4-D1CDC9AF167B}"/>
              </a:ext>
            </a:extLst>
          </p:cNvPr>
          <p:cNvSpPr/>
          <p:nvPr/>
        </p:nvSpPr>
        <p:spPr>
          <a:xfrm>
            <a:off x="7920184" y="3663917"/>
            <a:ext cx="704483" cy="70448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mn-ea"/>
                <a:sym typeface="+mn-lt"/>
              </a:rPr>
              <a:t>T</a:t>
            </a:r>
          </a:p>
        </p:txBody>
      </p:sp>
      <p:sp>
        <p:nvSpPr>
          <p:cNvPr id="63" name="TextBox 43">
            <a:extLst>
              <a:ext uri="{FF2B5EF4-FFF2-40B4-BE49-F238E27FC236}">
                <a16:creationId xmlns:a16="http://schemas.microsoft.com/office/drawing/2014/main" id="{18A35A53-D766-49E5-B199-C0B835E200C9}"/>
              </a:ext>
            </a:extLst>
          </p:cNvPr>
          <p:cNvSpPr txBox="1"/>
          <p:nvPr/>
        </p:nvSpPr>
        <p:spPr>
          <a:xfrm>
            <a:off x="1436295" y="1954281"/>
            <a:ext cx="1376532" cy="285078"/>
          </a:xfrm>
          <a:prstGeom prst="rect">
            <a:avLst/>
          </a:prstGeom>
          <a:noFill/>
        </p:spPr>
        <p:txBody>
          <a:bodyPr wrap="none" tIns="0" bIns="0" rtlCol="0" anchor="t">
            <a:spAutoFit/>
          </a:bodyPr>
          <a:lstStyle/>
          <a:p>
            <a:pPr algn="r">
              <a:lnSpc>
                <a:spcPct val="150000"/>
              </a:lnSpc>
            </a:pPr>
            <a:r>
              <a:rPr lang="en-US" altLang="zh-CN" sz="1400" b="1" smtClean="0">
                <a:cs typeface="+mn-ea"/>
                <a:sym typeface="+mn-lt"/>
              </a:rPr>
              <a:t>Add title text</a:t>
            </a:r>
            <a:endParaRPr lang="zh-CN" altLang="en-US" sz="1400" b="1" dirty="0">
              <a:cs typeface="+mn-ea"/>
              <a:sym typeface="+mn-lt"/>
            </a:endParaRPr>
          </a:p>
        </p:txBody>
      </p:sp>
      <p:sp>
        <p:nvSpPr>
          <p:cNvPr id="64" name="TextBox 44">
            <a:extLst>
              <a:ext uri="{FF2B5EF4-FFF2-40B4-BE49-F238E27FC236}">
                <a16:creationId xmlns:a16="http://schemas.microsoft.com/office/drawing/2014/main" id="{D6D36BED-F37D-416D-A941-04F35E506DCA}"/>
              </a:ext>
            </a:extLst>
          </p:cNvPr>
          <p:cNvSpPr txBox="1"/>
          <p:nvPr/>
        </p:nvSpPr>
        <p:spPr>
          <a:xfrm>
            <a:off x="560874" y="2330713"/>
            <a:ext cx="2251953" cy="492443"/>
          </a:xfrm>
          <a:prstGeom prst="rect">
            <a:avLst/>
          </a:prstGeom>
          <a:noFill/>
        </p:spPr>
        <p:txBody>
          <a:bodyPr wrap="square" rtlCol="0">
            <a:spAutoFit/>
          </a:bodyPr>
          <a:lstStyle/>
          <a:p>
            <a:pPr algn="r">
              <a:lnSpc>
                <a:spcPct val="130000"/>
              </a:lnSpc>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65" name="TextBox 43">
            <a:extLst>
              <a:ext uri="{FF2B5EF4-FFF2-40B4-BE49-F238E27FC236}">
                <a16:creationId xmlns:a16="http://schemas.microsoft.com/office/drawing/2014/main" id="{1F9E9570-0195-4D29-8CD6-6B0ADB5ACAEC}"/>
              </a:ext>
            </a:extLst>
          </p:cNvPr>
          <p:cNvSpPr txBox="1"/>
          <p:nvPr/>
        </p:nvSpPr>
        <p:spPr>
          <a:xfrm>
            <a:off x="1436295" y="4728279"/>
            <a:ext cx="1376532" cy="285078"/>
          </a:xfrm>
          <a:prstGeom prst="rect">
            <a:avLst/>
          </a:prstGeom>
          <a:noFill/>
        </p:spPr>
        <p:txBody>
          <a:bodyPr wrap="none" tIns="0" bIns="0" rtlCol="0" anchor="t">
            <a:spAutoFit/>
          </a:bodyPr>
          <a:lstStyle/>
          <a:p>
            <a:pPr algn="r">
              <a:lnSpc>
                <a:spcPct val="150000"/>
              </a:lnSpc>
            </a:pPr>
            <a:r>
              <a:rPr lang="en-US" altLang="zh-CN" sz="1400" b="1" smtClean="0">
                <a:cs typeface="+mn-ea"/>
                <a:sym typeface="+mn-lt"/>
              </a:rPr>
              <a:t>Add title text</a:t>
            </a:r>
            <a:endParaRPr lang="zh-CN" altLang="en-US" sz="1400" b="1" dirty="0">
              <a:cs typeface="+mn-ea"/>
              <a:sym typeface="+mn-lt"/>
            </a:endParaRPr>
          </a:p>
        </p:txBody>
      </p:sp>
      <p:sp>
        <p:nvSpPr>
          <p:cNvPr id="66" name="TextBox 44">
            <a:extLst>
              <a:ext uri="{FF2B5EF4-FFF2-40B4-BE49-F238E27FC236}">
                <a16:creationId xmlns:a16="http://schemas.microsoft.com/office/drawing/2014/main" id="{63E4B3B0-E5D6-4208-AAB4-FBCB4C13A485}"/>
              </a:ext>
            </a:extLst>
          </p:cNvPr>
          <p:cNvSpPr txBox="1"/>
          <p:nvPr/>
        </p:nvSpPr>
        <p:spPr>
          <a:xfrm>
            <a:off x="560874" y="5104711"/>
            <a:ext cx="2251953" cy="492443"/>
          </a:xfrm>
          <a:prstGeom prst="rect">
            <a:avLst/>
          </a:prstGeom>
          <a:noFill/>
        </p:spPr>
        <p:txBody>
          <a:bodyPr wrap="square" rtlCol="0">
            <a:spAutoFit/>
          </a:bodyPr>
          <a:lstStyle/>
          <a:p>
            <a:pPr algn="r">
              <a:lnSpc>
                <a:spcPct val="130000"/>
              </a:lnSpc>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67" name="TextBox 39">
            <a:extLst>
              <a:ext uri="{FF2B5EF4-FFF2-40B4-BE49-F238E27FC236}">
                <a16:creationId xmlns:a16="http://schemas.microsoft.com/office/drawing/2014/main" id="{263EB541-FA2A-4E15-88AD-C1236EFED6DB}"/>
              </a:ext>
            </a:extLst>
          </p:cNvPr>
          <p:cNvSpPr txBox="1"/>
          <p:nvPr/>
        </p:nvSpPr>
        <p:spPr>
          <a:xfrm>
            <a:off x="9310649" y="1954281"/>
            <a:ext cx="1376531" cy="285078"/>
          </a:xfrm>
          <a:prstGeom prst="rect">
            <a:avLst/>
          </a:prstGeom>
          <a:noFill/>
        </p:spPr>
        <p:txBody>
          <a:bodyPr wrap="none" tIns="0" bIns="0" rtlCol="0" anchor="t">
            <a:spAutoFit/>
          </a:bodyPr>
          <a:lstStyle/>
          <a:p>
            <a:pPr>
              <a:lnSpc>
                <a:spcPct val="150000"/>
              </a:lnSpc>
            </a:pPr>
            <a:r>
              <a:rPr lang="en-US" altLang="zh-CN" sz="1400" b="1" smtClean="0">
                <a:cs typeface="+mn-ea"/>
                <a:sym typeface="+mn-lt"/>
              </a:rPr>
              <a:t>Add title text</a:t>
            </a:r>
            <a:endParaRPr lang="zh-CN" altLang="en-US" sz="1400" b="1" dirty="0">
              <a:cs typeface="+mn-ea"/>
              <a:sym typeface="+mn-lt"/>
            </a:endParaRPr>
          </a:p>
        </p:txBody>
      </p:sp>
      <p:sp>
        <p:nvSpPr>
          <p:cNvPr id="68" name="TextBox 40">
            <a:extLst>
              <a:ext uri="{FF2B5EF4-FFF2-40B4-BE49-F238E27FC236}">
                <a16:creationId xmlns:a16="http://schemas.microsoft.com/office/drawing/2014/main" id="{EE4FE1A4-DEFF-49FE-B97B-670E7973AE20}"/>
              </a:ext>
            </a:extLst>
          </p:cNvPr>
          <p:cNvSpPr txBox="1"/>
          <p:nvPr/>
        </p:nvSpPr>
        <p:spPr>
          <a:xfrm>
            <a:off x="9310650" y="2330713"/>
            <a:ext cx="2312664" cy="492443"/>
          </a:xfrm>
          <a:prstGeom prst="rect">
            <a:avLst/>
          </a:prstGeom>
          <a:noFill/>
        </p:spPr>
        <p:txBody>
          <a:bodyPr wrap="square" rtlCol="0">
            <a:spAutoFit/>
          </a:bodyPr>
          <a:lstStyle/>
          <a:p>
            <a:pPr>
              <a:lnSpc>
                <a:spcPct val="130000"/>
              </a:lnSpc>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69" name="TextBox 39">
            <a:extLst>
              <a:ext uri="{FF2B5EF4-FFF2-40B4-BE49-F238E27FC236}">
                <a16:creationId xmlns:a16="http://schemas.microsoft.com/office/drawing/2014/main" id="{34F88E8E-5E0F-4963-9F6A-99FECF93F2BF}"/>
              </a:ext>
            </a:extLst>
          </p:cNvPr>
          <p:cNvSpPr txBox="1"/>
          <p:nvPr/>
        </p:nvSpPr>
        <p:spPr>
          <a:xfrm>
            <a:off x="9310649" y="4728279"/>
            <a:ext cx="1376531" cy="285078"/>
          </a:xfrm>
          <a:prstGeom prst="rect">
            <a:avLst/>
          </a:prstGeom>
          <a:noFill/>
        </p:spPr>
        <p:txBody>
          <a:bodyPr wrap="none" tIns="0" bIns="0" rtlCol="0" anchor="t">
            <a:spAutoFit/>
          </a:bodyPr>
          <a:lstStyle/>
          <a:p>
            <a:pPr>
              <a:lnSpc>
                <a:spcPct val="150000"/>
              </a:lnSpc>
            </a:pPr>
            <a:r>
              <a:rPr lang="en-US" altLang="zh-CN" sz="1400" b="1" smtClean="0">
                <a:cs typeface="+mn-ea"/>
                <a:sym typeface="+mn-lt"/>
              </a:rPr>
              <a:t>Add title text</a:t>
            </a:r>
            <a:endParaRPr lang="zh-CN" altLang="en-US" sz="1400" b="1" dirty="0">
              <a:cs typeface="+mn-ea"/>
              <a:sym typeface="+mn-lt"/>
            </a:endParaRPr>
          </a:p>
        </p:txBody>
      </p:sp>
      <p:sp>
        <p:nvSpPr>
          <p:cNvPr id="70" name="TextBox 40">
            <a:extLst>
              <a:ext uri="{FF2B5EF4-FFF2-40B4-BE49-F238E27FC236}">
                <a16:creationId xmlns:a16="http://schemas.microsoft.com/office/drawing/2014/main" id="{EFBF7F47-0760-4E4C-8D50-60905BF29877}"/>
              </a:ext>
            </a:extLst>
          </p:cNvPr>
          <p:cNvSpPr txBox="1"/>
          <p:nvPr/>
        </p:nvSpPr>
        <p:spPr>
          <a:xfrm>
            <a:off x="9310650" y="5104711"/>
            <a:ext cx="2312664" cy="492443"/>
          </a:xfrm>
          <a:prstGeom prst="rect">
            <a:avLst/>
          </a:prstGeom>
          <a:noFill/>
        </p:spPr>
        <p:txBody>
          <a:bodyPr wrap="square" rtlCol="0">
            <a:spAutoFit/>
          </a:bodyPr>
          <a:lstStyle/>
          <a:p>
            <a:pPr>
              <a:lnSpc>
                <a:spcPct val="130000"/>
              </a:lnSpc>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Tree>
    <p:extLst>
      <p:ext uri="{BB962C8B-B14F-4D97-AF65-F5344CB8AC3E}">
        <p14:creationId xmlns:p14="http://schemas.microsoft.com/office/powerpoint/2010/main" val="38202092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50"/>
                            </p:stCondLst>
                            <p:childTnLst>
                              <p:par>
                                <p:cTn id="19" presetID="22" presetClass="entr" presetSubtype="2"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par>
                          <p:cTn id="28" fill="hold">
                            <p:stCondLst>
                              <p:cond delay="2550"/>
                            </p:stCondLst>
                            <p:childTnLst>
                              <p:par>
                                <p:cTn id="29" presetID="22" presetClass="entr" presetSubtype="2"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right)">
                                      <p:cBhvr>
                                        <p:cTn id="31" dur="500"/>
                                        <p:tgtEl>
                                          <p:spTgt spid="5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left)">
                                      <p:cBhvr>
                                        <p:cTn id="34" dur="500"/>
                                        <p:tgtEl>
                                          <p:spTgt spid="6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childTnLst>
                          </p:cTn>
                        </p:par>
                        <p:par>
                          <p:cTn id="38" fill="hold">
                            <p:stCondLst>
                              <p:cond delay="305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childTnLst>
                          </p:cTn>
                        </p:par>
                        <p:par>
                          <p:cTn id="42" fill="hold">
                            <p:stCondLst>
                              <p:cond delay="3550"/>
                            </p:stCondLst>
                            <p:childTnLst>
                              <p:par>
                                <p:cTn id="43" presetID="22" presetClass="entr" presetSubtype="8"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left)">
                                      <p:cBhvr>
                                        <p:cTn id="45" dur="500"/>
                                        <p:tgtEl>
                                          <p:spTgt spid="6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wipe(left)">
                                      <p:cBhvr>
                                        <p:cTn id="48" dur="500"/>
                                        <p:tgtEl>
                                          <p:spTgt spid="68"/>
                                        </p:tgtEl>
                                      </p:cBhvr>
                                    </p:animEffect>
                                  </p:childTnLst>
                                </p:cTn>
                              </p:par>
                            </p:childTnLst>
                          </p:cTn>
                        </p:par>
                        <p:par>
                          <p:cTn id="49" fill="hold">
                            <p:stCondLst>
                              <p:cond delay="4050"/>
                            </p:stCondLst>
                            <p:childTnLst>
                              <p:par>
                                <p:cTn id="50" presetID="22" presetClass="entr" presetSubtype="8"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par>
                          <p:cTn id="53" fill="hold">
                            <p:stCondLst>
                              <p:cond delay="4550"/>
                            </p:stCondLst>
                            <p:childTnLst>
                              <p:par>
                                <p:cTn id="54" presetID="22" presetClass="entr" presetSubtype="8"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ipe(left)">
                                      <p:cBhvr>
                                        <p:cTn id="56" dur="500"/>
                                        <p:tgtEl>
                                          <p:spTgt spid="6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left)">
                                      <p:cBhvr>
                                        <p:cTn id="5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4" grpId="0"/>
      <p:bldP spid="65" grpId="0"/>
      <p:bldP spid="66" grpId="0"/>
      <p:bldP spid="67" grpId="0"/>
      <p:bldP spid="68" grpId="0"/>
      <p:bldP spid="69"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5B0932-60E2-4F09-B004-0F2460B098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525" y="363891"/>
            <a:ext cx="1145381" cy="526671"/>
          </a:xfrm>
          <a:prstGeom prst="rect">
            <a:avLst/>
          </a:prstGeom>
        </p:spPr>
      </p:pic>
      <p:sp>
        <p:nvSpPr>
          <p:cNvPr id="4" name="矩形 3">
            <a:extLst>
              <a:ext uri="{FF2B5EF4-FFF2-40B4-BE49-F238E27FC236}">
                <a16:creationId xmlns:a16="http://schemas.microsoft.com/office/drawing/2014/main" id="{113B7D5B-A0C3-4F28-BB88-2DBEACB7A6AF}"/>
              </a:ext>
            </a:extLst>
          </p:cNvPr>
          <p:cNvSpPr/>
          <p:nvPr/>
        </p:nvSpPr>
        <p:spPr>
          <a:xfrm>
            <a:off x="2093544" y="1573444"/>
            <a:ext cx="8373437" cy="1862048"/>
          </a:xfrm>
          <a:prstGeom prst="rect">
            <a:avLst/>
          </a:prstGeom>
        </p:spPr>
        <p:txBody>
          <a:bodyPr vert="horz" wrap="square">
            <a:spAutoFit/>
          </a:bodyPr>
          <a:lstStyle/>
          <a:p>
            <a:pPr algn="ctr"/>
            <a:r>
              <a:rPr lang="en-US" altLang="zh-CN" sz="115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CONTENT</a:t>
            </a:r>
            <a:endParaRPr lang="zh-CN" altLang="en-US" sz="11500" b="1" spc="-300"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pic>
        <p:nvPicPr>
          <p:cNvPr id="5" name="图片 4">
            <a:extLst>
              <a:ext uri="{FF2B5EF4-FFF2-40B4-BE49-F238E27FC236}">
                <a16:creationId xmlns:a16="http://schemas.microsoft.com/office/drawing/2014/main" id="{C2FDD2CA-DBAF-4F85-B964-7CB96F3634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41294"/>
            <a:ext cx="3074593" cy="3697344"/>
          </a:xfrm>
          <a:prstGeom prst="rect">
            <a:avLst/>
          </a:prstGeom>
        </p:spPr>
      </p:pic>
      <p:pic>
        <p:nvPicPr>
          <p:cNvPr id="6" name="图片 5">
            <a:extLst>
              <a:ext uri="{FF2B5EF4-FFF2-40B4-BE49-F238E27FC236}">
                <a16:creationId xmlns:a16="http://schemas.microsoft.com/office/drawing/2014/main" id="{E5E23473-7689-4978-B31D-3BE798C067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8419" y="1625511"/>
            <a:ext cx="1756514" cy="3389533"/>
          </a:xfrm>
          <a:prstGeom prst="rect">
            <a:avLst/>
          </a:prstGeom>
        </p:spPr>
      </p:pic>
      <p:grpSp>
        <p:nvGrpSpPr>
          <p:cNvPr id="7" name="Group 10"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28F5DFCF-2605-4FB0-AC0A-87751163B4B4}"/>
              </a:ext>
            </a:extLst>
          </p:cNvPr>
          <p:cNvGrpSpPr/>
          <p:nvPr/>
        </p:nvGrpSpPr>
        <p:grpSpPr>
          <a:xfrm>
            <a:off x="9912591" y="4240476"/>
            <a:ext cx="868362" cy="868362"/>
            <a:chOff x="9304338" y="8517442"/>
            <a:chExt cx="868362" cy="868362"/>
          </a:xfrm>
        </p:grpSpPr>
        <p:sp>
          <p:nvSpPr>
            <p:cNvPr id="8" name="Oval 8">
              <a:extLst>
                <a:ext uri="{FF2B5EF4-FFF2-40B4-BE49-F238E27FC236}">
                  <a16:creationId xmlns:a16="http://schemas.microsoft.com/office/drawing/2014/main" id="{6FA8D0A7-A238-45D1-B4DA-A698E37F275C}"/>
                </a:ext>
              </a:extLst>
            </p:cNvPr>
            <p:cNvSpPr/>
            <p:nvPr/>
          </p:nvSpPr>
          <p:spPr>
            <a:xfrm>
              <a:off x="9304338" y="8517442"/>
              <a:ext cx="868362" cy="868362"/>
            </a:xfrm>
            <a:prstGeom prst="ellipse">
              <a:avLst/>
            </a:prstGeom>
            <a:solidFill>
              <a:srgbClr val="E53935"/>
            </a:solidFill>
            <a:ln w="12700" cap="flat" cmpd="sng" algn="ctr">
              <a:noFill/>
              <a:prstDash val="solid"/>
              <a:miter lim="800000"/>
            </a:ln>
            <a:effectLst>
              <a:outerShdw blurRad="609600" dist="381000" dir="10800000" sx="80000" sy="80000" algn="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nvGrpSpPr>
            <p:cNvPr id="9" name="Group 11">
              <a:extLst>
                <a:ext uri="{FF2B5EF4-FFF2-40B4-BE49-F238E27FC236}">
                  <a16:creationId xmlns:a16="http://schemas.microsoft.com/office/drawing/2014/main" id="{EB3412E7-1663-4E06-822E-8B2A9152E74D}"/>
                </a:ext>
              </a:extLst>
            </p:cNvPr>
            <p:cNvGrpSpPr/>
            <p:nvPr/>
          </p:nvGrpSpPr>
          <p:grpSpPr>
            <a:xfrm>
              <a:off x="9603626" y="8816730"/>
              <a:ext cx="269786" cy="269786"/>
              <a:chOff x="8216107" y="2577307"/>
              <a:chExt cx="464344" cy="464344"/>
            </a:xfrm>
            <a:solidFill>
              <a:sysClr val="window" lastClr="FFFFFF"/>
            </a:solidFill>
          </p:grpSpPr>
          <p:sp>
            <p:nvSpPr>
              <p:cNvPr id="10" name="AutoShape 52">
                <a:extLst>
                  <a:ext uri="{FF2B5EF4-FFF2-40B4-BE49-F238E27FC236}">
                    <a16:creationId xmlns:a16="http://schemas.microsoft.com/office/drawing/2014/main" id="{92A9FEA8-E4B7-4BC7-9F8F-5064E4DA06C6}"/>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1" name="AutoShape 53">
                <a:extLst>
                  <a:ext uri="{FF2B5EF4-FFF2-40B4-BE49-F238E27FC236}">
                    <a16:creationId xmlns:a16="http://schemas.microsoft.com/office/drawing/2014/main" id="{739CDF5A-3343-4EDB-A49D-93B9021C12BD}"/>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2" name="AutoShape 54">
                <a:extLst>
                  <a:ext uri="{FF2B5EF4-FFF2-40B4-BE49-F238E27FC236}">
                    <a16:creationId xmlns:a16="http://schemas.microsoft.com/office/drawing/2014/main" id="{CC329614-E47A-4A0B-A71B-3302C281DD91}"/>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3" name="AutoShape 55">
                <a:extLst>
                  <a:ext uri="{FF2B5EF4-FFF2-40B4-BE49-F238E27FC236}">
                    <a16:creationId xmlns:a16="http://schemas.microsoft.com/office/drawing/2014/main" id="{07F81533-DDE3-49B5-B99A-0213110BD55A}"/>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14" name="Group 9"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523F24A1-D4C7-4602-9B60-B7635EF3E1CC}"/>
              </a:ext>
            </a:extLst>
          </p:cNvPr>
          <p:cNvGrpSpPr/>
          <p:nvPr/>
        </p:nvGrpSpPr>
        <p:grpSpPr>
          <a:xfrm>
            <a:off x="7108707" y="4240476"/>
            <a:ext cx="868362" cy="868362"/>
            <a:chOff x="9304338" y="6207294"/>
            <a:chExt cx="868362" cy="868362"/>
          </a:xfrm>
        </p:grpSpPr>
        <p:sp>
          <p:nvSpPr>
            <p:cNvPr id="15" name="Oval 7">
              <a:extLst>
                <a:ext uri="{FF2B5EF4-FFF2-40B4-BE49-F238E27FC236}">
                  <a16:creationId xmlns:a16="http://schemas.microsoft.com/office/drawing/2014/main" id="{FA1C1FD1-1403-4BE0-8D81-5931F649B66D}"/>
                </a:ext>
              </a:extLst>
            </p:cNvPr>
            <p:cNvSpPr/>
            <p:nvPr/>
          </p:nvSpPr>
          <p:spPr>
            <a:xfrm>
              <a:off x="9304338" y="6207294"/>
              <a:ext cx="868362" cy="868362"/>
            </a:xfrm>
            <a:prstGeom prst="ellipse">
              <a:avLst/>
            </a:prstGeom>
            <a:solidFill>
              <a:srgbClr val="E53935"/>
            </a:solidFill>
            <a:ln w="12700" cap="flat" cmpd="sng" algn="ctr">
              <a:noFill/>
              <a:prstDash val="solid"/>
              <a:miter lim="800000"/>
            </a:ln>
            <a:effectLst>
              <a:outerShdw blurRad="609600" dist="381000" dir="10800000" sx="80000" sy="80000" algn="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16" name="AutoShape 59">
              <a:extLst>
                <a:ext uri="{FF2B5EF4-FFF2-40B4-BE49-F238E27FC236}">
                  <a16:creationId xmlns:a16="http://schemas.microsoft.com/office/drawing/2014/main" id="{AC31A0D1-CEB4-46D9-97F5-96D7D99F4749}"/>
                </a:ext>
              </a:extLst>
            </p:cNvPr>
            <p:cNvSpPr>
              <a:spLocks/>
            </p:cNvSpPr>
            <p:nvPr/>
          </p:nvSpPr>
          <p:spPr bwMode="auto">
            <a:xfrm>
              <a:off x="9603396" y="6506583"/>
              <a:ext cx="270246" cy="26978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ysClr val="window" lastClr="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17" name="Group 5"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56CDA5DA-F6E8-40DA-9CD8-E95ADC1D7749}"/>
              </a:ext>
            </a:extLst>
          </p:cNvPr>
          <p:cNvGrpSpPr/>
          <p:nvPr/>
        </p:nvGrpSpPr>
        <p:grpSpPr>
          <a:xfrm>
            <a:off x="4304822" y="4240476"/>
            <a:ext cx="868362" cy="868362"/>
            <a:chOff x="9304338" y="3897145"/>
            <a:chExt cx="868362" cy="868362"/>
          </a:xfrm>
        </p:grpSpPr>
        <p:sp>
          <p:nvSpPr>
            <p:cNvPr id="18" name="Oval 6">
              <a:extLst>
                <a:ext uri="{FF2B5EF4-FFF2-40B4-BE49-F238E27FC236}">
                  <a16:creationId xmlns:a16="http://schemas.microsoft.com/office/drawing/2014/main" id="{211EDDBA-A3C7-4607-A26D-C5CAA2775099}"/>
                </a:ext>
              </a:extLst>
            </p:cNvPr>
            <p:cNvSpPr/>
            <p:nvPr/>
          </p:nvSpPr>
          <p:spPr>
            <a:xfrm>
              <a:off x="9304338" y="3897145"/>
              <a:ext cx="868362" cy="868362"/>
            </a:xfrm>
            <a:prstGeom prst="ellipse">
              <a:avLst/>
            </a:prstGeom>
            <a:solidFill>
              <a:srgbClr val="E53935"/>
            </a:solidFill>
            <a:ln w="12700" cap="flat" cmpd="sng" algn="ctr">
              <a:noFill/>
              <a:prstDash val="solid"/>
              <a:miter lim="800000"/>
            </a:ln>
            <a:effectLst>
              <a:outerShdw blurRad="609600" dist="381000" dir="10800000" sx="80000" sy="80000" algn="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nvGrpSpPr>
            <p:cNvPr id="19" name="Group 17">
              <a:extLst>
                <a:ext uri="{FF2B5EF4-FFF2-40B4-BE49-F238E27FC236}">
                  <a16:creationId xmlns:a16="http://schemas.microsoft.com/office/drawing/2014/main" id="{A7326F44-BAAF-48B8-AA46-4CD5C7F8A4A5}"/>
                </a:ext>
              </a:extLst>
            </p:cNvPr>
            <p:cNvGrpSpPr/>
            <p:nvPr/>
          </p:nvGrpSpPr>
          <p:grpSpPr>
            <a:xfrm>
              <a:off x="9603396" y="4217649"/>
              <a:ext cx="270246" cy="227356"/>
              <a:chOff x="5356342" y="3093565"/>
              <a:chExt cx="465138" cy="391319"/>
            </a:xfrm>
            <a:solidFill>
              <a:sysClr val="window" lastClr="FFFFFF"/>
            </a:solidFill>
          </p:grpSpPr>
          <p:sp>
            <p:nvSpPr>
              <p:cNvPr id="20" name="AutoShape 120">
                <a:extLst>
                  <a:ext uri="{FF2B5EF4-FFF2-40B4-BE49-F238E27FC236}">
                    <a16:creationId xmlns:a16="http://schemas.microsoft.com/office/drawing/2014/main" id="{22D6F947-8E9C-454F-84F2-9A69F6EB778F}"/>
                  </a:ext>
                </a:extLst>
              </p:cNvPr>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1" name="AutoShape 121">
                <a:extLst>
                  <a:ext uri="{FF2B5EF4-FFF2-40B4-BE49-F238E27FC236}">
                    <a16:creationId xmlns:a16="http://schemas.microsoft.com/office/drawing/2014/main" id="{F07D1CBA-D5FE-46FA-9A9A-9D4E694AB5EA}"/>
                  </a:ext>
                </a:extLst>
              </p:cNvPr>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2" name="AutoShape 122">
                <a:extLst>
                  <a:ext uri="{FF2B5EF4-FFF2-40B4-BE49-F238E27FC236}">
                    <a16:creationId xmlns:a16="http://schemas.microsoft.com/office/drawing/2014/main" id="{E9F33A29-0625-4DFD-BB29-7FC1625347EF}"/>
                  </a:ext>
                </a:extLst>
              </p:cNvPr>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23" name="Group 4" descr="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
            <a:extLst>
              <a:ext uri="{FF2B5EF4-FFF2-40B4-BE49-F238E27FC236}">
                <a16:creationId xmlns:a16="http://schemas.microsoft.com/office/drawing/2014/main" id="{C113F25E-2D23-4F7B-B0B5-B81DFCE65944}"/>
              </a:ext>
            </a:extLst>
          </p:cNvPr>
          <p:cNvGrpSpPr/>
          <p:nvPr/>
        </p:nvGrpSpPr>
        <p:grpSpPr>
          <a:xfrm>
            <a:off x="1500937" y="4240476"/>
            <a:ext cx="868362" cy="868362"/>
            <a:chOff x="9304338" y="1586996"/>
            <a:chExt cx="868362" cy="868362"/>
          </a:xfrm>
        </p:grpSpPr>
        <p:sp>
          <p:nvSpPr>
            <p:cNvPr id="24" name="Oval 3">
              <a:extLst>
                <a:ext uri="{FF2B5EF4-FFF2-40B4-BE49-F238E27FC236}">
                  <a16:creationId xmlns:a16="http://schemas.microsoft.com/office/drawing/2014/main" id="{574E7766-DC09-4B4C-B76E-781D44B6FCAA}"/>
                </a:ext>
              </a:extLst>
            </p:cNvPr>
            <p:cNvSpPr/>
            <p:nvPr/>
          </p:nvSpPr>
          <p:spPr>
            <a:xfrm>
              <a:off x="9304338" y="1586996"/>
              <a:ext cx="868362" cy="868362"/>
            </a:xfrm>
            <a:prstGeom prst="ellipse">
              <a:avLst/>
            </a:prstGeom>
            <a:solidFill>
              <a:srgbClr val="E53935"/>
            </a:solidFill>
            <a:ln w="12700" cap="flat" cmpd="sng" algn="ctr">
              <a:noFill/>
              <a:prstDash val="solid"/>
              <a:miter lim="800000"/>
            </a:ln>
            <a:effectLst>
              <a:outerShdw blurRad="609600" dist="381000" dir="10800000" sx="80000" sy="80000" algn="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nvGrpSpPr>
            <p:cNvPr id="25" name="Group 21">
              <a:extLst>
                <a:ext uri="{FF2B5EF4-FFF2-40B4-BE49-F238E27FC236}">
                  <a16:creationId xmlns:a16="http://schemas.microsoft.com/office/drawing/2014/main" id="{22DBC060-C1FF-4B05-94B2-CEAB15A6C620}"/>
                </a:ext>
              </a:extLst>
            </p:cNvPr>
            <p:cNvGrpSpPr/>
            <p:nvPr/>
          </p:nvGrpSpPr>
          <p:grpSpPr>
            <a:xfrm>
              <a:off x="9603626" y="1886284"/>
              <a:ext cx="269786" cy="269786"/>
              <a:chOff x="4427654" y="3049909"/>
              <a:chExt cx="464344" cy="464344"/>
            </a:xfrm>
            <a:solidFill>
              <a:sysClr val="window" lastClr="FFFFFF"/>
            </a:solidFill>
          </p:grpSpPr>
          <p:sp>
            <p:nvSpPr>
              <p:cNvPr id="26" name="AutoShape 123">
                <a:extLst>
                  <a:ext uri="{FF2B5EF4-FFF2-40B4-BE49-F238E27FC236}">
                    <a16:creationId xmlns:a16="http://schemas.microsoft.com/office/drawing/2014/main" id="{123719AE-1B47-4137-B5FF-2495137F9B3E}"/>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7" name="AutoShape 124">
                <a:extLst>
                  <a:ext uri="{FF2B5EF4-FFF2-40B4-BE49-F238E27FC236}">
                    <a16:creationId xmlns:a16="http://schemas.microsoft.com/office/drawing/2014/main" id="{33A598E9-460E-43CF-A1F4-28C353B739E3}"/>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8" name="AutoShape 125">
                <a:extLst>
                  <a:ext uri="{FF2B5EF4-FFF2-40B4-BE49-F238E27FC236}">
                    <a16:creationId xmlns:a16="http://schemas.microsoft.com/office/drawing/2014/main" id="{6133D242-6C89-4168-9984-E2675055BA14}"/>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sp>
        <p:nvSpPr>
          <p:cNvPr id="29" name="文本框 28">
            <a:extLst>
              <a:ext uri="{FF2B5EF4-FFF2-40B4-BE49-F238E27FC236}">
                <a16:creationId xmlns:a16="http://schemas.microsoft.com/office/drawing/2014/main" id="{7FAAF7CB-A8EA-40F7-9F29-1B74077805F9}"/>
              </a:ext>
            </a:extLst>
          </p:cNvPr>
          <p:cNvSpPr txBox="1"/>
          <p:nvPr/>
        </p:nvSpPr>
        <p:spPr>
          <a:xfrm>
            <a:off x="600967" y="5408176"/>
            <a:ext cx="2668303" cy="400110"/>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defRPr/>
            </a:pPr>
            <a:r>
              <a:rPr lang="en-US" altLang="zh-CN" sz="2000" smtClean="0">
                <a:solidFill>
                  <a:prstClr val="white"/>
                </a:solidFill>
                <a:latin typeface="+mn-lt"/>
                <a:cs typeface="+mn-ea"/>
                <a:sym typeface="+mn-lt"/>
              </a:rPr>
              <a:t>Add title text</a:t>
            </a:r>
            <a:endParaRPr lang="zh-CN" altLang="en-US" sz="2000" dirty="0">
              <a:solidFill>
                <a:prstClr val="white"/>
              </a:solidFill>
              <a:latin typeface="+mn-lt"/>
              <a:cs typeface="+mn-ea"/>
              <a:sym typeface="+mn-lt"/>
            </a:endParaRPr>
          </a:p>
        </p:txBody>
      </p:sp>
      <p:sp>
        <p:nvSpPr>
          <p:cNvPr id="30" name="文本框 29">
            <a:extLst>
              <a:ext uri="{FF2B5EF4-FFF2-40B4-BE49-F238E27FC236}">
                <a16:creationId xmlns:a16="http://schemas.microsoft.com/office/drawing/2014/main" id="{21FBB326-78A8-4B9B-B8E9-8FF66F1F360F}"/>
              </a:ext>
            </a:extLst>
          </p:cNvPr>
          <p:cNvSpPr txBox="1"/>
          <p:nvPr/>
        </p:nvSpPr>
        <p:spPr>
          <a:xfrm>
            <a:off x="1315975" y="5839143"/>
            <a:ext cx="1238287" cy="230832"/>
          </a:xfrm>
          <a:prstGeom prst="rect">
            <a:avLst/>
          </a:prstGeom>
          <a:noFill/>
        </p:spPr>
        <p:txBody>
          <a:bodyPr wrap="square" rtlCol="0">
            <a:spAutoFit/>
          </a:bodyPr>
          <a:lstStyle>
            <a:defPPr>
              <a:defRPr lang="zh-CN"/>
            </a:defPPr>
            <a:lvl1pPr algn="ctr">
              <a:defRPr sz="2400">
                <a:gradFill flip="none" rotWithShape="1">
                  <a:gsLst>
                    <a:gs pos="100000">
                      <a:srgbClr val="1D50F4"/>
                    </a:gs>
                    <a:gs pos="0">
                      <a:srgbClr val="28E5FD"/>
                    </a:gs>
                  </a:gsLst>
                  <a:lin ang="0" scaled="1"/>
                  <a:tileRect/>
                </a:gradFill>
                <a:latin typeface="Century Gothic" panose="020B0502020202020204" pitchFamily="34" charset="0"/>
              </a:defRPr>
            </a:lvl1pPr>
          </a:lstStyle>
          <a:p>
            <a:pPr defTabSz="516179">
              <a:defRPr/>
            </a:pPr>
            <a:r>
              <a:rPr lang="en-US" altLang="zh-CN" sz="900" dirty="0">
                <a:solidFill>
                  <a:schemeClr val="bg1"/>
                </a:solidFill>
                <a:latin typeface="+mn-lt"/>
                <a:cs typeface="+mn-ea"/>
                <a:sym typeface="+mn-lt"/>
              </a:rPr>
              <a:t>THE PART ONE</a:t>
            </a:r>
          </a:p>
        </p:txBody>
      </p:sp>
      <p:sp>
        <p:nvSpPr>
          <p:cNvPr id="31" name="文本框 30">
            <a:extLst>
              <a:ext uri="{FF2B5EF4-FFF2-40B4-BE49-F238E27FC236}">
                <a16:creationId xmlns:a16="http://schemas.microsoft.com/office/drawing/2014/main" id="{243526FC-461E-447F-ABC4-AEF76864A508}"/>
              </a:ext>
            </a:extLst>
          </p:cNvPr>
          <p:cNvSpPr txBox="1"/>
          <p:nvPr/>
        </p:nvSpPr>
        <p:spPr>
          <a:xfrm>
            <a:off x="3404852" y="5398034"/>
            <a:ext cx="2668303" cy="400110"/>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defRPr/>
            </a:pPr>
            <a:r>
              <a:rPr lang="en-US" altLang="zh-CN" sz="2000" smtClean="0">
                <a:solidFill>
                  <a:prstClr val="white"/>
                </a:solidFill>
                <a:latin typeface="+mn-lt"/>
                <a:cs typeface="+mn-ea"/>
                <a:sym typeface="+mn-lt"/>
              </a:rPr>
              <a:t>Add title text</a:t>
            </a:r>
            <a:endParaRPr lang="zh-CN" altLang="en-US" sz="2000" dirty="0">
              <a:solidFill>
                <a:prstClr val="white"/>
              </a:solidFill>
              <a:latin typeface="+mn-lt"/>
              <a:cs typeface="+mn-ea"/>
              <a:sym typeface="+mn-lt"/>
            </a:endParaRPr>
          </a:p>
        </p:txBody>
      </p:sp>
      <p:sp>
        <p:nvSpPr>
          <p:cNvPr id="32" name="文本框 31">
            <a:extLst>
              <a:ext uri="{FF2B5EF4-FFF2-40B4-BE49-F238E27FC236}">
                <a16:creationId xmlns:a16="http://schemas.microsoft.com/office/drawing/2014/main" id="{5811A69D-E8BE-43F1-8B99-D7C194B51A78}"/>
              </a:ext>
            </a:extLst>
          </p:cNvPr>
          <p:cNvSpPr txBox="1"/>
          <p:nvPr/>
        </p:nvSpPr>
        <p:spPr>
          <a:xfrm>
            <a:off x="4119860" y="5829000"/>
            <a:ext cx="1238287" cy="230832"/>
          </a:xfrm>
          <a:prstGeom prst="rect">
            <a:avLst/>
          </a:prstGeom>
          <a:noFill/>
        </p:spPr>
        <p:txBody>
          <a:bodyPr wrap="square" rtlCol="0">
            <a:spAutoFit/>
          </a:bodyPr>
          <a:lstStyle>
            <a:defPPr>
              <a:defRPr lang="zh-CN"/>
            </a:defPPr>
            <a:lvl1pPr algn="ctr">
              <a:defRPr sz="2400">
                <a:gradFill flip="none" rotWithShape="1">
                  <a:gsLst>
                    <a:gs pos="100000">
                      <a:srgbClr val="1D50F4"/>
                    </a:gs>
                    <a:gs pos="0">
                      <a:srgbClr val="28E5FD"/>
                    </a:gs>
                  </a:gsLst>
                  <a:lin ang="0" scaled="1"/>
                  <a:tileRect/>
                </a:gradFill>
                <a:latin typeface="Century Gothic" panose="020B0502020202020204" pitchFamily="34" charset="0"/>
              </a:defRPr>
            </a:lvl1pPr>
          </a:lstStyle>
          <a:p>
            <a:pPr defTabSz="516179">
              <a:defRPr/>
            </a:pPr>
            <a:r>
              <a:rPr lang="en-US" altLang="zh-CN" sz="900" dirty="0">
                <a:solidFill>
                  <a:schemeClr val="bg1"/>
                </a:solidFill>
                <a:latin typeface="+mn-lt"/>
                <a:cs typeface="+mn-ea"/>
                <a:sym typeface="+mn-lt"/>
              </a:rPr>
              <a:t>THE PART TWO</a:t>
            </a:r>
          </a:p>
        </p:txBody>
      </p:sp>
      <p:sp>
        <p:nvSpPr>
          <p:cNvPr id="33" name="文本框 32">
            <a:extLst>
              <a:ext uri="{FF2B5EF4-FFF2-40B4-BE49-F238E27FC236}">
                <a16:creationId xmlns:a16="http://schemas.microsoft.com/office/drawing/2014/main" id="{15FAE79E-8D63-4E90-A48B-0D33F102DE01}"/>
              </a:ext>
            </a:extLst>
          </p:cNvPr>
          <p:cNvSpPr txBox="1"/>
          <p:nvPr/>
        </p:nvSpPr>
        <p:spPr>
          <a:xfrm>
            <a:off x="6208737" y="5416462"/>
            <a:ext cx="2668303" cy="400110"/>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defRPr/>
            </a:pPr>
            <a:r>
              <a:rPr lang="en-US" altLang="zh-CN" sz="2000" smtClean="0">
                <a:solidFill>
                  <a:prstClr val="white"/>
                </a:solidFill>
                <a:latin typeface="+mn-lt"/>
                <a:cs typeface="+mn-ea"/>
                <a:sym typeface="+mn-lt"/>
              </a:rPr>
              <a:t>Add title text</a:t>
            </a:r>
            <a:endParaRPr lang="zh-CN" altLang="en-US" sz="2000" dirty="0">
              <a:solidFill>
                <a:prstClr val="white"/>
              </a:solidFill>
              <a:latin typeface="+mn-lt"/>
              <a:cs typeface="+mn-ea"/>
              <a:sym typeface="+mn-lt"/>
            </a:endParaRPr>
          </a:p>
        </p:txBody>
      </p:sp>
      <p:sp>
        <p:nvSpPr>
          <p:cNvPr id="34" name="文本框 33">
            <a:extLst>
              <a:ext uri="{FF2B5EF4-FFF2-40B4-BE49-F238E27FC236}">
                <a16:creationId xmlns:a16="http://schemas.microsoft.com/office/drawing/2014/main" id="{2FAF0248-1054-42EE-AD97-ABFC834C6F28}"/>
              </a:ext>
            </a:extLst>
          </p:cNvPr>
          <p:cNvSpPr txBox="1"/>
          <p:nvPr/>
        </p:nvSpPr>
        <p:spPr>
          <a:xfrm>
            <a:off x="6923745" y="5847429"/>
            <a:ext cx="1238287" cy="230832"/>
          </a:xfrm>
          <a:prstGeom prst="rect">
            <a:avLst/>
          </a:prstGeom>
          <a:noFill/>
        </p:spPr>
        <p:txBody>
          <a:bodyPr wrap="square" rtlCol="0">
            <a:spAutoFit/>
          </a:bodyPr>
          <a:lstStyle>
            <a:defPPr>
              <a:defRPr lang="zh-CN"/>
            </a:defPPr>
            <a:lvl1pPr algn="ctr">
              <a:defRPr sz="2400">
                <a:gradFill flip="none" rotWithShape="1">
                  <a:gsLst>
                    <a:gs pos="100000">
                      <a:srgbClr val="1D50F4"/>
                    </a:gs>
                    <a:gs pos="0">
                      <a:srgbClr val="28E5FD"/>
                    </a:gs>
                  </a:gsLst>
                  <a:lin ang="0" scaled="1"/>
                  <a:tileRect/>
                </a:gradFill>
                <a:latin typeface="Century Gothic" panose="020B0502020202020204" pitchFamily="34" charset="0"/>
              </a:defRPr>
            </a:lvl1pPr>
          </a:lstStyle>
          <a:p>
            <a:pPr defTabSz="516179">
              <a:defRPr/>
            </a:pPr>
            <a:r>
              <a:rPr lang="en-US" altLang="zh-CN" sz="900" dirty="0">
                <a:solidFill>
                  <a:schemeClr val="bg1"/>
                </a:solidFill>
                <a:latin typeface="+mn-lt"/>
                <a:cs typeface="+mn-ea"/>
                <a:sym typeface="+mn-lt"/>
              </a:rPr>
              <a:t>THE PART THREE</a:t>
            </a:r>
          </a:p>
        </p:txBody>
      </p:sp>
      <p:sp>
        <p:nvSpPr>
          <p:cNvPr id="35" name="文本框 34">
            <a:extLst>
              <a:ext uri="{FF2B5EF4-FFF2-40B4-BE49-F238E27FC236}">
                <a16:creationId xmlns:a16="http://schemas.microsoft.com/office/drawing/2014/main" id="{6F11D1B6-9C70-41C4-B81B-CA1826A23C5B}"/>
              </a:ext>
            </a:extLst>
          </p:cNvPr>
          <p:cNvSpPr txBox="1"/>
          <p:nvPr/>
        </p:nvSpPr>
        <p:spPr>
          <a:xfrm>
            <a:off x="9012621" y="5406320"/>
            <a:ext cx="2668303" cy="400110"/>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defRPr/>
            </a:pPr>
            <a:r>
              <a:rPr lang="en-US" altLang="zh-CN" sz="2000" smtClean="0">
                <a:solidFill>
                  <a:prstClr val="white"/>
                </a:solidFill>
                <a:latin typeface="+mn-lt"/>
                <a:cs typeface="+mn-ea"/>
                <a:sym typeface="+mn-lt"/>
              </a:rPr>
              <a:t>Add title text</a:t>
            </a:r>
            <a:endParaRPr lang="zh-CN" altLang="en-US" sz="2000" dirty="0">
              <a:solidFill>
                <a:prstClr val="white"/>
              </a:solidFill>
              <a:latin typeface="+mn-lt"/>
              <a:cs typeface="+mn-ea"/>
              <a:sym typeface="+mn-lt"/>
            </a:endParaRPr>
          </a:p>
        </p:txBody>
      </p:sp>
      <p:sp>
        <p:nvSpPr>
          <p:cNvPr id="36" name="文本框 35">
            <a:extLst>
              <a:ext uri="{FF2B5EF4-FFF2-40B4-BE49-F238E27FC236}">
                <a16:creationId xmlns:a16="http://schemas.microsoft.com/office/drawing/2014/main" id="{D28AA73D-66EE-40F7-A337-26F6C094850D}"/>
              </a:ext>
            </a:extLst>
          </p:cNvPr>
          <p:cNvSpPr txBox="1"/>
          <p:nvPr/>
        </p:nvSpPr>
        <p:spPr>
          <a:xfrm>
            <a:off x="9727629" y="5837287"/>
            <a:ext cx="1238287" cy="230832"/>
          </a:xfrm>
          <a:prstGeom prst="rect">
            <a:avLst/>
          </a:prstGeom>
          <a:noFill/>
        </p:spPr>
        <p:txBody>
          <a:bodyPr wrap="square" rtlCol="0">
            <a:spAutoFit/>
          </a:bodyPr>
          <a:lstStyle>
            <a:defPPr>
              <a:defRPr lang="zh-CN"/>
            </a:defPPr>
            <a:lvl1pPr algn="ctr">
              <a:defRPr sz="2400">
                <a:gradFill flip="none" rotWithShape="1">
                  <a:gsLst>
                    <a:gs pos="100000">
                      <a:srgbClr val="1D50F4"/>
                    </a:gs>
                    <a:gs pos="0">
                      <a:srgbClr val="28E5FD"/>
                    </a:gs>
                  </a:gsLst>
                  <a:lin ang="0" scaled="1"/>
                  <a:tileRect/>
                </a:gradFill>
                <a:latin typeface="Century Gothic" panose="020B0502020202020204" pitchFamily="34" charset="0"/>
              </a:defRPr>
            </a:lvl1pPr>
          </a:lstStyle>
          <a:p>
            <a:pPr defTabSz="516179">
              <a:defRPr/>
            </a:pPr>
            <a:r>
              <a:rPr lang="en-US" altLang="zh-CN" sz="900" dirty="0">
                <a:solidFill>
                  <a:schemeClr val="bg1"/>
                </a:solidFill>
                <a:latin typeface="+mn-lt"/>
                <a:cs typeface="+mn-ea"/>
                <a:sym typeface="+mn-lt"/>
              </a:rPr>
              <a:t>THE PART FOUR</a:t>
            </a:r>
          </a:p>
        </p:txBody>
      </p:sp>
    </p:spTree>
    <p:extLst>
      <p:ext uri="{BB962C8B-B14F-4D97-AF65-F5344CB8AC3E}">
        <p14:creationId xmlns:p14="http://schemas.microsoft.com/office/powerpoint/2010/main" val="313487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2000">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14:bounceEnd="62000">
                                          <p:cBhvr additive="base">
                                            <p:cTn id="11"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950"/>
                                </p:stCondLst>
                                <p:childTnLst>
                                  <p:par>
                                    <p:cTn id="14" presetID="2" presetClass="entr" presetSubtype="12" decel="10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1+#ppt_w/2"/>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750" fill="hold"/>
                                            <p:tgtEl>
                                              <p:spTgt spid="23"/>
                                            </p:tgtEl>
                                            <p:attrNameLst>
                                              <p:attrName>ppt_x</p:attrName>
                                            </p:attrNameLst>
                                          </p:cBhvr>
                                          <p:tavLst>
                                            <p:tav tm="0">
                                              <p:val>
                                                <p:strVal val="#ppt_x"/>
                                              </p:val>
                                            </p:tav>
                                            <p:tav tm="100000">
                                              <p:val>
                                                <p:strVal val="#ppt_x"/>
                                              </p:val>
                                            </p:tav>
                                          </p:tavLst>
                                        </p:anim>
                                        <p:anim calcmode="lin" valueType="num">
                                          <p:cBhvr additive="base">
                                            <p:cTn id="25" dur="75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75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1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750" fill="hold"/>
                                            <p:tgtEl>
                                              <p:spTgt spid="7"/>
                                            </p:tgtEl>
                                            <p:attrNameLst>
                                              <p:attrName>ppt_x</p:attrName>
                                            </p:attrNameLst>
                                          </p:cBhvr>
                                          <p:tavLst>
                                            <p:tav tm="0">
                                              <p:val>
                                                <p:strVal val="#ppt_x"/>
                                              </p:val>
                                            </p:tav>
                                            <p:tav tm="100000">
                                              <p:val>
                                                <p:strVal val="#ppt_x"/>
                                              </p:val>
                                            </p:tav>
                                          </p:tavLst>
                                        </p:anim>
                                        <p:anim calcmode="lin" valueType="num">
                                          <p:cBhvr additive="base">
                                            <p:cTn id="37" dur="75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3950"/>
                                </p:stCondLst>
                                <p:childTnLst>
                                  <p:par>
                                    <p:cTn id="39" presetID="2" presetClass="entr" presetSubtype="4" fill="hold" grpId="0" nodeType="afterEffect">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6" presetClass="emph" presetSubtype="0" fill="hold" grpId="1" nodeType="withEffect">
                                      <p:stCondLst>
                                        <p:cond delay="500"/>
                                      </p:stCondLst>
                                      <p:iterate type="lt">
                                        <p:tmPct val="10000"/>
                                      </p:iterate>
                                      <p:childTnLst>
                                        <p:animEffect transition="out" filter="fade">
                                          <p:cBhvr>
                                            <p:cTn id="44" dur="500" tmFilter="0, 0; .2, .5; .8, .5; 1, 0"/>
                                            <p:tgtEl>
                                              <p:spTgt spid="29"/>
                                            </p:tgtEl>
                                          </p:cBhvr>
                                        </p:animEffect>
                                        <p:animScale>
                                          <p:cBhvr>
                                            <p:cTn id="45" dur="250" autoRev="1" fill="hold"/>
                                            <p:tgtEl>
                                              <p:spTgt spid="29"/>
                                            </p:tgtEl>
                                          </p:cBhvr>
                                          <p:by x="105000" y="105000"/>
                                        </p:animScale>
                                      </p:childTnLst>
                                    </p:cTn>
                                  </p:par>
                                  <p:par>
                                    <p:cTn id="46" presetID="14" presetClass="entr" presetSubtype="10" fill="hold" grpId="0" nodeType="withEffect">
                                      <p:stCondLst>
                                        <p:cond delay="500"/>
                                      </p:stCondLst>
                                      <p:iterate type="lt">
                                        <p:tmPct val="10000"/>
                                      </p:iterate>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childTnLst>
                              </p:cTn>
                            </p:par>
                            <p:par>
                              <p:cTn id="49" fill="hold">
                                <p:stCondLst>
                                  <p:cond delay="5500"/>
                                </p:stCondLst>
                                <p:childTnLst>
                                  <p:par>
                                    <p:cTn id="50" presetID="2" presetClass="entr" presetSubtype="4" fill="hold" grpId="0" nodeType="after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par>
                                    <p:cTn id="54" presetID="26" presetClass="emph" presetSubtype="0" fill="hold" grpId="1" nodeType="withEffect">
                                      <p:stCondLst>
                                        <p:cond delay="500"/>
                                      </p:stCondLst>
                                      <p:iterate type="lt">
                                        <p:tmPct val="10000"/>
                                      </p:iterate>
                                      <p:childTnLst>
                                        <p:animEffect transition="out" filter="fade">
                                          <p:cBhvr>
                                            <p:cTn id="55" dur="500" tmFilter="0, 0; .2, .5; .8, .5; 1, 0"/>
                                            <p:tgtEl>
                                              <p:spTgt spid="31"/>
                                            </p:tgtEl>
                                          </p:cBhvr>
                                        </p:animEffect>
                                        <p:animScale>
                                          <p:cBhvr>
                                            <p:cTn id="56" dur="250" autoRev="1" fill="hold"/>
                                            <p:tgtEl>
                                              <p:spTgt spid="31"/>
                                            </p:tgtEl>
                                          </p:cBhvr>
                                          <p:by x="105000" y="105000"/>
                                        </p:animScale>
                                      </p:childTnLst>
                                    </p:cTn>
                                  </p:par>
                                  <p:par>
                                    <p:cTn id="57" presetID="14" presetClass="entr" presetSubtype="10" fill="hold" grpId="0" nodeType="withEffect">
                                      <p:stCondLst>
                                        <p:cond delay="500"/>
                                      </p:stCondLst>
                                      <p:iterate type="lt">
                                        <p:tmPct val="10000"/>
                                      </p:iterate>
                                      <p:childTnLst>
                                        <p:set>
                                          <p:cBhvr>
                                            <p:cTn id="58" dur="1" fill="hold">
                                              <p:stCondLst>
                                                <p:cond delay="0"/>
                                              </p:stCondLst>
                                            </p:cTn>
                                            <p:tgtEl>
                                              <p:spTgt spid="32"/>
                                            </p:tgtEl>
                                            <p:attrNameLst>
                                              <p:attrName>style.visibility</p:attrName>
                                            </p:attrNameLst>
                                          </p:cBhvr>
                                          <p:to>
                                            <p:strVal val="visible"/>
                                          </p:to>
                                        </p:set>
                                        <p:animEffect transition="in" filter="randombar(horizontal)">
                                          <p:cBhvr>
                                            <p:cTn id="59" dur="500"/>
                                            <p:tgtEl>
                                              <p:spTgt spid="32"/>
                                            </p:tgtEl>
                                          </p:cBhvr>
                                        </p:animEffect>
                                      </p:childTnLst>
                                    </p:cTn>
                                  </p:par>
                                </p:childTnLst>
                              </p:cTn>
                            </p:par>
                            <p:par>
                              <p:cTn id="60" fill="hold">
                                <p:stCondLst>
                                  <p:cond delay="7050"/>
                                </p:stCondLst>
                                <p:childTnLst>
                                  <p:par>
                                    <p:cTn id="61" presetID="2" presetClass="entr" presetSubtype="4" fill="hold" grpId="0" nodeType="afterEffect">
                                      <p:stCondLst>
                                        <p:cond delay="0"/>
                                      </p:stCondLst>
                                      <p:iterate type="lt">
                                        <p:tmPct val="10000"/>
                                      </p:iterate>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6" presetClass="emph" presetSubtype="0" fill="hold" grpId="1" nodeType="withEffect">
                                      <p:stCondLst>
                                        <p:cond delay="500"/>
                                      </p:stCondLst>
                                      <p:iterate type="lt">
                                        <p:tmPct val="10000"/>
                                      </p:iterate>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4" presetClass="entr" presetSubtype="10" fill="hold" grpId="0" nodeType="withEffect">
                                      <p:stCondLst>
                                        <p:cond delay="500"/>
                                      </p:stCondLst>
                                      <p:iterate type="lt">
                                        <p:tmPct val="10000"/>
                                      </p:iterate>
                                      <p:childTnLst>
                                        <p:set>
                                          <p:cBhvr>
                                            <p:cTn id="69" dur="1" fill="hold">
                                              <p:stCondLst>
                                                <p:cond delay="0"/>
                                              </p:stCondLst>
                                            </p:cTn>
                                            <p:tgtEl>
                                              <p:spTgt spid="34"/>
                                            </p:tgtEl>
                                            <p:attrNameLst>
                                              <p:attrName>style.visibility</p:attrName>
                                            </p:attrNameLst>
                                          </p:cBhvr>
                                          <p:to>
                                            <p:strVal val="visible"/>
                                          </p:to>
                                        </p:set>
                                        <p:animEffect transition="in" filter="randombar(horizontal)">
                                          <p:cBhvr>
                                            <p:cTn id="70" dur="500"/>
                                            <p:tgtEl>
                                              <p:spTgt spid="34"/>
                                            </p:tgtEl>
                                          </p:cBhvr>
                                        </p:animEffect>
                                      </p:childTnLst>
                                    </p:cTn>
                                  </p:par>
                                </p:childTnLst>
                              </p:cTn>
                            </p:par>
                            <p:par>
                              <p:cTn id="71" fill="hold">
                                <p:stCondLst>
                                  <p:cond delay="8600"/>
                                </p:stCondLst>
                                <p:childTnLst>
                                  <p:par>
                                    <p:cTn id="72" presetID="2" presetClass="entr" presetSubtype="4" fill="hold" grpId="0" nodeType="afterEffect">
                                      <p:stCondLst>
                                        <p:cond delay="0"/>
                                      </p:stCondLst>
                                      <p:iterate type="lt">
                                        <p:tmPct val="10000"/>
                                      </p:iterate>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ppt_x"/>
                                              </p:val>
                                            </p:tav>
                                            <p:tav tm="100000">
                                              <p:val>
                                                <p:strVal val="#ppt_x"/>
                                              </p:val>
                                            </p:tav>
                                          </p:tavLst>
                                        </p:anim>
                                        <p:anim calcmode="lin" valueType="num">
                                          <p:cBhvr additive="base">
                                            <p:cTn id="75" dur="500" fill="hold"/>
                                            <p:tgtEl>
                                              <p:spTgt spid="35"/>
                                            </p:tgtEl>
                                            <p:attrNameLst>
                                              <p:attrName>ppt_y</p:attrName>
                                            </p:attrNameLst>
                                          </p:cBhvr>
                                          <p:tavLst>
                                            <p:tav tm="0">
                                              <p:val>
                                                <p:strVal val="1+#ppt_h/2"/>
                                              </p:val>
                                            </p:tav>
                                            <p:tav tm="100000">
                                              <p:val>
                                                <p:strVal val="#ppt_y"/>
                                              </p:val>
                                            </p:tav>
                                          </p:tavLst>
                                        </p:anim>
                                      </p:childTnLst>
                                    </p:cTn>
                                  </p:par>
                                  <p:par>
                                    <p:cTn id="76" presetID="26" presetClass="emph" presetSubtype="0" fill="hold" grpId="1" nodeType="withEffect">
                                      <p:stCondLst>
                                        <p:cond delay="500"/>
                                      </p:stCondLst>
                                      <p:iterate type="lt">
                                        <p:tmPct val="10000"/>
                                      </p:iterate>
                                      <p:childTnLst>
                                        <p:animEffect transition="out" filter="fade">
                                          <p:cBhvr>
                                            <p:cTn id="77" dur="500" tmFilter="0, 0; .2, .5; .8, .5; 1, 0"/>
                                            <p:tgtEl>
                                              <p:spTgt spid="35"/>
                                            </p:tgtEl>
                                          </p:cBhvr>
                                        </p:animEffect>
                                        <p:animScale>
                                          <p:cBhvr>
                                            <p:cTn id="78" dur="250" autoRev="1" fill="hold"/>
                                            <p:tgtEl>
                                              <p:spTgt spid="35"/>
                                            </p:tgtEl>
                                          </p:cBhvr>
                                          <p:by x="105000" y="105000"/>
                                        </p:animScale>
                                      </p:childTnLst>
                                    </p:cTn>
                                  </p:par>
                                  <p:par>
                                    <p:cTn id="79" presetID="14" presetClass="entr" presetSubtype="10" fill="hold" grpId="0" nodeType="withEffect">
                                      <p:stCondLst>
                                        <p:cond delay="500"/>
                                      </p:stCondLst>
                                      <p:iterate type="lt">
                                        <p:tmPct val="10000"/>
                                      </p:iterate>
                                      <p:childTnLst>
                                        <p:set>
                                          <p:cBhvr>
                                            <p:cTn id="80" dur="1" fill="hold">
                                              <p:stCondLst>
                                                <p:cond delay="0"/>
                                              </p:stCondLst>
                                            </p:cTn>
                                            <p:tgtEl>
                                              <p:spTgt spid="36"/>
                                            </p:tgtEl>
                                            <p:attrNameLst>
                                              <p:attrName>style.visibility</p:attrName>
                                            </p:attrNameLst>
                                          </p:cBhvr>
                                          <p:to>
                                            <p:strVal val="visible"/>
                                          </p:to>
                                        </p:set>
                                        <p:animEffect transition="in" filter="randombar(horizontal)">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29" grpId="1"/>
          <p:bldP spid="30" grpId="0"/>
          <p:bldP spid="31" grpId="0"/>
          <p:bldP spid="31" grpId="1"/>
          <p:bldP spid="32" grpId="0"/>
          <p:bldP spid="33" grpId="0"/>
          <p:bldP spid="33" grpId="1"/>
          <p:bldP spid="34" grpId="0"/>
          <p:bldP spid="35" grpId="0"/>
          <p:bldP spid="35" grpId="1"/>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950"/>
                                </p:stCondLst>
                                <p:childTnLst>
                                  <p:par>
                                    <p:cTn id="14" presetID="2" presetClass="entr" presetSubtype="12" decel="10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1+#ppt_w/2"/>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750" fill="hold"/>
                                            <p:tgtEl>
                                              <p:spTgt spid="23"/>
                                            </p:tgtEl>
                                            <p:attrNameLst>
                                              <p:attrName>ppt_x</p:attrName>
                                            </p:attrNameLst>
                                          </p:cBhvr>
                                          <p:tavLst>
                                            <p:tav tm="0">
                                              <p:val>
                                                <p:strVal val="#ppt_x"/>
                                              </p:val>
                                            </p:tav>
                                            <p:tav tm="100000">
                                              <p:val>
                                                <p:strVal val="#ppt_x"/>
                                              </p:val>
                                            </p:tav>
                                          </p:tavLst>
                                        </p:anim>
                                        <p:anim calcmode="lin" valueType="num">
                                          <p:cBhvr additive="base">
                                            <p:cTn id="25" dur="75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75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1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750" fill="hold"/>
                                            <p:tgtEl>
                                              <p:spTgt spid="7"/>
                                            </p:tgtEl>
                                            <p:attrNameLst>
                                              <p:attrName>ppt_x</p:attrName>
                                            </p:attrNameLst>
                                          </p:cBhvr>
                                          <p:tavLst>
                                            <p:tav tm="0">
                                              <p:val>
                                                <p:strVal val="#ppt_x"/>
                                              </p:val>
                                            </p:tav>
                                            <p:tav tm="100000">
                                              <p:val>
                                                <p:strVal val="#ppt_x"/>
                                              </p:val>
                                            </p:tav>
                                          </p:tavLst>
                                        </p:anim>
                                        <p:anim calcmode="lin" valueType="num">
                                          <p:cBhvr additive="base">
                                            <p:cTn id="37" dur="75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3950"/>
                                </p:stCondLst>
                                <p:childTnLst>
                                  <p:par>
                                    <p:cTn id="39" presetID="2" presetClass="entr" presetSubtype="4" fill="hold" grpId="0" nodeType="afterEffect">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6" presetClass="emph" presetSubtype="0" fill="hold" grpId="1" nodeType="withEffect">
                                      <p:stCondLst>
                                        <p:cond delay="500"/>
                                      </p:stCondLst>
                                      <p:iterate type="lt">
                                        <p:tmPct val="10000"/>
                                      </p:iterate>
                                      <p:childTnLst>
                                        <p:animEffect transition="out" filter="fade">
                                          <p:cBhvr>
                                            <p:cTn id="44" dur="500" tmFilter="0, 0; .2, .5; .8, .5; 1, 0"/>
                                            <p:tgtEl>
                                              <p:spTgt spid="29"/>
                                            </p:tgtEl>
                                          </p:cBhvr>
                                        </p:animEffect>
                                        <p:animScale>
                                          <p:cBhvr>
                                            <p:cTn id="45" dur="250" autoRev="1" fill="hold"/>
                                            <p:tgtEl>
                                              <p:spTgt spid="29"/>
                                            </p:tgtEl>
                                          </p:cBhvr>
                                          <p:by x="105000" y="105000"/>
                                        </p:animScale>
                                      </p:childTnLst>
                                    </p:cTn>
                                  </p:par>
                                  <p:par>
                                    <p:cTn id="46" presetID="14" presetClass="entr" presetSubtype="10" fill="hold" grpId="0" nodeType="withEffect">
                                      <p:stCondLst>
                                        <p:cond delay="500"/>
                                      </p:stCondLst>
                                      <p:iterate type="lt">
                                        <p:tmPct val="10000"/>
                                      </p:iterate>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childTnLst>
                              </p:cTn>
                            </p:par>
                            <p:par>
                              <p:cTn id="49" fill="hold">
                                <p:stCondLst>
                                  <p:cond delay="5500"/>
                                </p:stCondLst>
                                <p:childTnLst>
                                  <p:par>
                                    <p:cTn id="50" presetID="2" presetClass="entr" presetSubtype="4" fill="hold" grpId="0" nodeType="after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par>
                                    <p:cTn id="54" presetID="26" presetClass="emph" presetSubtype="0" fill="hold" grpId="1" nodeType="withEffect">
                                      <p:stCondLst>
                                        <p:cond delay="500"/>
                                      </p:stCondLst>
                                      <p:iterate type="lt">
                                        <p:tmPct val="10000"/>
                                      </p:iterate>
                                      <p:childTnLst>
                                        <p:animEffect transition="out" filter="fade">
                                          <p:cBhvr>
                                            <p:cTn id="55" dur="500" tmFilter="0, 0; .2, .5; .8, .5; 1, 0"/>
                                            <p:tgtEl>
                                              <p:spTgt spid="31"/>
                                            </p:tgtEl>
                                          </p:cBhvr>
                                        </p:animEffect>
                                        <p:animScale>
                                          <p:cBhvr>
                                            <p:cTn id="56" dur="250" autoRev="1" fill="hold"/>
                                            <p:tgtEl>
                                              <p:spTgt spid="31"/>
                                            </p:tgtEl>
                                          </p:cBhvr>
                                          <p:by x="105000" y="105000"/>
                                        </p:animScale>
                                      </p:childTnLst>
                                    </p:cTn>
                                  </p:par>
                                  <p:par>
                                    <p:cTn id="57" presetID="14" presetClass="entr" presetSubtype="10" fill="hold" grpId="0" nodeType="withEffect">
                                      <p:stCondLst>
                                        <p:cond delay="500"/>
                                      </p:stCondLst>
                                      <p:iterate type="lt">
                                        <p:tmPct val="10000"/>
                                      </p:iterate>
                                      <p:childTnLst>
                                        <p:set>
                                          <p:cBhvr>
                                            <p:cTn id="58" dur="1" fill="hold">
                                              <p:stCondLst>
                                                <p:cond delay="0"/>
                                              </p:stCondLst>
                                            </p:cTn>
                                            <p:tgtEl>
                                              <p:spTgt spid="32"/>
                                            </p:tgtEl>
                                            <p:attrNameLst>
                                              <p:attrName>style.visibility</p:attrName>
                                            </p:attrNameLst>
                                          </p:cBhvr>
                                          <p:to>
                                            <p:strVal val="visible"/>
                                          </p:to>
                                        </p:set>
                                        <p:animEffect transition="in" filter="randombar(horizontal)">
                                          <p:cBhvr>
                                            <p:cTn id="59" dur="500"/>
                                            <p:tgtEl>
                                              <p:spTgt spid="32"/>
                                            </p:tgtEl>
                                          </p:cBhvr>
                                        </p:animEffect>
                                      </p:childTnLst>
                                    </p:cTn>
                                  </p:par>
                                </p:childTnLst>
                              </p:cTn>
                            </p:par>
                            <p:par>
                              <p:cTn id="60" fill="hold">
                                <p:stCondLst>
                                  <p:cond delay="7050"/>
                                </p:stCondLst>
                                <p:childTnLst>
                                  <p:par>
                                    <p:cTn id="61" presetID="2" presetClass="entr" presetSubtype="4" fill="hold" grpId="0" nodeType="afterEffect">
                                      <p:stCondLst>
                                        <p:cond delay="0"/>
                                      </p:stCondLst>
                                      <p:iterate type="lt">
                                        <p:tmPct val="10000"/>
                                      </p:iterate>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6" presetClass="emph" presetSubtype="0" fill="hold" grpId="1" nodeType="withEffect">
                                      <p:stCondLst>
                                        <p:cond delay="500"/>
                                      </p:stCondLst>
                                      <p:iterate type="lt">
                                        <p:tmPct val="10000"/>
                                      </p:iterate>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4" presetClass="entr" presetSubtype="10" fill="hold" grpId="0" nodeType="withEffect">
                                      <p:stCondLst>
                                        <p:cond delay="500"/>
                                      </p:stCondLst>
                                      <p:iterate type="lt">
                                        <p:tmPct val="10000"/>
                                      </p:iterate>
                                      <p:childTnLst>
                                        <p:set>
                                          <p:cBhvr>
                                            <p:cTn id="69" dur="1" fill="hold">
                                              <p:stCondLst>
                                                <p:cond delay="0"/>
                                              </p:stCondLst>
                                            </p:cTn>
                                            <p:tgtEl>
                                              <p:spTgt spid="34"/>
                                            </p:tgtEl>
                                            <p:attrNameLst>
                                              <p:attrName>style.visibility</p:attrName>
                                            </p:attrNameLst>
                                          </p:cBhvr>
                                          <p:to>
                                            <p:strVal val="visible"/>
                                          </p:to>
                                        </p:set>
                                        <p:animEffect transition="in" filter="randombar(horizontal)">
                                          <p:cBhvr>
                                            <p:cTn id="70" dur="500"/>
                                            <p:tgtEl>
                                              <p:spTgt spid="34"/>
                                            </p:tgtEl>
                                          </p:cBhvr>
                                        </p:animEffect>
                                      </p:childTnLst>
                                    </p:cTn>
                                  </p:par>
                                </p:childTnLst>
                              </p:cTn>
                            </p:par>
                            <p:par>
                              <p:cTn id="71" fill="hold">
                                <p:stCondLst>
                                  <p:cond delay="8600"/>
                                </p:stCondLst>
                                <p:childTnLst>
                                  <p:par>
                                    <p:cTn id="72" presetID="2" presetClass="entr" presetSubtype="4" fill="hold" grpId="0" nodeType="afterEffect">
                                      <p:stCondLst>
                                        <p:cond delay="0"/>
                                      </p:stCondLst>
                                      <p:iterate type="lt">
                                        <p:tmPct val="10000"/>
                                      </p:iterate>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ppt_x"/>
                                              </p:val>
                                            </p:tav>
                                            <p:tav tm="100000">
                                              <p:val>
                                                <p:strVal val="#ppt_x"/>
                                              </p:val>
                                            </p:tav>
                                          </p:tavLst>
                                        </p:anim>
                                        <p:anim calcmode="lin" valueType="num">
                                          <p:cBhvr additive="base">
                                            <p:cTn id="75" dur="500" fill="hold"/>
                                            <p:tgtEl>
                                              <p:spTgt spid="35"/>
                                            </p:tgtEl>
                                            <p:attrNameLst>
                                              <p:attrName>ppt_y</p:attrName>
                                            </p:attrNameLst>
                                          </p:cBhvr>
                                          <p:tavLst>
                                            <p:tav tm="0">
                                              <p:val>
                                                <p:strVal val="1+#ppt_h/2"/>
                                              </p:val>
                                            </p:tav>
                                            <p:tav tm="100000">
                                              <p:val>
                                                <p:strVal val="#ppt_y"/>
                                              </p:val>
                                            </p:tav>
                                          </p:tavLst>
                                        </p:anim>
                                      </p:childTnLst>
                                    </p:cTn>
                                  </p:par>
                                  <p:par>
                                    <p:cTn id="76" presetID="26" presetClass="emph" presetSubtype="0" fill="hold" grpId="1" nodeType="withEffect">
                                      <p:stCondLst>
                                        <p:cond delay="500"/>
                                      </p:stCondLst>
                                      <p:iterate type="lt">
                                        <p:tmPct val="10000"/>
                                      </p:iterate>
                                      <p:childTnLst>
                                        <p:animEffect transition="out" filter="fade">
                                          <p:cBhvr>
                                            <p:cTn id="77" dur="500" tmFilter="0, 0; .2, .5; .8, .5; 1, 0"/>
                                            <p:tgtEl>
                                              <p:spTgt spid="35"/>
                                            </p:tgtEl>
                                          </p:cBhvr>
                                        </p:animEffect>
                                        <p:animScale>
                                          <p:cBhvr>
                                            <p:cTn id="78" dur="250" autoRev="1" fill="hold"/>
                                            <p:tgtEl>
                                              <p:spTgt spid="35"/>
                                            </p:tgtEl>
                                          </p:cBhvr>
                                          <p:by x="105000" y="105000"/>
                                        </p:animScale>
                                      </p:childTnLst>
                                    </p:cTn>
                                  </p:par>
                                  <p:par>
                                    <p:cTn id="79" presetID="14" presetClass="entr" presetSubtype="10" fill="hold" grpId="0" nodeType="withEffect">
                                      <p:stCondLst>
                                        <p:cond delay="500"/>
                                      </p:stCondLst>
                                      <p:iterate type="lt">
                                        <p:tmPct val="10000"/>
                                      </p:iterate>
                                      <p:childTnLst>
                                        <p:set>
                                          <p:cBhvr>
                                            <p:cTn id="80" dur="1" fill="hold">
                                              <p:stCondLst>
                                                <p:cond delay="0"/>
                                              </p:stCondLst>
                                            </p:cTn>
                                            <p:tgtEl>
                                              <p:spTgt spid="36"/>
                                            </p:tgtEl>
                                            <p:attrNameLst>
                                              <p:attrName>style.visibility</p:attrName>
                                            </p:attrNameLst>
                                          </p:cBhvr>
                                          <p:to>
                                            <p:strVal val="visible"/>
                                          </p:to>
                                        </p:set>
                                        <p:animEffect transition="in" filter="randombar(horizontal)">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29" grpId="1"/>
          <p:bldP spid="30" grpId="0"/>
          <p:bldP spid="31" grpId="0"/>
          <p:bldP spid="31" grpId="1"/>
          <p:bldP spid="32" grpId="0"/>
          <p:bldP spid="33" grpId="0"/>
          <p:bldP spid="33" grpId="1"/>
          <p:bldP spid="34" grpId="0"/>
          <p:bldP spid="35" grpId="0"/>
          <p:bldP spid="35" grpId="1"/>
          <p:bldP spid="3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grpSp>
        <p:nvGrpSpPr>
          <p:cNvPr id="4" name="组合 3">
            <a:extLst>
              <a:ext uri="{FF2B5EF4-FFF2-40B4-BE49-F238E27FC236}">
                <a16:creationId xmlns:a16="http://schemas.microsoft.com/office/drawing/2014/main" id="{96FDCCEE-FB39-4018-A73E-A00DBCEAA251}"/>
              </a:ext>
            </a:extLst>
          </p:cNvPr>
          <p:cNvGrpSpPr/>
          <p:nvPr/>
        </p:nvGrpSpPr>
        <p:grpSpPr>
          <a:xfrm>
            <a:off x="4113013" y="2290903"/>
            <a:ext cx="1409700" cy="1720559"/>
            <a:chOff x="4097867" y="2290903"/>
            <a:chExt cx="1409700" cy="1720559"/>
          </a:xfrm>
        </p:grpSpPr>
        <p:grpSp>
          <p:nvGrpSpPr>
            <p:cNvPr id="5" name="Group 788">
              <a:extLst>
                <a:ext uri="{FF2B5EF4-FFF2-40B4-BE49-F238E27FC236}">
                  <a16:creationId xmlns:a16="http://schemas.microsoft.com/office/drawing/2014/main" id="{6BD68542-15CD-46EE-BBF6-A38A679F302C}"/>
                </a:ext>
              </a:extLst>
            </p:cNvPr>
            <p:cNvGrpSpPr/>
            <p:nvPr/>
          </p:nvGrpSpPr>
          <p:grpSpPr>
            <a:xfrm>
              <a:off x="4097867" y="2290903"/>
              <a:ext cx="1409700" cy="1720559"/>
              <a:chOff x="1294228" y="2741399"/>
              <a:chExt cx="1092830" cy="1333815"/>
            </a:xfrm>
          </p:grpSpPr>
          <p:sp>
            <p:nvSpPr>
              <p:cNvPr id="12" name="Isosceles Triangle 789">
                <a:extLst>
                  <a:ext uri="{FF2B5EF4-FFF2-40B4-BE49-F238E27FC236}">
                    <a16:creationId xmlns:a16="http://schemas.microsoft.com/office/drawing/2014/main" id="{073EECF0-EF9F-480B-B4AB-CB5957991A52}"/>
                  </a:ext>
                </a:extLst>
              </p:cNvPr>
              <p:cNvSpPr/>
              <p:nvPr/>
            </p:nvSpPr>
            <p:spPr>
              <a:xfrm rot="10800000">
                <a:off x="1731938" y="3924530"/>
                <a:ext cx="229394" cy="150684"/>
              </a:xfrm>
              <a:prstGeom prst="triangle">
                <a:avLst/>
              </a:prstGeom>
              <a:solidFill>
                <a:srgbClr val="ED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13" name="Oval 790">
                <a:extLst>
                  <a:ext uri="{FF2B5EF4-FFF2-40B4-BE49-F238E27FC236}">
                    <a16:creationId xmlns:a16="http://schemas.microsoft.com/office/drawing/2014/main" id="{E17DB70C-6542-4F2A-8051-D70845D3DA48}"/>
                  </a:ext>
                </a:extLst>
              </p:cNvPr>
              <p:cNvSpPr/>
              <p:nvPr/>
            </p:nvSpPr>
            <p:spPr>
              <a:xfrm>
                <a:off x="1306214" y="2741399"/>
                <a:ext cx="1080844" cy="10808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14" name="Pie 791">
                <a:extLst>
                  <a:ext uri="{FF2B5EF4-FFF2-40B4-BE49-F238E27FC236}">
                    <a16:creationId xmlns:a16="http://schemas.microsoft.com/office/drawing/2014/main" id="{58A9CA74-3973-44EA-BA1F-F0FAEF8F1683}"/>
                  </a:ext>
                </a:extLst>
              </p:cNvPr>
              <p:cNvSpPr/>
              <p:nvPr/>
            </p:nvSpPr>
            <p:spPr>
              <a:xfrm>
                <a:off x="1294228" y="2741560"/>
                <a:ext cx="1087954" cy="1087953"/>
              </a:xfrm>
              <a:prstGeom prst="pie">
                <a:avLst>
                  <a:gd name="adj1" fmla="val 17253994"/>
                  <a:gd name="adj2" fmla="val 3026023"/>
                </a:avLst>
              </a:prstGeom>
              <a:solidFill>
                <a:srgbClr val="ED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15" name="Oval 792">
                <a:extLst>
                  <a:ext uri="{FF2B5EF4-FFF2-40B4-BE49-F238E27FC236}">
                    <a16:creationId xmlns:a16="http://schemas.microsoft.com/office/drawing/2014/main" id="{862330B1-6B28-423D-8025-5D5F8BC3BADB}"/>
                  </a:ext>
                </a:extLst>
              </p:cNvPr>
              <p:cNvSpPr/>
              <p:nvPr/>
            </p:nvSpPr>
            <p:spPr>
              <a:xfrm>
                <a:off x="1476741" y="2911924"/>
                <a:ext cx="739790" cy="739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grpSp>
        <p:grpSp>
          <p:nvGrpSpPr>
            <p:cNvPr id="6" name="Group 5">
              <a:extLst>
                <a:ext uri="{FF2B5EF4-FFF2-40B4-BE49-F238E27FC236}">
                  <a16:creationId xmlns:a16="http://schemas.microsoft.com/office/drawing/2014/main" id="{785646E9-4EFE-4CE6-9268-77247658DF6D}"/>
                </a:ext>
              </a:extLst>
            </p:cNvPr>
            <p:cNvGrpSpPr/>
            <p:nvPr/>
          </p:nvGrpSpPr>
          <p:grpSpPr>
            <a:xfrm>
              <a:off x="4622205" y="2788031"/>
              <a:ext cx="399891" cy="399892"/>
              <a:chOff x="3222740" y="6445668"/>
              <a:chExt cx="363537" cy="363538"/>
            </a:xfrm>
            <a:solidFill>
              <a:schemeClr val="tx1">
                <a:lumMod val="75000"/>
                <a:lumOff val="25000"/>
              </a:schemeClr>
            </a:solidFill>
          </p:grpSpPr>
          <p:sp>
            <p:nvSpPr>
              <p:cNvPr id="7" name="Freeform 312">
                <a:extLst>
                  <a:ext uri="{FF2B5EF4-FFF2-40B4-BE49-F238E27FC236}">
                    <a16:creationId xmlns:a16="http://schemas.microsoft.com/office/drawing/2014/main" id="{FD09A90C-A325-484D-9D15-35FED328D287}"/>
                  </a:ext>
                </a:extLst>
              </p:cNvPr>
              <p:cNvSpPr>
                <a:spLocks noEditPoints="1"/>
              </p:cNvSpPr>
              <p:nvPr/>
            </p:nvSpPr>
            <p:spPr bwMode="auto">
              <a:xfrm>
                <a:off x="3224327" y="6445668"/>
                <a:ext cx="361950" cy="363538"/>
              </a:xfrm>
              <a:custGeom>
                <a:avLst/>
                <a:gdLst>
                  <a:gd name="T0" fmla="*/ 203 w 228"/>
                  <a:gd name="T1" fmla="*/ 7 h 229"/>
                  <a:gd name="T2" fmla="*/ 201 w 228"/>
                  <a:gd name="T3" fmla="*/ 4 h 229"/>
                  <a:gd name="T4" fmla="*/ 175 w 228"/>
                  <a:gd name="T5" fmla="*/ 1 h 229"/>
                  <a:gd name="T6" fmla="*/ 152 w 228"/>
                  <a:gd name="T7" fmla="*/ 13 h 229"/>
                  <a:gd name="T8" fmla="*/ 143 w 228"/>
                  <a:gd name="T9" fmla="*/ 29 h 229"/>
                  <a:gd name="T10" fmla="*/ 140 w 228"/>
                  <a:gd name="T11" fmla="*/ 53 h 229"/>
                  <a:gd name="T12" fmla="*/ 53 w 228"/>
                  <a:gd name="T13" fmla="*/ 140 h 229"/>
                  <a:gd name="T14" fmla="*/ 27 w 228"/>
                  <a:gd name="T15" fmla="*/ 143 h 229"/>
                  <a:gd name="T16" fmla="*/ 8 w 228"/>
                  <a:gd name="T17" fmla="*/ 159 h 229"/>
                  <a:gd name="T18" fmla="*/ 0 w 228"/>
                  <a:gd name="T19" fmla="*/ 182 h 229"/>
                  <a:gd name="T20" fmla="*/ 3 w 228"/>
                  <a:gd name="T21" fmla="*/ 202 h 229"/>
                  <a:gd name="T22" fmla="*/ 7 w 228"/>
                  <a:gd name="T23" fmla="*/ 203 h 229"/>
                  <a:gd name="T24" fmla="*/ 37 w 228"/>
                  <a:gd name="T25" fmla="*/ 176 h 229"/>
                  <a:gd name="T26" fmla="*/ 51 w 228"/>
                  <a:gd name="T27" fmla="*/ 191 h 229"/>
                  <a:gd name="T28" fmla="*/ 25 w 228"/>
                  <a:gd name="T29" fmla="*/ 221 h 229"/>
                  <a:gd name="T30" fmla="*/ 27 w 228"/>
                  <a:gd name="T31" fmla="*/ 224 h 229"/>
                  <a:gd name="T32" fmla="*/ 44 w 228"/>
                  <a:gd name="T33" fmla="*/ 229 h 229"/>
                  <a:gd name="T34" fmla="*/ 75 w 228"/>
                  <a:gd name="T35" fmla="*/ 216 h 229"/>
                  <a:gd name="T36" fmla="*/ 85 w 228"/>
                  <a:gd name="T37" fmla="*/ 200 h 229"/>
                  <a:gd name="T38" fmla="*/ 88 w 228"/>
                  <a:gd name="T39" fmla="*/ 175 h 229"/>
                  <a:gd name="T40" fmla="*/ 175 w 228"/>
                  <a:gd name="T41" fmla="*/ 89 h 229"/>
                  <a:gd name="T42" fmla="*/ 200 w 228"/>
                  <a:gd name="T43" fmla="*/ 85 h 229"/>
                  <a:gd name="T44" fmla="*/ 220 w 228"/>
                  <a:gd name="T45" fmla="*/ 70 h 229"/>
                  <a:gd name="T46" fmla="*/ 228 w 228"/>
                  <a:gd name="T47" fmla="*/ 46 h 229"/>
                  <a:gd name="T48" fmla="*/ 224 w 228"/>
                  <a:gd name="T49" fmla="*/ 27 h 229"/>
                  <a:gd name="T50" fmla="*/ 220 w 228"/>
                  <a:gd name="T51" fmla="*/ 25 h 229"/>
                  <a:gd name="T52" fmla="*/ 190 w 228"/>
                  <a:gd name="T53" fmla="*/ 52 h 229"/>
                  <a:gd name="T54" fmla="*/ 175 w 228"/>
                  <a:gd name="T55" fmla="*/ 37 h 229"/>
                  <a:gd name="T56" fmla="*/ 182 w 228"/>
                  <a:gd name="T57" fmla="*/ 56 h 229"/>
                  <a:gd name="T58" fmla="*/ 195 w 228"/>
                  <a:gd name="T59" fmla="*/ 58 h 229"/>
                  <a:gd name="T60" fmla="*/ 221 w 228"/>
                  <a:gd name="T61" fmla="*/ 44 h 229"/>
                  <a:gd name="T62" fmla="*/ 210 w 228"/>
                  <a:gd name="T63" fmla="*/ 70 h 229"/>
                  <a:gd name="T64" fmla="*/ 182 w 228"/>
                  <a:gd name="T65" fmla="*/ 81 h 229"/>
                  <a:gd name="T66" fmla="*/ 168 w 228"/>
                  <a:gd name="T67" fmla="*/ 79 h 229"/>
                  <a:gd name="T68" fmla="*/ 79 w 228"/>
                  <a:gd name="T69" fmla="*/ 166 h 229"/>
                  <a:gd name="T70" fmla="*/ 79 w 228"/>
                  <a:gd name="T71" fmla="*/ 175 h 229"/>
                  <a:gd name="T72" fmla="*/ 78 w 228"/>
                  <a:gd name="T73" fmla="*/ 197 h 229"/>
                  <a:gd name="T74" fmla="*/ 70 w 228"/>
                  <a:gd name="T75" fmla="*/ 211 h 229"/>
                  <a:gd name="T76" fmla="*/ 34 w 228"/>
                  <a:gd name="T77" fmla="*/ 219 h 229"/>
                  <a:gd name="T78" fmla="*/ 58 w 228"/>
                  <a:gd name="T79" fmla="*/ 191 h 229"/>
                  <a:gd name="T80" fmla="*/ 44 w 228"/>
                  <a:gd name="T81" fmla="*/ 171 h 229"/>
                  <a:gd name="T82" fmla="*/ 29 w 228"/>
                  <a:gd name="T83" fmla="*/ 173 h 229"/>
                  <a:gd name="T84" fmla="*/ 8 w 228"/>
                  <a:gd name="T85" fmla="*/ 175 h 229"/>
                  <a:gd name="T86" fmla="*/ 23 w 228"/>
                  <a:gd name="T87" fmla="*/ 154 h 229"/>
                  <a:gd name="T88" fmla="*/ 44 w 228"/>
                  <a:gd name="T89" fmla="*/ 147 h 229"/>
                  <a:gd name="T90" fmla="*/ 61 w 228"/>
                  <a:gd name="T91" fmla="*/ 150 h 229"/>
                  <a:gd name="T92" fmla="*/ 150 w 228"/>
                  <a:gd name="T93" fmla="*/ 62 h 229"/>
                  <a:gd name="T94" fmla="*/ 146 w 228"/>
                  <a:gd name="T95" fmla="*/ 49 h 229"/>
                  <a:gd name="T96" fmla="*/ 151 w 228"/>
                  <a:gd name="T97" fmla="*/ 27 h 229"/>
                  <a:gd name="T98" fmla="*/ 165 w 228"/>
                  <a:gd name="T99" fmla="*/ 11 h 229"/>
                  <a:gd name="T100" fmla="*/ 172 w 228"/>
                  <a:gd name="T101" fmla="*/ 30 h 229"/>
                  <a:gd name="T102" fmla="*/ 169 w 228"/>
                  <a:gd name="T103" fmla="*/ 4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 h="229">
                    <a:moveTo>
                      <a:pt x="202" y="10"/>
                    </a:moveTo>
                    <a:lnTo>
                      <a:pt x="202" y="10"/>
                    </a:lnTo>
                    <a:lnTo>
                      <a:pt x="202" y="8"/>
                    </a:lnTo>
                    <a:lnTo>
                      <a:pt x="203" y="7"/>
                    </a:lnTo>
                    <a:lnTo>
                      <a:pt x="203" y="7"/>
                    </a:lnTo>
                    <a:lnTo>
                      <a:pt x="202" y="6"/>
                    </a:lnTo>
                    <a:lnTo>
                      <a:pt x="201" y="4"/>
                    </a:lnTo>
                    <a:lnTo>
                      <a:pt x="201" y="4"/>
                    </a:lnTo>
                    <a:lnTo>
                      <a:pt x="194" y="2"/>
                    </a:lnTo>
                    <a:lnTo>
                      <a:pt x="188" y="0"/>
                    </a:lnTo>
                    <a:lnTo>
                      <a:pt x="181" y="0"/>
                    </a:lnTo>
                    <a:lnTo>
                      <a:pt x="175" y="1"/>
                    </a:lnTo>
                    <a:lnTo>
                      <a:pt x="169" y="2"/>
                    </a:lnTo>
                    <a:lnTo>
                      <a:pt x="162" y="4"/>
                    </a:lnTo>
                    <a:lnTo>
                      <a:pt x="158" y="8"/>
                    </a:lnTo>
                    <a:lnTo>
                      <a:pt x="152" y="13"/>
                    </a:lnTo>
                    <a:lnTo>
                      <a:pt x="152" y="13"/>
                    </a:lnTo>
                    <a:lnTo>
                      <a:pt x="148" y="17"/>
                    </a:lnTo>
                    <a:lnTo>
                      <a:pt x="145" y="23"/>
                    </a:lnTo>
                    <a:lnTo>
                      <a:pt x="143" y="29"/>
                    </a:lnTo>
                    <a:lnTo>
                      <a:pt x="140" y="35"/>
                    </a:lnTo>
                    <a:lnTo>
                      <a:pt x="139" y="41"/>
                    </a:lnTo>
                    <a:lnTo>
                      <a:pt x="139" y="48"/>
                    </a:lnTo>
                    <a:lnTo>
                      <a:pt x="140" y="53"/>
                    </a:lnTo>
                    <a:lnTo>
                      <a:pt x="141" y="59"/>
                    </a:lnTo>
                    <a:lnTo>
                      <a:pt x="60" y="142"/>
                    </a:lnTo>
                    <a:lnTo>
                      <a:pt x="60" y="142"/>
                    </a:lnTo>
                    <a:lnTo>
                      <a:pt x="53" y="140"/>
                    </a:lnTo>
                    <a:lnTo>
                      <a:pt x="44" y="140"/>
                    </a:lnTo>
                    <a:lnTo>
                      <a:pt x="44" y="140"/>
                    </a:lnTo>
                    <a:lnTo>
                      <a:pt x="36" y="141"/>
                    </a:lnTo>
                    <a:lnTo>
                      <a:pt x="27" y="143"/>
                    </a:lnTo>
                    <a:lnTo>
                      <a:pt x="20" y="147"/>
                    </a:lnTo>
                    <a:lnTo>
                      <a:pt x="13" y="153"/>
                    </a:lnTo>
                    <a:lnTo>
                      <a:pt x="13" y="153"/>
                    </a:lnTo>
                    <a:lnTo>
                      <a:pt x="8" y="159"/>
                    </a:lnTo>
                    <a:lnTo>
                      <a:pt x="5" y="163"/>
                    </a:lnTo>
                    <a:lnTo>
                      <a:pt x="2" y="169"/>
                    </a:lnTo>
                    <a:lnTo>
                      <a:pt x="0" y="176"/>
                    </a:lnTo>
                    <a:lnTo>
                      <a:pt x="0" y="182"/>
                    </a:lnTo>
                    <a:lnTo>
                      <a:pt x="0" y="189"/>
                    </a:lnTo>
                    <a:lnTo>
                      <a:pt x="1" y="195"/>
                    </a:lnTo>
                    <a:lnTo>
                      <a:pt x="3" y="202"/>
                    </a:lnTo>
                    <a:lnTo>
                      <a:pt x="3" y="202"/>
                    </a:lnTo>
                    <a:lnTo>
                      <a:pt x="5" y="203"/>
                    </a:lnTo>
                    <a:lnTo>
                      <a:pt x="6" y="203"/>
                    </a:lnTo>
                    <a:lnTo>
                      <a:pt x="6" y="203"/>
                    </a:lnTo>
                    <a:lnTo>
                      <a:pt x="7" y="203"/>
                    </a:lnTo>
                    <a:lnTo>
                      <a:pt x="9" y="202"/>
                    </a:lnTo>
                    <a:lnTo>
                      <a:pt x="34" y="177"/>
                    </a:lnTo>
                    <a:lnTo>
                      <a:pt x="34" y="177"/>
                    </a:lnTo>
                    <a:lnTo>
                      <a:pt x="37" y="176"/>
                    </a:lnTo>
                    <a:lnTo>
                      <a:pt x="40" y="177"/>
                    </a:lnTo>
                    <a:lnTo>
                      <a:pt x="50" y="188"/>
                    </a:lnTo>
                    <a:lnTo>
                      <a:pt x="50" y="188"/>
                    </a:lnTo>
                    <a:lnTo>
                      <a:pt x="51" y="191"/>
                    </a:lnTo>
                    <a:lnTo>
                      <a:pt x="50" y="194"/>
                    </a:lnTo>
                    <a:lnTo>
                      <a:pt x="26" y="218"/>
                    </a:lnTo>
                    <a:lnTo>
                      <a:pt x="26" y="218"/>
                    </a:lnTo>
                    <a:lnTo>
                      <a:pt x="25" y="221"/>
                    </a:lnTo>
                    <a:lnTo>
                      <a:pt x="25" y="222"/>
                    </a:lnTo>
                    <a:lnTo>
                      <a:pt x="25" y="222"/>
                    </a:lnTo>
                    <a:lnTo>
                      <a:pt x="25" y="223"/>
                    </a:lnTo>
                    <a:lnTo>
                      <a:pt x="27" y="224"/>
                    </a:lnTo>
                    <a:lnTo>
                      <a:pt x="27" y="224"/>
                    </a:lnTo>
                    <a:lnTo>
                      <a:pt x="35" y="228"/>
                    </a:lnTo>
                    <a:lnTo>
                      <a:pt x="44" y="229"/>
                    </a:lnTo>
                    <a:lnTo>
                      <a:pt x="44" y="229"/>
                    </a:lnTo>
                    <a:lnTo>
                      <a:pt x="54" y="228"/>
                    </a:lnTo>
                    <a:lnTo>
                      <a:pt x="61" y="225"/>
                    </a:lnTo>
                    <a:lnTo>
                      <a:pt x="69" y="222"/>
                    </a:lnTo>
                    <a:lnTo>
                      <a:pt x="75" y="216"/>
                    </a:lnTo>
                    <a:lnTo>
                      <a:pt x="75" y="216"/>
                    </a:lnTo>
                    <a:lnTo>
                      <a:pt x="79" y="211"/>
                    </a:lnTo>
                    <a:lnTo>
                      <a:pt x="83" y="205"/>
                    </a:lnTo>
                    <a:lnTo>
                      <a:pt x="85" y="200"/>
                    </a:lnTo>
                    <a:lnTo>
                      <a:pt x="86" y="194"/>
                    </a:lnTo>
                    <a:lnTo>
                      <a:pt x="88" y="188"/>
                    </a:lnTo>
                    <a:lnTo>
                      <a:pt x="88" y="181"/>
                    </a:lnTo>
                    <a:lnTo>
                      <a:pt x="88" y="175"/>
                    </a:lnTo>
                    <a:lnTo>
                      <a:pt x="85" y="169"/>
                    </a:lnTo>
                    <a:lnTo>
                      <a:pt x="168" y="86"/>
                    </a:lnTo>
                    <a:lnTo>
                      <a:pt x="168" y="86"/>
                    </a:lnTo>
                    <a:lnTo>
                      <a:pt x="175" y="89"/>
                    </a:lnTo>
                    <a:lnTo>
                      <a:pt x="182" y="89"/>
                    </a:lnTo>
                    <a:lnTo>
                      <a:pt x="182" y="89"/>
                    </a:lnTo>
                    <a:lnTo>
                      <a:pt x="192" y="87"/>
                    </a:lnTo>
                    <a:lnTo>
                      <a:pt x="200" y="85"/>
                    </a:lnTo>
                    <a:lnTo>
                      <a:pt x="208" y="81"/>
                    </a:lnTo>
                    <a:lnTo>
                      <a:pt x="215" y="76"/>
                    </a:lnTo>
                    <a:lnTo>
                      <a:pt x="215" y="76"/>
                    </a:lnTo>
                    <a:lnTo>
                      <a:pt x="220" y="70"/>
                    </a:lnTo>
                    <a:lnTo>
                      <a:pt x="223" y="65"/>
                    </a:lnTo>
                    <a:lnTo>
                      <a:pt x="226" y="59"/>
                    </a:lnTo>
                    <a:lnTo>
                      <a:pt x="227" y="52"/>
                    </a:lnTo>
                    <a:lnTo>
                      <a:pt x="228" y="46"/>
                    </a:lnTo>
                    <a:lnTo>
                      <a:pt x="228" y="39"/>
                    </a:lnTo>
                    <a:lnTo>
                      <a:pt x="227" y="34"/>
                    </a:lnTo>
                    <a:lnTo>
                      <a:pt x="224" y="27"/>
                    </a:lnTo>
                    <a:lnTo>
                      <a:pt x="224" y="27"/>
                    </a:lnTo>
                    <a:lnTo>
                      <a:pt x="223" y="25"/>
                    </a:lnTo>
                    <a:lnTo>
                      <a:pt x="221" y="25"/>
                    </a:lnTo>
                    <a:lnTo>
                      <a:pt x="221" y="25"/>
                    </a:lnTo>
                    <a:lnTo>
                      <a:pt x="220" y="25"/>
                    </a:lnTo>
                    <a:lnTo>
                      <a:pt x="219" y="27"/>
                    </a:lnTo>
                    <a:lnTo>
                      <a:pt x="193" y="51"/>
                    </a:lnTo>
                    <a:lnTo>
                      <a:pt x="193" y="51"/>
                    </a:lnTo>
                    <a:lnTo>
                      <a:pt x="190" y="52"/>
                    </a:lnTo>
                    <a:lnTo>
                      <a:pt x="187" y="51"/>
                    </a:lnTo>
                    <a:lnTo>
                      <a:pt x="176" y="41"/>
                    </a:lnTo>
                    <a:lnTo>
                      <a:pt x="176" y="41"/>
                    </a:lnTo>
                    <a:lnTo>
                      <a:pt x="175" y="37"/>
                    </a:lnTo>
                    <a:lnTo>
                      <a:pt x="176" y="35"/>
                    </a:lnTo>
                    <a:lnTo>
                      <a:pt x="202" y="10"/>
                    </a:lnTo>
                    <a:close/>
                    <a:moveTo>
                      <a:pt x="172" y="45"/>
                    </a:moveTo>
                    <a:lnTo>
                      <a:pt x="182" y="56"/>
                    </a:lnTo>
                    <a:lnTo>
                      <a:pt x="182" y="56"/>
                    </a:lnTo>
                    <a:lnTo>
                      <a:pt x="186" y="58"/>
                    </a:lnTo>
                    <a:lnTo>
                      <a:pt x="190" y="59"/>
                    </a:lnTo>
                    <a:lnTo>
                      <a:pt x="195" y="58"/>
                    </a:lnTo>
                    <a:lnTo>
                      <a:pt x="199" y="56"/>
                    </a:lnTo>
                    <a:lnTo>
                      <a:pt x="220" y="35"/>
                    </a:lnTo>
                    <a:lnTo>
                      <a:pt x="220" y="35"/>
                    </a:lnTo>
                    <a:lnTo>
                      <a:pt x="221" y="44"/>
                    </a:lnTo>
                    <a:lnTo>
                      <a:pt x="220" y="53"/>
                    </a:lnTo>
                    <a:lnTo>
                      <a:pt x="216" y="63"/>
                    </a:lnTo>
                    <a:lnTo>
                      <a:pt x="210" y="70"/>
                    </a:lnTo>
                    <a:lnTo>
                      <a:pt x="210" y="70"/>
                    </a:lnTo>
                    <a:lnTo>
                      <a:pt x="205" y="74"/>
                    </a:lnTo>
                    <a:lnTo>
                      <a:pt x="198" y="79"/>
                    </a:lnTo>
                    <a:lnTo>
                      <a:pt x="190" y="80"/>
                    </a:lnTo>
                    <a:lnTo>
                      <a:pt x="182" y="81"/>
                    </a:lnTo>
                    <a:lnTo>
                      <a:pt x="182" y="81"/>
                    </a:lnTo>
                    <a:lnTo>
                      <a:pt x="175" y="80"/>
                    </a:lnTo>
                    <a:lnTo>
                      <a:pt x="168" y="79"/>
                    </a:lnTo>
                    <a:lnTo>
                      <a:pt x="168" y="79"/>
                    </a:lnTo>
                    <a:lnTo>
                      <a:pt x="166" y="79"/>
                    </a:lnTo>
                    <a:lnTo>
                      <a:pt x="165" y="79"/>
                    </a:lnTo>
                    <a:lnTo>
                      <a:pt x="79" y="166"/>
                    </a:lnTo>
                    <a:lnTo>
                      <a:pt x="79" y="166"/>
                    </a:lnTo>
                    <a:lnTo>
                      <a:pt x="78" y="167"/>
                    </a:lnTo>
                    <a:lnTo>
                      <a:pt x="78" y="169"/>
                    </a:lnTo>
                    <a:lnTo>
                      <a:pt x="78" y="169"/>
                    </a:lnTo>
                    <a:lnTo>
                      <a:pt x="79" y="175"/>
                    </a:lnTo>
                    <a:lnTo>
                      <a:pt x="81" y="180"/>
                    </a:lnTo>
                    <a:lnTo>
                      <a:pt x="81" y="186"/>
                    </a:lnTo>
                    <a:lnTo>
                      <a:pt x="81" y="191"/>
                    </a:lnTo>
                    <a:lnTo>
                      <a:pt x="78" y="197"/>
                    </a:lnTo>
                    <a:lnTo>
                      <a:pt x="76" y="202"/>
                    </a:lnTo>
                    <a:lnTo>
                      <a:pt x="74" y="207"/>
                    </a:lnTo>
                    <a:lnTo>
                      <a:pt x="70" y="211"/>
                    </a:lnTo>
                    <a:lnTo>
                      <a:pt x="70" y="211"/>
                    </a:lnTo>
                    <a:lnTo>
                      <a:pt x="62" y="217"/>
                    </a:lnTo>
                    <a:lnTo>
                      <a:pt x="54" y="221"/>
                    </a:lnTo>
                    <a:lnTo>
                      <a:pt x="43" y="222"/>
                    </a:lnTo>
                    <a:lnTo>
                      <a:pt x="34" y="219"/>
                    </a:lnTo>
                    <a:lnTo>
                      <a:pt x="55" y="198"/>
                    </a:lnTo>
                    <a:lnTo>
                      <a:pt x="55" y="198"/>
                    </a:lnTo>
                    <a:lnTo>
                      <a:pt x="57" y="195"/>
                    </a:lnTo>
                    <a:lnTo>
                      <a:pt x="58" y="191"/>
                    </a:lnTo>
                    <a:lnTo>
                      <a:pt x="58" y="187"/>
                    </a:lnTo>
                    <a:lnTo>
                      <a:pt x="56" y="183"/>
                    </a:lnTo>
                    <a:lnTo>
                      <a:pt x="44" y="171"/>
                    </a:lnTo>
                    <a:lnTo>
                      <a:pt x="44" y="171"/>
                    </a:lnTo>
                    <a:lnTo>
                      <a:pt x="41" y="169"/>
                    </a:lnTo>
                    <a:lnTo>
                      <a:pt x="37" y="169"/>
                    </a:lnTo>
                    <a:lnTo>
                      <a:pt x="33" y="170"/>
                    </a:lnTo>
                    <a:lnTo>
                      <a:pt x="29" y="173"/>
                    </a:lnTo>
                    <a:lnTo>
                      <a:pt x="8" y="194"/>
                    </a:lnTo>
                    <a:lnTo>
                      <a:pt x="8" y="194"/>
                    </a:lnTo>
                    <a:lnTo>
                      <a:pt x="7" y="184"/>
                    </a:lnTo>
                    <a:lnTo>
                      <a:pt x="8" y="175"/>
                    </a:lnTo>
                    <a:lnTo>
                      <a:pt x="12" y="166"/>
                    </a:lnTo>
                    <a:lnTo>
                      <a:pt x="18" y="159"/>
                    </a:lnTo>
                    <a:lnTo>
                      <a:pt x="18" y="159"/>
                    </a:lnTo>
                    <a:lnTo>
                      <a:pt x="23" y="154"/>
                    </a:lnTo>
                    <a:lnTo>
                      <a:pt x="30" y="150"/>
                    </a:lnTo>
                    <a:lnTo>
                      <a:pt x="37" y="148"/>
                    </a:lnTo>
                    <a:lnTo>
                      <a:pt x="44" y="147"/>
                    </a:lnTo>
                    <a:lnTo>
                      <a:pt x="44" y="147"/>
                    </a:lnTo>
                    <a:lnTo>
                      <a:pt x="53" y="148"/>
                    </a:lnTo>
                    <a:lnTo>
                      <a:pt x="58" y="149"/>
                    </a:lnTo>
                    <a:lnTo>
                      <a:pt x="58" y="149"/>
                    </a:lnTo>
                    <a:lnTo>
                      <a:pt x="61" y="150"/>
                    </a:lnTo>
                    <a:lnTo>
                      <a:pt x="63" y="149"/>
                    </a:lnTo>
                    <a:lnTo>
                      <a:pt x="148" y="63"/>
                    </a:lnTo>
                    <a:lnTo>
                      <a:pt x="148" y="63"/>
                    </a:lnTo>
                    <a:lnTo>
                      <a:pt x="150" y="62"/>
                    </a:lnTo>
                    <a:lnTo>
                      <a:pt x="150" y="59"/>
                    </a:lnTo>
                    <a:lnTo>
                      <a:pt x="150" y="59"/>
                    </a:lnTo>
                    <a:lnTo>
                      <a:pt x="147" y="53"/>
                    </a:lnTo>
                    <a:lnTo>
                      <a:pt x="146" y="49"/>
                    </a:lnTo>
                    <a:lnTo>
                      <a:pt x="146" y="43"/>
                    </a:lnTo>
                    <a:lnTo>
                      <a:pt x="147" y="37"/>
                    </a:lnTo>
                    <a:lnTo>
                      <a:pt x="148" y="31"/>
                    </a:lnTo>
                    <a:lnTo>
                      <a:pt x="151" y="27"/>
                    </a:lnTo>
                    <a:lnTo>
                      <a:pt x="154" y="22"/>
                    </a:lnTo>
                    <a:lnTo>
                      <a:pt x="158" y="17"/>
                    </a:lnTo>
                    <a:lnTo>
                      <a:pt x="158" y="17"/>
                    </a:lnTo>
                    <a:lnTo>
                      <a:pt x="165" y="11"/>
                    </a:lnTo>
                    <a:lnTo>
                      <a:pt x="174" y="8"/>
                    </a:lnTo>
                    <a:lnTo>
                      <a:pt x="183" y="7"/>
                    </a:lnTo>
                    <a:lnTo>
                      <a:pt x="193" y="9"/>
                    </a:lnTo>
                    <a:lnTo>
                      <a:pt x="172" y="30"/>
                    </a:lnTo>
                    <a:lnTo>
                      <a:pt x="172" y="30"/>
                    </a:lnTo>
                    <a:lnTo>
                      <a:pt x="169" y="34"/>
                    </a:lnTo>
                    <a:lnTo>
                      <a:pt x="168" y="37"/>
                    </a:lnTo>
                    <a:lnTo>
                      <a:pt x="169" y="42"/>
                    </a:lnTo>
                    <a:lnTo>
                      <a:pt x="172" y="45"/>
                    </a:lnTo>
                    <a:lnTo>
                      <a:pt x="17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10" name="Freeform 313">
                <a:extLst>
                  <a:ext uri="{FF2B5EF4-FFF2-40B4-BE49-F238E27FC236}">
                    <a16:creationId xmlns:a16="http://schemas.microsoft.com/office/drawing/2014/main" id="{C4C36EDA-1E39-4A19-9FC8-3529B067F035}"/>
                  </a:ext>
                </a:extLst>
              </p:cNvPr>
              <p:cNvSpPr>
                <a:spLocks/>
              </p:cNvSpPr>
              <p:nvPr/>
            </p:nvSpPr>
            <p:spPr bwMode="auto">
              <a:xfrm>
                <a:off x="3421177" y="6644106"/>
                <a:ext cx="163513" cy="163513"/>
              </a:xfrm>
              <a:custGeom>
                <a:avLst/>
                <a:gdLst>
                  <a:gd name="T0" fmla="*/ 84 w 103"/>
                  <a:gd name="T1" fmla="*/ 93 h 103"/>
                  <a:gd name="T2" fmla="*/ 84 w 103"/>
                  <a:gd name="T3" fmla="*/ 93 h 103"/>
                  <a:gd name="T4" fmla="*/ 81 w 103"/>
                  <a:gd name="T5" fmla="*/ 96 h 103"/>
                  <a:gd name="T6" fmla="*/ 78 w 103"/>
                  <a:gd name="T7" fmla="*/ 93 h 103"/>
                  <a:gd name="T8" fmla="*/ 7 w 103"/>
                  <a:gd name="T9" fmla="*/ 22 h 103"/>
                  <a:gd name="T10" fmla="*/ 7 w 103"/>
                  <a:gd name="T11" fmla="*/ 22 h 103"/>
                  <a:gd name="T12" fmla="*/ 3 w 103"/>
                  <a:gd name="T13" fmla="*/ 22 h 103"/>
                  <a:gd name="T14" fmla="*/ 1 w 103"/>
                  <a:gd name="T15" fmla="*/ 22 h 103"/>
                  <a:gd name="T16" fmla="*/ 1 w 103"/>
                  <a:gd name="T17" fmla="*/ 22 h 103"/>
                  <a:gd name="T18" fmla="*/ 0 w 103"/>
                  <a:gd name="T19" fmla="*/ 25 h 103"/>
                  <a:gd name="T20" fmla="*/ 1 w 103"/>
                  <a:gd name="T21" fmla="*/ 28 h 103"/>
                  <a:gd name="T22" fmla="*/ 74 w 103"/>
                  <a:gd name="T23" fmla="*/ 99 h 103"/>
                  <a:gd name="T24" fmla="*/ 74 w 103"/>
                  <a:gd name="T25" fmla="*/ 99 h 103"/>
                  <a:gd name="T26" fmla="*/ 77 w 103"/>
                  <a:gd name="T27" fmla="*/ 101 h 103"/>
                  <a:gd name="T28" fmla="*/ 81 w 103"/>
                  <a:gd name="T29" fmla="*/ 103 h 103"/>
                  <a:gd name="T30" fmla="*/ 81 w 103"/>
                  <a:gd name="T31" fmla="*/ 103 h 103"/>
                  <a:gd name="T32" fmla="*/ 81 w 103"/>
                  <a:gd name="T33" fmla="*/ 103 h 103"/>
                  <a:gd name="T34" fmla="*/ 81 w 103"/>
                  <a:gd name="T35" fmla="*/ 103 h 103"/>
                  <a:gd name="T36" fmla="*/ 85 w 103"/>
                  <a:gd name="T37" fmla="*/ 101 h 103"/>
                  <a:gd name="T38" fmla="*/ 89 w 103"/>
                  <a:gd name="T39" fmla="*/ 99 h 103"/>
                  <a:gd name="T40" fmla="*/ 99 w 103"/>
                  <a:gd name="T41" fmla="*/ 89 h 103"/>
                  <a:gd name="T42" fmla="*/ 99 w 103"/>
                  <a:gd name="T43" fmla="*/ 89 h 103"/>
                  <a:gd name="T44" fmla="*/ 102 w 103"/>
                  <a:gd name="T45" fmla="*/ 84 h 103"/>
                  <a:gd name="T46" fmla="*/ 103 w 103"/>
                  <a:gd name="T47" fmla="*/ 80 h 103"/>
                  <a:gd name="T48" fmla="*/ 102 w 103"/>
                  <a:gd name="T49" fmla="*/ 76 h 103"/>
                  <a:gd name="T50" fmla="*/ 99 w 103"/>
                  <a:gd name="T51" fmla="*/ 72 h 103"/>
                  <a:gd name="T52" fmla="*/ 28 w 103"/>
                  <a:gd name="T53" fmla="*/ 1 h 103"/>
                  <a:gd name="T54" fmla="*/ 28 w 103"/>
                  <a:gd name="T55" fmla="*/ 1 h 103"/>
                  <a:gd name="T56" fmla="*/ 26 w 103"/>
                  <a:gd name="T57" fmla="*/ 0 h 103"/>
                  <a:gd name="T58" fmla="*/ 23 w 103"/>
                  <a:gd name="T59" fmla="*/ 1 h 103"/>
                  <a:gd name="T60" fmla="*/ 23 w 103"/>
                  <a:gd name="T61" fmla="*/ 1 h 103"/>
                  <a:gd name="T62" fmla="*/ 22 w 103"/>
                  <a:gd name="T63" fmla="*/ 3 h 103"/>
                  <a:gd name="T64" fmla="*/ 23 w 103"/>
                  <a:gd name="T65" fmla="*/ 6 h 103"/>
                  <a:gd name="T66" fmla="*/ 95 w 103"/>
                  <a:gd name="T67" fmla="*/ 77 h 103"/>
                  <a:gd name="T68" fmla="*/ 95 w 103"/>
                  <a:gd name="T69" fmla="*/ 77 h 103"/>
                  <a:gd name="T70" fmla="*/ 96 w 103"/>
                  <a:gd name="T71" fmla="*/ 80 h 103"/>
                  <a:gd name="T72" fmla="*/ 95 w 103"/>
                  <a:gd name="T73" fmla="*/ 83 h 103"/>
                  <a:gd name="T74" fmla="*/ 84 w 103"/>
                  <a:gd name="T75"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103">
                    <a:moveTo>
                      <a:pt x="84" y="93"/>
                    </a:moveTo>
                    <a:lnTo>
                      <a:pt x="84" y="93"/>
                    </a:lnTo>
                    <a:lnTo>
                      <a:pt x="81" y="96"/>
                    </a:lnTo>
                    <a:lnTo>
                      <a:pt x="78" y="93"/>
                    </a:lnTo>
                    <a:lnTo>
                      <a:pt x="7" y="22"/>
                    </a:lnTo>
                    <a:lnTo>
                      <a:pt x="7" y="22"/>
                    </a:lnTo>
                    <a:lnTo>
                      <a:pt x="3" y="22"/>
                    </a:lnTo>
                    <a:lnTo>
                      <a:pt x="1" y="22"/>
                    </a:lnTo>
                    <a:lnTo>
                      <a:pt x="1" y="22"/>
                    </a:lnTo>
                    <a:lnTo>
                      <a:pt x="0" y="25"/>
                    </a:lnTo>
                    <a:lnTo>
                      <a:pt x="1" y="28"/>
                    </a:lnTo>
                    <a:lnTo>
                      <a:pt x="74" y="99"/>
                    </a:lnTo>
                    <a:lnTo>
                      <a:pt x="74" y="99"/>
                    </a:lnTo>
                    <a:lnTo>
                      <a:pt x="77" y="101"/>
                    </a:lnTo>
                    <a:lnTo>
                      <a:pt x="81" y="103"/>
                    </a:lnTo>
                    <a:lnTo>
                      <a:pt x="81" y="103"/>
                    </a:lnTo>
                    <a:lnTo>
                      <a:pt x="81" y="103"/>
                    </a:lnTo>
                    <a:lnTo>
                      <a:pt x="81" y="103"/>
                    </a:lnTo>
                    <a:lnTo>
                      <a:pt x="85" y="101"/>
                    </a:lnTo>
                    <a:lnTo>
                      <a:pt x="89" y="99"/>
                    </a:lnTo>
                    <a:lnTo>
                      <a:pt x="99" y="89"/>
                    </a:lnTo>
                    <a:lnTo>
                      <a:pt x="99" y="89"/>
                    </a:lnTo>
                    <a:lnTo>
                      <a:pt x="102" y="84"/>
                    </a:lnTo>
                    <a:lnTo>
                      <a:pt x="103" y="80"/>
                    </a:lnTo>
                    <a:lnTo>
                      <a:pt x="102" y="76"/>
                    </a:lnTo>
                    <a:lnTo>
                      <a:pt x="99" y="72"/>
                    </a:lnTo>
                    <a:lnTo>
                      <a:pt x="28" y="1"/>
                    </a:lnTo>
                    <a:lnTo>
                      <a:pt x="28" y="1"/>
                    </a:lnTo>
                    <a:lnTo>
                      <a:pt x="26" y="0"/>
                    </a:lnTo>
                    <a:lnTo>
                      <a:pt x="23" y="1"/>
                    </a:lnTo>
                    <a:lnTo>
                      <a:pt x="23" y="1"/>
                    </a:lnTo>
                    <a:lnTo>
                      <a:pt x="22" y="3"/>
                    </a:lnTo>
                    <a:lnTo>
                      <a:pt x="23" y="6"/>
                    </a:lnTo>
                    <a:lnTo>
                      <a:pt x="95" y="77"/>
                    </a:lnTo>
                    <a:lnTo>
                      <a:pt x="95" y="77"/>
                    </a:lnTo>
                    <a:lnTo>
                      <a:pt x="96" y="80"/>
                    </a:lnTo>
                    <a:lnTo>
                      <a:pt x="95" y="83"/>
                    </a:lnTo>
                    <a:lnTo>
                      <a:pt x="8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11" name="Freeform 314">
                <a:extLst>
                  <a:ext uri="{FF2B5EF4-FFF2-40B4-BE49-F238E27FC236}">
                    <a16:creationId xmlns:a16="http://schemas.microsoft.com/office/drawing/2014/main" id="{3501116A-7455-4C55-8764-4AA79FC56DE3}"/>
                  </a:ext>
                </a:extLst>
              </p:cNvPr>
              <p:cNvSpPr>
                <a:spLocks noEditPoints="1"/>
              </p:cNvSpPr>
              <p:nvPr/>
            </p:nvSpPr>
            <p:spPr bwMode="auto">
              <a:xfrm>
                <a:off x="3222740" y="6445668"/>
                <a:ext cx="147638" cy="147638"/>
              </a:xfrm>
              <a:custGeom>
                <a:avLst/>
                <a:gdLst>
                  <a:gd name="T0" fmla="*/ 42 w 93"/>
                  <a:gd name="T1" fmla="*/ 22 h 93"/>
                  <a:gd name="T2" fmla="*/ 21 w 93"/>
                  <a:gd name="T3" fmla="*/ 1 h 93"/>
                  <a:gd name="T4" fmla="*/ 21 w 93"/>
                  <a:gd name="T5" fmla="*/ 1 h 93"/>
                  <a:gd name="T6" fmla="*/ 19 w 93"/>
                  <a:gd name="T7" fmla="*/ 0 h 93"/>
                  <a:gd name="T8" fmla="*/ 16 w 93"/>
                  <a:gd name="T9" fmla="*/ 1 h 93"/>
                  <a:gd name="T10" fmla="*/ 1 w 93"/>
                  <a:gd name="T11" fmla="*/ 15 h 93"/>
                  <a:gd name="T12" fmla="*/ 1 w 93"/>
                  <a:gd name="T13" fmla="*/ 15 h 93"/>
                  <a:gd name="T14" fmla="*/ 0 w 93"/>
                  <a:gd name="T15" fmla="*/ 18 h 93"/>
                  <a:gd name="T16" fmla="*/ 1 w 93"/>
                  <a:gd name="T17" fmla="*/ 21 h 93"/>
                  <a:gd name="T18" fmla="*/ 23 w 93"/>
                  <a:gd name="T19" fmla="*/ 42 h 93"/>
                  <a:gd name="T20" fmla="*/ 23 w 93"/>
                  <a:gd name="T21" fmla="*/ 42 h 93"/>
                  <a:gd name="T22" fmla="*/ 26 w 93"/>
                  <a:gd name="T23" fmla="*/ 43 h 93"/>
                  <a:gd name="T24" fmla="*/ 26 w 93"/>
                  <a:gd name="T25" fmla="*/ 43 h 93"/>
                  <a:gd name="T26" fmla="*/ 28 w 93"/>
                  <a:gd name="T27" fmla="*/ 42 h 93"/>
                  <a:gd name="T28" fmla="*/ 33 w 93"/>
                  <a:gd name="T29" fmla="*/ 37 h 93"/>
                  <a:gd name="T30" fmla="*/ 87 w 93"/>
                  <a:gd name="T31" fmla="*/ 92 h 93"/>
                  <a:gd name="T32" fmla="*/ 87 w 93"/>
                  <a:gd name="T33" fmla="*/ 92 h 93"/>
                  <a:gd name="T34" fmla="*/ 90 w 93"/>
                  <a:gd name="T35" fmla="*/ 93 h 93"/>
                  <a:gd name="T36" fmla="*/ 90 w 93"/>
                  <a:gd name="T37" fmla="*/ 93 h 93"/>
                  <a:gd name="T38" fmla="*/ 92 w 93"/>
                  <a:gd name="T39" fmla="*/ 92 h 93"/>
                  <a:gd name="T40" fmla="*/ 92 w 93"/>
                  <a:gd name="T41" fmla="*/ 92 h 93"/>
                  <a:gd name="T42" fmla="*/ 93 w 93"/>
                  <a:gd name="T43" fmla="*/ 90 h 93"/>
                  <a:gd name="T44" fmla="*/ 92 w 93"/>
                  <a:gd name="T45" fmla="*/ 86 h 93"/>
                  <a:gd name="T46" fmla="*/ 37 w 93"/>
                  <a:gd name="T47" fmla="*/ 32 h 93"/>
                  <a:gd name="T48" fmla="*/ 42 w 93"/>
                  <a:gd name="T49" fmla="*/ 28 h 93"/>
                  <a:gd name="T50" fmla="*/ 42 w 93"/>
                  <a:gd name="T51" fmla="*/ 28 h 93"/>
                  <a:gd name="T52" fmla="*/ 43 w 93"/>
                  <a:gd name="T53" fmla="*/ 25 h 93"/>
                  <a:gd name="T54" fmla="*/ 42 w 93"/>
                  <a:gd name="T55" fmla="*/ 22 h 93"/>
                  <a:gd name="T56" fmla="*/ 42 w 93"/>
                  <a:gd name="T57" fmla="*/ 22 h 93"/>
                  <a:gd name="T58" fmla="*/ 26 w 93"/>
                  <a:gd name="T59" fmla="*/ 35 h 93"/>
                  <a:gd name="T60" fmla="*/ 9 w 93"/>
                  <a:gd name="T61" fmla="*/ 18 h 93"/>
                  <a:gd name="T62" fmla="*/ 19 w 93"/>
                  <a:gd name="T63" fmla="*/ 9 h 93"/>
                  <a:gd name="T64" fmla="*/ 35 w 93"/>
                  <a:gd name="T65" fmla="*/ 25 h 93"/>
                  <a:gd name="T66" fmla="*/ 26 w 93"/>
                  <a:gd name="T67" fmla="*/ 3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93">
                    <a:moveTo>
                      <a:pt x="42" y="22"/>
                    </a:moveTo>
                    <a:lnTo>
                      <a:pt x="21" y="1"/>
                    </a:lnTo>
                    <a:lnTo>
                      <a:pt x="21" y="1"/>
                    </a:lnTo>
                    <a:lnTo>
                      <a:pt x="19" y="0"/>
                    </a:lnTo>
                    <a:lnTo>
                      <a:pt x="16" y="1"/>
                    </a:lnTo>
                    <a:lnTo>
                      <a:pt x="1" y="15"/>
                    </a:lnTo>
                    <a:lnTo>
                      <a:pt x="1" y="15"/>
                    </a:lnTo>
                    <a:lnTo>
                      <a:pt x="0" y="18"/>
                    </a:lnTo>
                    <a:lnTo>
                      <a:pt x="1" y="21"/>
                    </a:lnTo>
                    <a:lnTo>
                      <a:pt x="23" y="42"/>
                    </a:lnTo>
                    <a:lnTo>
                      <a:pt x="23" y="42"/>
                    </a:lnTo>
                    <a:lnTo>
                      <a:pt x="26" y="43"/>
                    </a:lnTo>
                    <a:lnTo>
                      <a:pt x="26" y="43"/>
                    </a:lnTo>
                    <a:lnTo>
                      <a:pt x="28" y="42"/>
                    </a:lnTo>
                    <a:lnTo>
                      <a:pt x="33" y="37"/>
                    </a:lnTo>
                    <a:lnTo>
                      <a:pt x="87" y="92"/>
                    </a:lnTo>
                    <a:lnTo>
                      <a:pt x="87" y="92"/>
                    </a:lnTo>
                    <a:lnTo>
                      <a:pt x="90" y="93"/>
                    </a:lnTo>
                    <a:lnTo>
                      <a:pt x="90" y="93"/>
                    </a:lnTo>
                    <a:lnTo>
                      <a:pt x="92" y="92"/>
                    </a:lnTo>
                    <a:lnTo>
                      <a:pt x="92" y="92"/>
                    </a:lnTo>
                    <a:lnTo>
                      <a:pt x="93" y="90"/>
                    </a:lnTo>
                    <a:lnTo>
                      <a:pt x="92" y="86"/>
                    </a:lnTo>
                    <a:lnTo>
                      <a:pt x="37" y="32"/>
                    </a:lnTo>
                    <a:lnTo>
                      <a:pt x="42" y="28"/>
                    </a:lnTo>
                    <a:lnTo>
                      <a:pt x="42" y="28"/>
                    </a:lnTo>
                    <a:lnTo>
                      <a:pt x="43" y="25"/>
                    </a:lnTo>
                    <a:lnTo>
                      <a:pt x="42" y="22"/>
                    </a:lnTo>
                    <a:lnTo>
                      <a:pt x="42" y="22"/>
                    </a:lnTo>
                    <a:close/>
                    <a:moveTo>
                      <a:pt x="26" y="35"/>
                    </a:moveTo>
                    <a:lnTo>
                      <a:pt x="9" y="18"/>
                    </a:lnTo>
                    <a:lnTo>
                      <a:pt x="19" y="9"/>
                    </a:lnTo>
                    <a:lnTo>
                      <a:pt x="35" y="25"/>
                    </a:lnTo>
                    <a:lnTo>
                      <a:pt x="2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grpSp>
      </p:grpSp>
      <p:grpSp>
        <p:nvGrpSpPr>
          <p:cNvPr id="16" name="组合 15">
            <a:extLst>
              <a:ext uri="{FF2B5EF4-FFF2-40B4-BE49-F238E27FC236}">
                <a16:creationId xmlns:a16="http://schemas.microsoft.com/office/drawing/2014/main" id="{9C229081-DDC5-43B6-AA85-3674199FAB1C}"/>
              </a:ext>
            </a:extLst>
          </p:cNvPr>
          <p:cNvGrpSpPr/>
          <p:nvPr/>
        </p:nvGrpSpPr>
        <p:grpSpPr>
          <a:xfrm>
            <a:off x="6815848" y="2290903"/>
            <a:ext cx="1409700" cy="1720559"/>
            <a:chOff x="6684435" y="2290903"/>
            <a:chExt cx="1409700" cy="1720559"/>
          </a:xfrm>
        </p:grpSpPr>
        <p:grpSp>
          <p:nvGrpSpPr>
            <p:cNvPr id="17" name="Group 793">
              <a:extLst>
                <a:ext uri="{FF2B5EF4-FFF2-40B4-BE49-F238E27FC236}">
                  <a16:creationId xmlns:a16="http://schemas.microsoft.com/office/drawing/2014/main" id="{E28D0985-D461-4D7B-8B7D-D3947657A75F}"/>
                </a:ext>
              </a:extLst>
            </p:cNvPr>
            <p:cNvGrpSpPr/>
            <p:nvPr/>
          </p:nvGrpSpPr>
          <p:grpSpPr>
            <a:xfrm>
              <a:off x="6684435" y="2290903"/>
              <a:ext cx="1409700" cy="1720559"/>
              <a:chOff x="1294228" y="2741399"/>
              <a:chExt cx="1092830" cy="1333815"/>
            </a:xfrm>
          </p:grpSpPr>
          <p:sp>
            <p:nvSpPr>
              <p:cNvPr id="23" name="Isosceles Triangle 794">
                <a:extLst>
                  <a:ext uri="{FF2B5EF4-FFF2-40B4-BE49-F238E27FC236}">
                    <a16:creationId xmlns:a16="http://schemas.microsoft.com/office/drawing/2014/main" id="{B0247289-1717-45F4-AF86-A218D1CE77BB}"/>
                  </a:ext>
                </a:extLst>
              </p:cNvPr>
              <p:cNvSpPr/>
              <p:nvPr/>
            </p:nvSpPr>
            <p:spPr>
              <a:xfrm rot="10800000">
                <a:off x="1731938" y="3924530"/>
                <a:ext cx="229394" cy="150684"/>
              </a:xfrm>
              <a:prstGeom prst="triangle">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24" name="Oval 795">
                <a:extLst>
                  <a:ext uri="{FF2B5EF4-FFF2-40B4-BE49-F238E27FC236}">
                    <a16:creationId xmlns:a16="http://schemas.microsoft.com/office/drawing/2014/main" id="{48A6EA0C-7F8F-4DA6-8CF8-FBFDF03D7309}"/>
                  </a:ext>
                </a:extLst>
              </p:cNvPr>
              <p:cNvSpPr/>
              <p:nvPr/>
            </p:nvSpPr>
            <p:spPr>
              <a:xfrm>
                <a:off x="1306214" y="2741399"/>
                <a:ext cx="1080844" cy="10808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25" name="Pie 796">
                <a:extLst>
                  <a:ext uri="{FF2B5EF4-FFF2-40B4-BE49-F238E27FC236}">
                    <a16:creationId xmlns:a16="http://schemas.microsoft.com/office/drawing/2014/main" id="{544F60ED-6680-46F4-B142-31366CE2802E}"/>
                  </a:ext>
                </a:extLst>
              </p:cNvPr>
              <p:cNvSpPr/>
              <p:nvPr/>
            </p:nvSpPr>
            <p:spPr>
              <a:xfrm>
                <a:off x="1294228" y="2741560"/>
                <a:ext cx="1087954" cy="1087953"/>
              </a:xfrm>
              <a:prstGeom prst="pie">
                <a:avLst>
                  <a:gd name="adj1" fmla="val 13371241"/>
                  <a:gd name="adj2" fmla="val 3026023"/>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26" name="Oval 797">
                <a:extLst>
                  <a:ext uri="{FF2B5EF4-FFF2-40B4-BE49-F238E27FC236}">
                    <a16:creationId xmlns:a16="http://schemas.microsoft.com/office/drawing/2014/main" id="{EAEE99B1-0D3A-47A4-B078-1C9115A6969C}"/>
                  </a:ext>
                </a:extLst>
              </p:cNvPr>
              <p:cNvSpPr/>
              <p:nvPr/>
            </p:nvSpPr>
            <p:spPr>
              <a:xfrm>
                <a:off x="1476741" y="2911924"/>
                <a:ext cx="739790" cy="739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grpSp>
        <p:grpSp>
          <p:nvGrpSpPr>
            <p:cNvPr id="18" name="Group 6">
              <a:extLst>
                <a:ext uri="{FF2B5EF4-FFF2-40B4-BE49-F238E27FC236}">
                  <a16:creationId xmlns:a16="http://schemas.microsoft.com/office/drawing/2014/main" id="{3DAC8681-D658-466B-B7E3-A2957E4C358D}"/>
                </a:ext>
              </a:extLst>
            </p:cNvPr>
            <p:cNvGrpSpPr/>
            <p:nvPr/>
          </p:nvGrpSpPr>
          <p:grpSpPr>
            <a:xfrm>
              <a:off x="7137854" y="2783277"/>
              <a:ext cx="523875" cy="398145"/>
              <a:chOff x="3914890" y="5856706"/>
              <a:chExt cx="476250" cy="361950"/>
            </a:xfrm>
            <a:solidFill>
              <a:schemeClr val="tx1">
                <a:lumMod val="75000"/>
                <a:lumOff val="25000"/>
              </a:schemeClr>
            </a:solidFill>
          </p:grpSpPr>
          <p:sp>
            <p:nvSpPr>
              <p:cNvPr id="19" name="Freeform 335">
                <a:extLst>
                  <a:ext uri="{FF2B5EF4-FFF2-40B4-BE49-F238E27FC236}">
                    <a16:creationId xmlns:a16="http://schemas.microsoft.com/office/drawing/2014/main" id="{3C092223-82F6-4B57-AF37-70A78105E344}"/>
                  </a:ext>
                </a:extLst>
              </p:cNvPr>
              <p:cNvSpPr>
                <a:spLocks noEditPoints="1"/>
              </p:cNvSpPr>
              <p:nvPr/>
            </p:nvSpPr>
            <p:spPr bwMode="auto">
              <a:xfrm>
                <a:off x="3914890" y="5923381"/>
                <a:ext cx="295275" cy="295275"/>
              </a:xfrm>
              <a:custGeom>
                <a:avLst/>
                <a:gdLst>
                  <a:gd name="T0" fmla="*/ 32 w 186"/>
                  <a:gd name="T1" fmla="*/ 122 h 186"/>
                  <a:gd name="T2" fmla="*/ 21 w 186"/>
                  <a:gd name="T3" fmla="*/ 149 h 186"/>
                  <a:gd name="T4" fmla="*/ 37 w 186"/>
                  <a:gd name="T5" fmla="*/ 165 h 186"/>
                  <a:gd name="T6" fmla="*/ 64 w 186"/>
                  <a:gd name="T7" fmla="*/ 155 h 186"/>
                  <a:gd name="T8" fmla="*/ 78 w 186"/>
                  <a:gd name="T9" fmla="*/ 178 h 186"/>
                  <a:gd name="T10" fmla="*/ 93 w 186"/>
                  <a:gd name="T11" fmla="*/ 186 h 186"/>
                  <a:gd name="T12" fmla="*/ 106 w 186"/>
                  <a:gd name="T13" fmla="*/ 181 h 186"/>
                  <a:gd name="T14" fmla="*/ 121 w 186"/>
                  <a:gd name="T15" fmla="*/ 153 h 186"/>
                  <a:gd name="T16" fmla="*/ 145 w 186"/>
                  <a:gd name="T17" fmla="*/ 165 h 186"/>
                  <a:gd name="T18" fmla="*/ 162 w 186"/>
                  <a:gd name="T19" fmla="*/ 155 h 186"/>
                  <a:gd name="T20" fmla="*/ 153 w 186"/>
                  <a:gd name="T21" fmla="*/ 127 h 186"/>
                  <a:gd name="T22" fmla="*/ 159 w 186"/>
                  <a:gd name="T23" fmla="*/ 113 h 186"/>
                  <a:gd name="T24" fmla="*/ 186 w 186"/>
                  <a:gd name="T25" fmla="*/ 100 h 186"/>
                  <a:gd name="T26" fmla="*/ 184 w 186"/>
                  <a:gd name="T27" fmla="*/ 84 h 186"/>
                  <a:gd name="T28" fmla="*/ 158 w 186"/>
                  <a:gd name="T29" fmla="*/ 73 h 186"/>
                  <a:gd name="T30" fmla="*/ 163 w 186"/>
                  <a:gd name="T31" fmla="*/ 44 h 186"/>
                  <a:gd name="T32" fmla="*/ 154 w 186"/>
                  <a:gd name="T33" fmla="*/ 24 h 186"/>
                  <a:gd name="T34" fmla="*/ 126 w 186"/>
                  <a:gd name="T35" fmla="*/ 33 h 186"/>
                  <a:gd name="T36" fmla="*/ 113 w 186"/>
                  <a:gd name="T37" fmla="*/ 30 h 186"/>
                  <a:gd name="T38" fmla="*/ 101 w 186"/>
                  <a:gd name="T39" fmla="*/ 1 h 186"/>
                  <a:gd name="T40" fmla="*/ 86 w 186"/>
                  <a:gd name="T41" fmla="*/ 0 h 186"/>
                  <a:gd name="T42" fmla="*/ 73 w 186"/>
                  <a:gd name="T43" fmla="*/ 27 h 186"/>
                  <a:gd name="T44" fmla="*/ 59 w 186"/>
                  <a:gd name="T45" fmla="*/ 33 h 186"/>
                  <a:gd name="T46" fmla="*/ 31 w 186"/>
                  <a:gd name="T47" fmla="*/ 24 h 186"/>
                  <a:gd name="T48" fmla="*/ 22 w 186"/>
                  <a:gd name="T49" fmla="*/ 44 h 186"/>
                  <a:gd name="T50" fmla="*/ 30 w 186"/>
                  <a:gd name="T51" fmla="*/ 70 h 186"/>
                  <a:gd name="T52" fmla="*/ 2 w 186"/>
                  <a:gd name="T53" fmla="*/ 82 h 186"/>
                  <a:gd name="T54" fmla="*/ 0 w 186"/>
                  <a:gd name="T55" fmla="*/ 100 h 186"/>
                  <a:gd name="T56" fmla="*/ 27 w 186"/>
                  <a:gd name="T57" fmla="*/ 113 h 186"/>
                  <a:gd name="T58" fmla="*/ 9 w 186"/>
                  <a:gd name="T59" fmla="*/ 86 h 186"/>
                  <a:gd name="T60" fmla="*/ 36 w 186"/>
                  <a:gd name="T61" fmla="*/ 74 h 186"/>
                  <a:gd name="T62" fmla="*/ 38 w 186"/>
                  <a:gd name="T63" fmla="*/ 56 h 186"/>
                  <a:gd name="T64" fmla="*/ 36 w 186"/>
                  <a:gd name="T65" fmla="*/ 30 h 186"/>
                  <a:gd name="T66" fmla="*/ 62 w 186"/>
                  <a:gd name="T67" fmla="*/ 40 h 186"/>
                  <a:gd name="T68" fmla="*/ 79 w 186"/>
                  <a:gd name="T69" fmla="*/ 32 h 186"/>
                  <a:gd name="T70" fmla="*/ 87 w 186"/>
                  <a:gd name="T71" fmla="*/ 9 h 186"/>
                  <a:gd name="T72" fmla="*/ 100 w 186"/>
                  <a:gd name="T73" fmla="*/ 10 h 186"/>
                  <a:gd name="T74" fmla="*/ 113 w 186"/>
                  <a:gd name="T75" fmla="*/ 37 h 186"/>
                  <a:gd name="T76" fmla="*/ 130 w 186"/>
                  <a:gd name="T77" fmla="*/ 39 h 186"/>
                  <a:gd name="T78" fmla="*/ 158 w 186"/>
                  <a:gd name="T79" fmla="*/ 37 h 186"/>
                  <a:gd name="T80" fmla="*/ 146 w 186"/>
                  <a:gd name="T81" fmla="*/ 62 h 186"/>
                  <a:gd name="T82" fmla="*/ 153 w 186"/>
                  <a:gd name="T83" fmla="*/ 79 h 186"/>
                  <a:gd name="T84" fmla="*/ 179 w 186"/>
                  <a:gd name="T85" fmla="*/ 88 h 186"/>
                  <a:gd name="T86" fmla="*/ 177 w 186"/>
                  <a:gd name="T87" fmla="*/ 101 h 186"/>
                  <a:gd name="T88" fmla="*/ 151 w 186"/>
                  <a:gd name="T89" fmla="*/ 111 h 186"/>
                  <a:gd name="T90" fmla="*/ 146 w 186"/>
                  <a:gd name="T91" fmla="*/ 128 h 186"/>
                  <a:gd name="T92" fmla="*/ 149 w 186"/>
                  <a:gd name="T93" fmla="*/ 158 h 186"/>
                  <a:gd name="T94" fmla="*/ 130 w 186"/>
                  <a:gd name="T95" fmla="*/ 148 h 186"/>
                  <a:gd name="T96" fmla="*/ 111 w 186"/>
                  <a:gd name="T97" fmla="*/ 151 h 186"/>
                  <a:gd name="T98" fmla="*/ 100 w 186"/>
                  <a:gd name="T99" fmla="*/ 178 h 186"/>
                  <a:gd name="T100" fmla="*/ 87 w 186"/>
                  <a:gd name="T101" fmla="*/ 179 h 186"/>
                  <a:gd name="T102" fmla="*/ 77 w 186"/>
                  <a:gd name="T103" fmla="*/ 153 h 186"/>
                  <a:gd name="T104" fmla="*/ 62 w 186"/>
                  <a:gd name="T105" fmla="*/ 146 h 186"/>
                  <a:gd name="T106" fmla="*/ 36 w 186"/>
                  <a:gd name="T107" fmla="*/ 158 h 186"/>
                  <a:gd name="T108" fmla="*/ 38 w 186"/>
                  <a:gd name="T109" fmla="*/ 130 h 186"/>
                  <a:gd name="T110" fmla="*/ 36 w 186"/>
                  <a:gd name="T111" fmla="*/ 114 h 186"/>
                  <a:gd name="T112" fmla="*/ 9 w 186"/>
                  <a:gd name="T113" fmla="*/ 10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6">
                    <a:moveTo>
                      <a:pt x="27" y="113"/>
                    </a:moveTo>
                    <a:lnTo>
                      <a:pt x="27" y="113"/>
                    </a:lnTo>
                    <a:lnTo>
                      <a:pt x="28" y="114"/>
                    </a:lnTo>
                    <a:lnTo>
                      <a:pt x="30" y="116"/>
                    </a:lnTo>
                    <a:lnTo>
                      <a:pt x="32" y="122"/>
                    </a:lnTo>
                    <a:lnTo>
                      <a:pt x="32" y="122"/>
                    </a:lnTo>
                    <a:lnTo>
                      <a:pt x="32" y="124"/>
                    </a:lnTo>
                    <a:lnTo>
                      <a:pt x="32" y="127"/>
                    </a:lnTo>
                    <a:lnTo>
                      <a:pt x="22" y="143"/>
                    </a:lnTo>
                    <a:lnTo>
                      <a:pt x="22" y="143"/>
                    </a:lnTo>
                    <a:lnTo>
                      <a:pt x="21" y="146"/>
                    </a:lnTo>
                    <a:lnTo>
                      <a:pt x="21" y="149"/>
                    </a:lnTo>
                    <a:lnTo>
                      <a:pt x="22" y="152"/>
                    </a:lnTo>
                    <a:lnTo>
                      <a:pt x="23" y="155"/>
                    </a:lnTo>
                    <a:lnTo>
                      <a:pt x="31" y="163"/>
                    </a:lnTo>
                    <a:lnTo>
                      <a:pt x="31" y="163"/>
                    </a:lnTo>
                    <a:lnTo>
                      <a:pt x="34" y="165"/>
                    </a:lnTo>
                    <a:lnTo>
                      <a:pt x="37" y="165"/>
                    </a:lnTo>
                    <a:lnTo>
                      <a:pt x="41" y="165"/>
                    </a:lnTo>
                    <a:lnTo>
                      <a:pt x="43" y="164"/>
                    </a:lnTo>
                    <a:lnTo>
                      <a:pt x="59" y="155"/>
                    </a:lnTo>
                    <a:lnTo>
                      <a:pt x="59" y="155"/>
                    </a:lnTo>
                    <a:lnTo>
                      <a:pt x="62" y="153"/>
                    </a:lnTo>
                    <a:lnTo>
                      <a:pt x="64" y="155"/>
                    </a:lnTo>
                    <a:lnTo>
                      <a:pt x="70" y="157"/>
                    </a:lnTo>
                    <a:lnTo>
                      <a:pt x="70" y="157"/>
                    </a:lnTo>
                    <a:lnTo>
                      <a:pt x="72" y="158"/>
                    </a:lnTo>
                    <a:lnTo>
                      <a:pt x="73" y="160"/>
                    </a:lnTo>
                    <a:lnTo>
                      <a:pt x="78" y="178"/>
                    </a:lnTo>
                    <a:lnTo>
                      <a:pt x="78" y="178"/>
                    </a:lnTo>
                    <a:lnTo>
                      <a:pt x="79" y="181"/>
                    </a:lnTo>
                    <a:lnTo>
                      <a:pt x="80" y="184"/>
                    </a:lnTo>
                    <a:lnTo>
                      <a:pt x="84" y="185"/>
                    </a:lnTo>
                    <a:lnTo>
                      <a:pt x="86" y="186"/>
                    </a:lnTo>
                    <a:lnTo>
                      <a:pt x="86" y="186"/>
                    </a:lnTo>
                    <a:lnTo>
                      <a:pt x="93" y="186"/>
                    </a:lnTo>
                    <a:lnTo>
                      <a:pt x="93" y="186"/>
                    </a:lnTo>
                    <a:lnTo>
                      <a:pt x="99" y="186"/>
                    </a:lnTo>
                    <a:lnTo>
                      <a:pt x="99" y="186"/>
                    </a:lnTo>
                    <a:lnTo>
                      <a:pt x="101" y="185"/>
                    </a:lnTo>
                    <a:lnTo>
                      <a:pt x="105" y="184"/>
                    </a:lnTo>
                    <a:lnTo>
                      <a:pt x="106" y="181"/>
                    </a:lnTo>
                    <a:lnTo>
                      <a:pt x="107" y="178"/>
                    </a:lnTo>
                    <a:lnTo>
                      <a:pt x="112" y="160"/>
                    </a:lnTo>
                    <a:lnTo>
                      <a:pt x="112" y="160"/>
                    </a:lnTo>
                    <a:lnTo>
                      <a:pt x="113" y="158"/>
                    </a:lnTo>
                    <a:lnTo>
                      <a:pt x="115" y="157"/>
                    </a:lnTo>
                    <a:lnTo>
                      <a:pt x="121" y="153"/>
                    </a:lnTo>
                    <a:lnTo>
                      <a:pt x="121" y="153"/>
                    </a:lnTo>
                    <a:lnTo>
                      <a:pt x="124" y="153"/>
                    </a:lnTo>
                    <a:lnTo>
                      <a:pt x="126" y="155"/>
                    </a:lnTo>
                    <a:lnTo>
                      <a:pt x="142" y="164"/>
                    </a:lnTo>
                    <a:lnTo>
                      <a:pt x="142" y="164"/>
                    </a:lnTo>
                    <a:lnTo>
                      <a:pt x="145" y="165"/>
                    </a:lnTo>
                    <a:lnTo>
                      <a:pt x="147" y="165"/>
                    </a:lnTo>
                    <a:lnTo>
                      <a:pt x="147" y="165"/>
                    </a:lnTo>
                    <a:lnTo>
                      <a:pt x="151" y="165"/>
                    </a:lnTo>
                    <a:lnTo>
                      <a:pt x="154" y="163"/>
                    </a:lnTo>
                    <a:lnTo>
                      <a:pt x="162" y="155"/>
                    </a:lnTo>
                    <a:lnTo>
                      <a:pt x="162" y="155"/>
                    </a:lnTo>
                    <a:lnTo>
                      <a:pt x="165" y="152"/>
                    </a:lnTo>
                    <a:lnTo>
                      <a:pt x="165" y="149"/>
                    </a:lnTo>
                    <a:lnTo>
                      <a:pt x="165" y="146"/>
                    </a:lnTo>
                    <a:lnTo>
                      <a:pt x="163" y="143"/>
                    </a:lnTo>
                    <a:lnTo>
                      <a:pt x="153" y="127"/>
                    </a:lnTo>
                    <a:lnTo>
                      <a:pt x="153" y="127"/>
                    </a:lnTo>
                    <a:lnTo>
                      <a:pt x="153" y="124"/>
                    </a:lnTo>
                    <a:lnTo>
                      <a:pt x="153" y="122"/>
                    </a:lnTo>
                    <a:lnTo>
                      <a:pt x="155" y="116"/>
                    </a:lnTo>
                    <a:lnTo>
                      <a:pt x="155" y="116"/>
                    </a:lnTo>
                    <a:lnTo>
                      <a:pt x="158" y="114"/>
                    </a:lnTo>
                    <a:lnTo>
                      <a:pt x="159" y="113"/>
                    </a:lnTo>
                    <a:lnTo>
                      <a:pt x="177" y="108"/>
                    </a:lnTo>
                    <a:lnTo>
                      <a:pt x="177" y="108"/>
                    </a:lnTo>
                    <a:lnTo>
                      <a:pt x="181" y="107"/>
                    </a:lnTo>
                    <a:lnTo>
                      <a:pt x="183" y="106"/>
                    </a:lnTo>
                    <a:lnTo>
                      <a:pt x="184" y="102"/>
                    </a:lnTo>
                    <a:lnTo>
                      <a:pt x="186" y="100"/>
                    </a:lnTo>
                    <a:lnTo>
                      <a:pt x="186" y="100"/>
                    </a:lnTo>
                    <a:lnTo>
                      <a:pt x="186" y="94"/>
                    </a:lnTo>
                    <a:lnTo>
                      <a:pt x="186" y="94"/>
                    </a:lnTo>
                    <a:lnTo>
                      <a:pt x="186" y="87"/>
                    </a:lnTo>
                    <a:lnTo>
                      <a:pt x="186" y="87"/>
                    </a:lnTo>
                    <a:lnTo>
                      <a:pt x="184" y="84"/>
                    </a:lnTo>
                    <a:lnTo>
                      <a:pt x="183" y="82"/>
                    </a:lnTo>
                    <a:lnTo>
                      <a:pt x="181" y="80"/>
                    </a:lnTo>
                    <a:lnTo>
                      <a:pt x="177" y="79"/>
                    </a:lnTo>
                    <a:lnTo>
                      <a:pt x="159" y="74"/>
                    </a:lnTo>
                    <a:lnTo>
                      <a:pt x="159" y="74"/>
                    </a:lnTo>
                    <a:lnTo>
                      <a:pt x="158" y="73"/>
                    </a:lnTo>
                    <a:lnTo>
                      <a:pt x="155" y="70"/>
                    </a:lnTo>
                    <a:lnTo>
                      <a:pt x="153" y="65"/>
                    </a:lnTo>
                    <a:lnTo>
                      <a:pt x="153" y="65"/>
                    </a:lnTo>
                    <a:lnTo>
                      <a:pt x="153" y="62"/>
                    </a:lnTo>
                    <a:lnTo>
                      <a:pt x="153" y="60"/>
                    </a:lnTo>
                    <a:lnTo>
                      <a:pt x="163" y="44"/>
                    </a:lnTo>
                    <a:lnTo>
                      <a:pt x="163" y="44"/>
                    </a:lnTo>
                    <a:lnTo>
                      <a:pt x="165" y="41"/>
                    </a:lnTo>
                    <a:lnTo>
                      <a:pt x="165" y="38"/>
                    </a:lnTo>
                    <a:lnTo>
                      <a:pt x="163" y="35"/>
                    </a:lnTo>
                    <a:lnTo>
                      <a:pt x="162" y="32"/>
                    </a:lnTo>
                    <a:lnTo>
                      <a:pt x="154" y="24"/>
                    </a:lnTo>
                    <a:lnTo>
                      <a:pt x="154" y="24"/>
                    </a:lnTo>
                    <a:lnTo>
                      <a:pt x="152" y="23"/>
                    </a:lnTo>
                    <a:lnTo>
                      <a:pt x="148" y="21"/>
                    </a:lnTo>
                    <a:lnTo>
                      <a:pt x="145" y="21"/>
                    </a:lnTo>
                    <a:lnTo>
                      <a:pt x="142" y="23"/>
                    </a:lnTo>
                    <a:lnTo>
                      <a:pt x="126" y="33"/>
                    </a:lnTo>
                    <a:lnTo>
                      <a:pt x="126" y="33"/>
                    </a:lnTo>
                    <a:lnTo>
                      <a:pt x="124" y="33"/>
                    </a:lnTo>
                    <a:lnTo>
                      <a:pt x="121" y="33"/>
                    </a:lnTo>
                    <a:lnTo>
                      <a:pt x="115" y="31"/>
                    </a:lnTo>
                    <a:lnTo>
                      <a:pt x="115" y="31"/>
                    </a:lnTo>
                    <a:lnTo>
                      <a:pt x="113" y="30"/>
                    </a:lnTo>
                    <a:lnTo>
                      <a:pt x="112" y="27"/>
                    </a:lnTo>
                    <a:lnTo>
                      <a:pt x="107" y="9"/>
                    </a:lnTo>
                    <a:lnTo>
                      <a:pt x="107" y="9"/>
                    </a:lnTo>
                    <a:lnTo>
                      <a:pt x="106" y="6"/>
                    </a:lnTo>
                    <a:lnTo>
                      <a:pt x="105" y="4"/>
                    </a:lnTo>
                    <a:lnTo>
                      <a:pt x="101" y="1"/>
                    </a:lnTo>
                    <a:lnTo>
                      <a:pt x="99" y="0"/>
                    </a:lnTo>
                    <a:lnTo>
                      <a:pt x="99" y="0"/>
                    </a:lnTo>
                    <a:lnTo>
                      <a:pt x="93" y="0"/>
                    </a:lnTo>
                    <a:lnTo>
                      <a:pt x="93" y="0"/>
                    </a:lnTo>
                    <a:lnTo>
                      <a:pt x="86" y="0"/>
                    </a:lnTo>
                    <a:lnTo>
                      <a:pt x="86" y="0"/>
                    </a:lnTo>
                    <a:lnTo>
                      <a:pt x="84" y="1"/>
                    </a:lnTo>
                    <a:lnTo>
                      <a:pt x="80" y="4"/>
                    </a:lnTo>
                    <a:lnTo>
                      <a:pt x="79" y="6"/>
                    </a:lnTo>
                    <a:lnTo>
                      <a:pt x="78" y="9"/>
                    </a:lnTo>
                    <a:lnTo>
                      <a:pt x="73" y="27"/>
                    </a:lnTo>
                    <a:lnTo>
                      <a:pt x="73" y="27"/>
                    </a:lnTo>
                    <a:lnTo>
                      <a:pt x="72" y="30"/>
                    </a:lnTo>
                    <a:lnTo>
                      <a:pt x="70" y="31"/>
                    </a:lnTo>
                    <a:lnTo>
                      <a:pt x="64" y="33"/>
                    </a:lnTo>
                    <a:lnTo>
                      <a:pt x="64" y="33"/>
                    </a:lnTo>
                    <a:lnTo>
                      <a:pt x="62" y="33"/>
                    </a:lnTo>
                    <a:lnTo>
                      <a:pt x="59" y="33"/>
                    </a:lnTo>
                    <a:lnTo>
                      <a:pt x="43" y="23"/>
                    </a:lnTo>
                    <a:lnTo>
                      <a:pt x="43" y="23"/>
                    </a:lnTo>
                    <a:lnTo>
                      <a:pt x="41" y="21"/>
                    </a:lnTo>
                    <a:lnTo>
                      <a:pt x="37" y="21"/>
                    </a:lnTo>
                    <a:lnTo>
                      <a:pt x="34" y="23"/>
                    </a:lnTo>
                    <a:lnTo>
                      <a:pt x="31" y="24"/>
                    </a:lnTo>
                    <a:lnTo>
                      <a:pt x="23" y="32"/>
                    </a:lnTo>
                    <a:lnTo>
                      <a:pt x="23" y="32"/>
                    </a:lnTo>
                    <a:lnTo>
                      <a:pt x="22" y="35"/>
                    </a:lnTo>
                    <a:lnTo>
                      <a:pt x="21" y="38"/>
                    </a:lnTo>
                    <a:lnTo>
                      <a:pt x="21" y="41"/>
                    </a:lnTo>
                    <a:lnTo>
                      <a:pt x="22" y="44"/>
                    </a:lnTo>
                    <a:lnTo>
                      <a:pt x="32" y="60"/>
                    </a:lnTo>
                    <a:lnTo>
                      <a:pt x="32" y="60"/>
                    </a:lnTo>
                    <a:lnTo>
                      <a:pt x="32" y="62"/>
                    </a:lnTo>
                    <a:lnTo>
                      <a:pt x="32" y="65"/>
                    </a:lnTo>
                    <a:lnTo>
                      <a:pt x="30" y="70"/>
                    </a:lnTo>
                    <a:lnTo>
                      <a:pt x="30" y="70"/>
                    </a:lnTo>
                    <a:lnTo>
                      <a:pt x="28" y="73"/>
                    </a:lnTo>
                    <a:lnTo>
                      <a:pt x="27" y="74"/>
                    </a:lnTo>
                    <a:lnTo>
                      <a:pt x="8" y="79"/>
                    </a:lnTo>
                    <a:lnTo>
                      <a:pt x="8" y="79"/>
                    </a:lnTo>
                    <a:lnTo>
                      <a:pt x="4" y="80"/>
                    </a:lnTo>
                    <a:lnTo>
                      <a:pt x="2" y="82"/>
                    </a:lnTo>
                    <a:lnTo>
                      <a:pt x="1" y="84"/>
                    </a:lnTo>
                    <a:lnTo>
                      <a:pt x="0" y="87"/>
                    </a:lnTo>
                    <a:lnTo>
                      <a:pt x="0" y="87"/>
                    </a:lnTo>
                    <a:lnTo>
                      <a:pt x="0" y="94"/>
                    </a:lnTo>
                    <a:lnTo>
                      <a:pt x="0" y="94"/>
                    </a:lnTo>
                    <a:lnTo>
                      <a:pt x="0" y="100"/>
                    </a:lnTo>
                    <a:lnTo>
                      <a:pt x="0" y="100"/>
                    </a:lnTo>
                    <a:lnTo>
                      <a:pt x="1" y="102"/>
                    </a:lnTo>
                    <a:lnTo>
                      <a:pt x="2" y="106"/>
                    </a:lnTo>
                    <a:lnTo>
                      <a:pt x="4" y="107"/>
                    </a:lnTo>
                    <a:lnTo>
                      <a:pt x="8" y="108"/>
                    </a:lnTo>
                    <a:lnTo>
                      <a:pt x="27" y="113"/>
                    </a:lnTo>
                    <a:close/>
                    <a:moveTo>
                      <a:pt x="7" y="94"/>
                    </a:moveTo>
                    <a:lnTo>
                      <a:pt x="7" y="94"/>
                    </a:lnTo>
                    <a:lnTo>
                      <a:pt x="7" y="88"/>
                    </a:lnTo>
                    <a:lnTo>
                      <a:pt x="7" y="88"/>
                    </a:lnTo>
                    <a:lnTo>
                      <a:pt x="8" y="87"/>
                    </a:lnTo>
                    <a:lnTo>
                      <a:pt x="9" y="86"/>
                    </a:lnTo>
                    <a:lnTo>
                      <a:pt x="28" y="81"/>
                    </a:lnTo>
                    <a:lnTo>
                      <a:pt x="28" y="81"/>
                    </a:lnTo>
                    <a:lnTo>
                      <a:pt x="30" y="80"/>
                    </a:lnTo>
                    <a:lnTo>
                      <a:pt x="32" y="79"/>
                    </a:lnTo>
                    <a:lnTo>
                      <a:pt x="35" y="76"/>
                    </a:lnTo>
                    <a:lnTo>
                      <a:pt x="36" y="74"/>
                    </a:lnTo>
                    <a:lnTo>
                      <a:pt x="38" y="68"/>
                    </a:lnTo>
                    <a:lnTo>
                      <a:pt x="38" y="68"/>
                    </a:lnTo>
                    <a:lnTo>
                      <a:pt x="40" y="65"/>
                    </a:lnTo>
                    <a:lnTo>
                      <a:pt x="40" y="62"/>
                    </a:lnTo>
                    <a:lnTo>
                      <a:pt x="40" y="59"/>
                    </a:lnTo>
                    <a:lnTo>
                      <a:pt x="38" y="56"/>
                    </a:lnTo>
                    <a:lnTo>
                      <a:pt x="28" y="40"/>
                    </a:lnTo>
                    <a:lnTo>
                      <a:pt x="28" y="40"/>
                    </a:lnTo>
                    <a:lnTo>
                      <a:pt x="28" y="39"/>
                    </a:lnTo>
                    <a:lnTo>
                      <a:pt x="28" y="38"/>
                    </a:lnTo>
                    <a:lnTo>
                      <a:pt x="36" y="30"/>
                    </a:lnTo>
                    <a:lnTo>
                      <a:pt x="36" y="30"/>
                    </a:lnTo>
                    <a:lnTo>
                      <a:pt x="38" y="28"/>
                    </a:lnTo>
                    <a:lnTo>
                      <a:pt x="40" y="28"/>
                    </a:lnTo>
                    <a:lnTo>
                      <a:pt x="56" y="39"/>
                    </a:lnTo>
                    <a:lnTo>
                      <a:pt x="56" y="39"/>
                    </a:lnTo>
                    <a:lnTo>
                      <a:pt x="58" y="40"/>
                    </a:lnTo>
                    <a:lnTo>
                      <a:pt x="62" y="40"/>
                    </a:lnTo>
                    <a:lnTo>
                      <a:pt x="66" y="39"/>
                    </a:lnTo>
                    <a:lnTo>
                      <a:pt x="72" y="37"/>
                    </a:lnTo>
                    <a:lnTo>
                      <a:pt x="72" y="37"/>
                    </a:lnTo>
                    <a:lnTo>
                      <a:pt x="75" y="35"/>
                    </a:lnTo>
                    <a:lnTo>
                      <a:pt x="77" y="34"/>
                    </a:lnTo>
                    <a:lnTo>
                      <a:pt x="79" y="32"/>
                    </a:lnTo>
                    <a:lnTo>
                      <a:pt x="80" y="28"/>
                    </a:lnTo>
                    <a:lnTo>
                      <a:pt x="85" y="10"/>
                    </a:lnTo>
                    <a:lnTo>
                      <a:pt x="85" y="10"/>
                    </a:lnTo>
                    <a:lnTo>
                      <a:pt x="85" y="9"/>
                    </a:lnTo>
                    <a:lnTo>
                      <a:pt x="87" y="9"/>
                    </a:lnTo>
                    <a:lnTo>
                      <a:pt x="87" y="9"/>
                    </a:lnTo>
                    <a:lnTo>
                      <a:pt x="93" y="7"/>
                    </a:lnTo>
                    <a:lnTo>
                      <a:pt x="93" y="7"/>
                    </a:lnTo>
                    <a:lnTo>
                      <a:pt x="98" y="9"/>
                    </a:lnTo>
                    <a:lnTo>
                      <a:pt x="98" y="9"/>
                    </a:lnTo>
                    <a:lnTo>
                      <a:pt x="100" y="9"/>
                    </a:lnTo>
                    <a:lnTo>
                      <a:pt x="100" y="10"/>
                    </a:lnTo>
                    <a:lnTo>
                      <a:pt x="105" y="28"/>
                    </a:lnTo>
                    <a:lnTo>
                      <a:pt x="105" y="28"/>
                    </a:lnTo>
                    <a:lnTo>
                      <a:pt x="106" y="32"/>
                    </a:lnTo>
                    <a:lnTo>
                      <a:pt x="108" y="34"/>
                    </a:lnTo>
                    <a:lnTo>
                      <a:pt x="111" y="35"/>
                    </a:lnTo>
                    <a:lnTo>
                      <a:pt x="113" y="37"/>
                    </a:lnTo>
                    <a:lnTo>
                      <a:pt x="118" y="39"/>
                    </a:lnTo>
                    <a:lnTo>
                      <a:pt x="118" y="39"/>
                    </a:lnTo>
                    <a:lnTo>
                      <a:pt x="121" y="40"/>
                    </a:lnTo>
                    <a:lnTo>
                      <a:pt x="124" y="40"/>
                    </a:lnTo>
                    <a:lnTo>
                      <a:pt x="127" y="40"/>
                    </a:lnTo>
                    <a:lnTo>
                      <a:pt x="130" y="39"/>
                    </a:lnTo>
                    <a:lnTo>
                      <a:pt x="146" y="28"/>
                    </a:lnTo>
                    <a:lnTo>
                      <a:pt x="146" y="28"/>
                    </a:lnTo>
                    <a:lnTo>
                      <a:pt x="147" y="28"/>
                    </a:lnTo>
                    <a:lnTo>
                      <a:pt x="149" y="30"/>
                    </a:lnTo>
                    <a:lnTo>
                      <a:pt x="158" y="37"/>
                    </a:lnTo>
                    <a:lnTo>
                      <a:pt x="158" y="37"/>
                    </a:lnTo>
                    <a:lnTo>
                      <a:pt x="158" y="39"/>
                    </a:lnTo>
                    <a:lnTo>
                      <a:pt x="158" y="40"/>
                    </a:lnTo>
                    <a:lnTo>
                      <a:pt x="147" y="56"/>
                    </a:lnTo>
                    <a:lnTo>
                      <a:pt x="147" y="56"/>
                    </a:lnTo>
                    <a:lnTo>
                      <a:pt x="146" y="59"/>
                    </a:lnTo>
                    <a:lnTo>
                      <a:pt x="146" y="62"/>
                    </a:lnTo>
                    <a:lnTo>
                      <a:pt x="146" y="65"/>
                    </a:lnTo>
                    <a:lnTo>
                      <a:pt x="147" y="68"/>
                    </a:lnTo>
                    <a:lnTo>
                      <a:pt x="149" y="73"/>
                    </a:lnTo>
                    <a:lnTo>
                      <a:pt x="149" y="73"/>
                    </a:lnTo>
                    <a:lnTo>
                      <a:pt x="151" y="76"/>
                    </a:lnTo>
                    <a:lnTo>
                      <a:pt x="153" y="79"/>
                    </a:lnTo>
                    <a:lnTo>
                      <a:pt x="155" y="80"/>
                    </a:lnTo>
                    <a:lnTo>
                      <a:pt x="158" y="81"/>
                    </a:lnTo>
                    <a:lnTo>
                      <a:pt x="176" y="86"/>
                    </a:lnTo>
                    <a:lnTo>
                      <a:pt x="176" y="86"/>
                    </a:lnTo>
                    <a:lnTo>
                      <a:pt x="177" y="87"/>
                    </a:lnTo>
                    <a:lnTo>
                      <a:pt x="179" y="88"/>
                    </a:lnTo>
                    <a:lnTo>
                      <a:pt x="179" y="88"/>
                    </a:lnTo>
                    <a:lnTo>
                      <a:pt x="179" y="94"/>
                    </a:lnTo>
                    <a:lnTo>
                      <a:pt x="179" y="94"/>
                    </a:lnTo>
                    <a:lnTo>
                      <a:pt x="179" y="98"/>
                    </a:lnTo>
                    <a:lnTo>
                      <a:pt x="179" y="98"/>
                    </a:lnTo>
                    <a:lnTo>
                      <a:pt x="177" y="101"/>
                    </a:lnTo>
                    <a:lnTo>
                      <a:pt x="176" y="102"/>
                    </a:lnTo>
                    <a:lnTo>
                      <a:pt x="158" y="106"/>
                    </a:lnTo>
                    <a:lnTo>
                      <a:pt x="158" y="106"/>
                    </a:lnTo>
                    <a:lnTo>
                      <a:pt x="155" y="107"/>
                    </a:lnTo>
                    <a:lnTo>
                      <a:pt x="153" y="109"/>
                    </a:lnTo>
                    <a:lnTo>
                      <a:pt x="151" y="111"/>
                    </a:lnTo>
                    <a:lnTo>
                      <a:pt x="149" y="114"/>
                    </a:lnTo>
                    <a:lnTo>
                      <a:pt x="147" y="120"/>
                    </a:lnTo>
                    <a:lnTo>
                      <a:pt x="147" y="120"/>
                    </a:lnTo>
                    <a:lnTo>
                      <a:pt x="146" y="122"/>
                    </a:lnTo>
                    <a:lnTo>
                      <a:pt x="146" y="124"/>
                    </a:lnTo>
                    <a:lnTo>
                      <a:pt x="146" y="128"/>
                    </a:lnTo>
                    <a:lnTo>
                      <a:pt x="147" y="130"/>
                    </a:lnTo>
                    <a:lnTo>
                      <a:pt x="158" y="146"/>
                    </a:lnTo>
                    <a:lnTo>
                      <a:pt x="158" y="146"/>
                    </a:lnTo>
                    <a:lnTo>
                      <a:pt x="158" y="149"/>
                    </a:lnTo>
                    <a:lnTo>
                      <a:pt x="158" y="150"/>
                    </a:lnTo>
                    <a:lnTo>
                      <a:pt x="149" y="158"/>
                    </a:lnTo>
                    <a:lnTo>
                      <a:pt x="149" y="158"/>
                    </a:lnTo>
                    <a:lnTo>
                      <a:pt x="147" y="158"/>
                    </a:lnTo>
                    <a:lnTo>
                      <a:pt x="147" y="158"/>
                    </a:lnTo>
                    <a:lnTo>
                      <a:pt x="146" y="158"/>
                    </a:lnTo>
                    <a:lnTo>
                      <a:pt x="130" y="148"/>
                    </a:lnTo>
                    <a:lnTo>
                      <a:pt x="130" y="148"/>
                    </a:lnTo>
                    <a:lnTo>
                      <a:pt x="127" y="146"/>
                    </a:lnTo>
                    <a:lnTo>
                      <a:pt x="124" y="146"/>
                    </a:lnTo>
                    <a:lnTo>
                      <a:pt x="119" y="148"/>
                    </a:lnTo>
                    <a:lnTo>
                      <a:pt x="113" y="150"/>
                    </a:lnTo>
                    <a:lnTo>
                      <a:pt x="113" y="150"/>
                    </a:lnTo>
                    <a:lnTo>
                      <a:pt x="111" y="151"/>
                    </a:lnTo>
                    <a:lnTo>
                      <a:pt x="108" y="153"/>
                    </a:lnTo>
                    <a:lnTo>
                      <a:pt x="106" y="156"/>
                    </a:lnTo>
                    <a:lnTo>
                      <a:pt x="105" y="158"/>
                    </a:lnTo>
                    <a:lnTo>
                      <a:pt x="100" y="177"/>
                    </a:lnTo>
                    <a:lnTo>
                      <a:pt x="100" y="177"/>
                    </a:lnTo>
                    <a:lnTo>
                      <a:pt x="100" y="178"/>
                    </a:lnTo>
                    <a:lnTo>
                      <a:pt x="98" y="179"/>
                    </a:lnTo>
                    <a:lnTo>
                      <a:pt x="98" y="179"/>
                    </a:lnTo>
                    <a:lnTo>
                      <a:pt x="93" y="179"/>
                    </a:lnTo>
                    <a:lnTo>
                      <a:pt x="93" y="179"/>
                    </a:lnTo>
                    <a:lnTo>
                      <a:pt x="87" y="179"/>
                    </a:lnTo>
                    <a:lnTo>
                      <a:pt x="87" y="179"/>
                    </a:lnTo>
                    <a:lnTo>
                      <a:pt x="85" y="178"/>
                    </a:lnTo>
                    <a:lnTo>
                      <a:pt x="85" y="177"/>
                    </a:lnTo>
                    <a:lnTo>
                      <a:pt x="80" y="158"/>
                    </a:lnTo>
                    <a:lnTo>
                      <a:pt x="80" y="158"/>
                    </a:lnTo>
                    <a:lnTo>
                      <a:pt x="79" y="156"/>
                    </a:lnTo>
                    <a:lnTo>
                      <a:pt x="77" y="153"/>
                    </a:lnTo>
                    <a:lnTo>
                      <a:pt x="76" y="151"/>
                    </a:lnTo>
                    <a:lnTo>
                      <a:pt x="72" y="150"/>
                    </a:lnTo>
                    <a:lnTo>
                      <a:pt x="68" y="148"/>
                    </a:lnTo>
                    <a:lnTo>
                      <a:pt x="68" y="148"/>
                    </a:lnTo>
                    <a:lnTo>
                      <a:pt x="62" y="146"/>
                    </a:lnTo>
                    <a:lnTo>
                      <a:pt x="62" y="146"/>
                    </a:lnTo>
                    <a:lnTo>
                      <a:pt x="58" y="146"/>
                    </a:lnTo>
                    <a:lnTo>
                      <a:pt x="56" y="148"/>
                    </a:lnTo>
                    <a:lnTo>
                      <a:pt x="40" y="158"/>
                    </a:lnTo>
                    <a:lnTo>
                      <a:pt x="40" y="158"/>
                    </a:lnTo>
                    <a:lnTo>
                      <a:pt x="38" y="158"/>
                    </a:lnTo>
                    <a:lnTo>
                      <a:pt x="36" y="158"/>
                    </a:lnTo>
                    <a:lnTo>
                      <a:pt x="28" y="150"/>
                    </a:lnTo>
                    <a:lnTo>
                      <a:pt x="28" y="150"/>
                    </a:lnTo>
                    <a:lnTo>
                      <a:pt x="28" y="149"/>
                    </a:lnTo>
                    <a:lnTo>
                      <a:pt x="28" y="146"/>
                    </a:lnTo>
                    <a:lnTo>
                      <a:pt x="38" y="130"/>
                    </a:lnTo>
                    <a:lnTo>
                      <a:pt x="38" y="130"/>
                    </a:lnTo>
                    <a:lnTo>
                      <a:pt x="40" y="128"/>
                    </a:lnTo>
                    <a:lnTo>
                      <a:pt x="40" y="125"/>
                    </a:lnTo>
                    <a:lnTo>
                      <a:pt x="40" y="122"/>
                    </a:lnTo>
                    <a:lnTo>
                      <a:pt x="38" y="120"/>
                    </a:lnTo>
                    <a:lnTo>
                      <a:pt x="36" y="114"/>
                    </a:lnTo>
                    <a:lnTo>
                      <a:pt x="36" y="114"/>
                    </a:lnTo>
                    <a:lnTo>
                      <a:pt x="35" y="111"/>
                    </a:lnTo>
                    <a:lnTo>
                      <a:pt x="32" y="109"/>
                    </a:lnTo>
                    <a:lnTo>
                      <a:pt x="30" y="107"/>
                    </a:lnTo>
                    <a:lnTo>
                      <a:pt x="28" y="106"/>
                    </a:lnTo>
                    <a:lnTo>
                      <a:pt x="9" y="102"/>
                    </a:lnTo>
                    <a:lnTo>
                      <a:pt x="9" y="102"/>
                    </a:lnTo>
                    <a:lnTo>
                      <a:pt x="8" y="101"/>
                    </a:lnTo>
                    <a:lnTo>
                      <a:pt x="7" y="98"/>
                    </a:lnTo>
                    <a:lnTo>
                      <a:pt x="7" y="98"/>
                    </a:lnTo>
                    <a:lnTo>
                      <a:pt x="7" y="94"/>
                    </a:lnTo>
                    <a:lnTo>
                      <a:pt x="7"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20" name="Freeform 336">
                <a:extLst>
                  <a:ext uri="{FF2B5EF4-FFF2-40B4-BE49-F238E27FC236}">
                    <a16:creationId xmlns:a16="http://schemas.microsoft.com/office/drawing/2014/main" id="{5D31E8E9-F1EB-48C6-8B9B-04B7941BAEC4}"/>
                  </a:ext>
                </a:extLst>
              </p:cNvPr>
              <p:cNvSpPr>
                <a:spLocks noEditPoints="1"/>
              </p:cNvSpPr>
              <p:nvPr/>
            </p:nvSpPr>
            <p:spPr bwMode="auto">
              <a:xfrm>
                <a:off x="4000615" y="6009106"/>
                <a:ext cx="123825" cy="123825"/>
              </a:xfrm>
              <a:custGeom>
                <a:avLst/>
                <a:gdLst>
                  <a:gd name="T0" fmla="*/ 39 w 78"/>
                  <a:gd name="T1" fmla="*/ 78 h 78"/>
                  <a:gd name="T2" fmla="*/ 54 w 78"/>
                  <a:gd name="T3" fmla="*/ 76 h 78"/>
                  <a:gd name="T4" fmla="*/ 66 w 78"/>
                  <a:gd name="T5" fmla="*/ 67 h 78"/>
                  <a:gd name="T6" fmla="*/ 74 w 78"/>
                  <a:gd name="T7" fmla="*/ 55 h 78"/>
                  <a:gd name="T8" fmla="*/ 78 w 78"/>
                  <a:gd name="T9" fmla="*/ 40 h 78"/>
                  <a:gd name="T10" fmla="*/ 77 w 78"/>
                  <a:gd name="T11" fmla="*/ 32 h 78"/>
                  <a:gd name="T12" fmla="*/ 71 w 78"/>
                  <a:gd name="T13" fmla="*/ 18 h 78"/>
                  <a:gd name="T14" fmla="*/ 60 w 78"/>
                  <a:gd name="T15" fmla="*/ 7 h 78"/>
                  <a:gd name="T16" fmla="*/ 46 w 78"/>
                  <a:gd name="T17" fmla="*/ 1 h 78"/>
                  <a:gd name="T18" fmla="*/ 39 w 78"/>
                  <a:gd name="T19" fmla="*/ 0 h 78"/>
                  <a:gd name="T20" fmla="*/ 23 w 78"/>
                  <a:gd name="T21" fmla="*/ 4 h 78"/>
                  <a:gd name="T22" fmla="*/ 11 w 78"/>
                  <a:gd name="T23" fmla="*/ 12 h 78"/>
                  <a:gd name="T24" fmla="*/ 3 w 78"/>
                  <a:gd name="T25" fmla="*/ 25 h 78"/>
                  <a:gd name="T26" fmla="*/ 0 w 78"/>
                  <a:gd name="T27" fmla="*/ 40 h 78"/>
                  <a:gd name="T28" fmla="*/ 1 w 78"/>
                  <a:gd name="T29" fmla="*/ 47 h 78"/>
                  <a:gd name="T30" fmla="*/ 7 w 78"/>
                  <a:gd name="T31" fmla="*/ 61 h 78"/>
                  <a:gd name="T32" fmla="*/ 17 w 78"/>
                  <a:gd name="T33" fmla="*/ 73 h 78"/>
                  <a:gd name="T34" fmla="*/ 31 w 78"/>
                  <a:gd name="T35" fmla="*/ 78 h 78"/>
                  <a:gd name="T36" fmla="*/ 39 w 78"/>
                  <a:gd name="T37" fmla="*/ 78 h 78"/>
                  <a:gd name="T38" fmla="*/ 39 w 78"/>
                  <a:gd name="T39" fmla="*/ 7 h 78"/>
                  <a:gd name="T40" fmla="*/ 51 w 78"/>
                  <a:gd name="T41" fmla="*/ 9 h 78"/>
                  <a:gd name="T42" fmla="*/ 61 w 78"/>
                  <a:gd name="T43" fmla="*/ 16 h 78"/>
                  <a:gd name="T44" fmla="*/ 68 w 78"/>
                  <a:gd name="T45" fmla="*/ 27 h 78"/>
                  <a:gd name="T46" fmla="*/ 71 w 78"/>
                  <a:gd name="T47" fmla="*/ 40 h 78"/>
                  <a:gd name="T48" fmla="*/ 70 w 78"/>
                  <a:gd name="T49" fmla="*/ 46 h 78"/>
                  <a:gd name="T50" fmla="*/ 65 w 78"/>
                  <a:gd name="T51" fmla="*/ 57 h 78"/>
                  <a:gd name="T52" fmla="*/ 57 w 78"/>
                  <a:gd name="T53" fmla="*/ 66 h 78"/>
                  <a:gd name="T54" fmla="*/ 45 w 78"/>
                  <a:gd name="T55" fmla="*/ 71 h 78"/>
                  <a:gd name="T56" fmla="*/ 39 w 78"/>
                  <a:gd name="T57" fmla="*/ 71 h 78"/>
                  <a:gd name="T58" fmla="*/ 26 w 78"/>
                  <a:gd name="T59" fmla="*/ 69 h 78"/>
                  <a:gd name="T60" fmla="*/ 16 w 78"/>
                  <a:gd name="T61" fmla="*/ 62 h 78"/>
                  <a:gd name="T62" fmla="*/ 9 w 78"/>
                  <a:gd name="T63" fmla="*/ 52 h 78"/>
                  <a:gd name="T64" fmla="*/ 7 w 78"/>
                  <a:gd name="T65" fmla="*/ 40 h 78"/>
                  <a:gd name="T66" fmla="*/ 8 w 78"/>
                  <a:gd name="T67" fmla="*/ 33 h 78"/>
                  <a:gd name="T68" fmla="*/ 12 w 78"/>
                  <a:gd name="T69" fmla="*/ 21 h 78"/>
                  <a:gd name="T70" fmla="*/ 21 w 78"/>
                  <a:gd name="T71" fmla="*/ 13 h 78"/>
                  <a:gd name="T72" fmla="*/ 32 w 78"/>
                  <a:gd name="T73" fmla="*/ 8 h 78"/>
                  <a:gd name="T74" fmla="*/ 39 w 78"/>
                  <a:gd name="T75"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39" y="78"/>
                    </a:moveTo>
                    <a:lnTo>
                      <a:pt x="39" y="78"/>
                    </a:lnTo>
                    <a:lnTo>
                      <a:pt x="46" y="78"/>
                    </a:lnTo>
                    <a:lnTo>
                      <a:pt x="54" y="76"/>
                    </a:lnTo>
                    <a:lnTo>
                      <a:pt x="60" y="73"/>
                    </a:lnTo>
                    <a:lnTo>
                      <a:pt x="66" y="67"/>
                    </a:lnTo>
                    <a:lnTo>
                      <a:pt x="71" y="61"/>
                    </a:lnTo>
                    <a:lnTo>
                      <a:pt x="74" y="55"/>
                    </a:lnTo>
                    <a:lnTo>
                      <a:pt x="77" y="47"/>
                    </a:lnTo>
                    <a:lnTo>
                      <a:pt x="78" y="40"/>
                    </a:lnTo>
                    <a:lnTo>
                      <a:pt x="78" y="40"/>
                    </a:lnTo>
                    <a:lnTo>
                      <a:pt x="77" y="32"/>
                    </a:lnTo>
                    <a:lnTo>
                      <a:pt x="74" y="25"/>
                    </a:lnTo>
                    <a:lnTo>
                      <a:pt x="71" y="18"/>
                    </a:lnTo>
                    <a:lnTo>
                      <a:pt x="66" y="12"/>
                    </a:lnTo>
                    <a:lnTo>
                      <a:pt x="60" y="7"/>
                    </a:lnTo>
                    <a:lnTo>
                      <a:pt x="54" y="4"/>
                    </a:lnTo>
                    <a:lnTo>
                      <a:pt x="46" y="1"/>
                    </a:lnTo>
                    <a:lnTo>
                      <a:pt x="39" y="0"/>
                    </a:lnTo>
                    <a:lnTo>
                      <a:pt x="39" y="0"/>
                    </a:lnTo>
                    <a:lnTo>
                      <a:pt x="31" y="1"/>
                    </a:lnTo>
                    <a:lnTo>
                      <a:pt x="23" y="4"/>
                    </a:lnTo>
                    <a:lnTo>
                      <a:pt x="17" y="7"/>
                    </a:lnTo>
                    <a:lnTo>
                      <a:pt x="11" y="12"/>
                    </a:lnTo>
                    <a:lnTo>
                      <a:pt x="7" y="18"/>
                    </a:lnTo>
                    <a:lnTo>
                      <a:pt x="3" y="25"/>
                    </a:lnTo>
                    <a:lnTo>
                      <a:pt x="1" y="32"/>
                    </a:lnTo>
                    <a:lnTo>
                      <a:pt x="0" y="40"/>
                    </a:lnTo>
                    <a:lnTo>
                      <a:pt x="0" y="40"/>
                    </a:lnTo>
                    <a:lnTo>
                      <a:pt x="1" y="47"/>
                    </a:lnTo>
                    <a:lnTo>
                      <a:pt x="3" y="55"/>
                    </a:lnTo>
                    <a:lnTo>
                      <a:pt x="7" y="61"/>
                    </a:lnTo>
                    <a:lnTo>
                      <a:pt x="11" y="67"/>
                    </a:lnTo>
                    <a:lnTo>
                      <a:pt x="17" y="73"/>
                    </a:lnTo>
                    <a:lnTo>
                      <a:pt x="23" y="76"/>
                    </a:lnTo>
                    <a:lnTo>
                      <a:pt x="31" y="78"/>
                    </a:lnTo>
                    <a:lnTo>
                      <a:pt x="39" y="78"/>
                    </a:lnTo>
                    <a:lnTo>
                      <a:pt x="39" y="78"/>
                    </a:lnTo>
                    <a:close/>
                    <a:moveTo>
                      <a:pt x="39" y="7"/>
                    </a:moveTo>
                    <a:lnTo>
                      <a:pt x="39" y="7"/>
                    </a:lnTo>
                    <a:lnTo>
                      <a:pt x="45" y="8"/>
                    </a:lnTo>
                    <a:lnTo>
                      <a:pt x="51" y="9"/>
                    </a:lnTo>
                    <a:lnTo>
                      <a:pt x="57" y="13"/>
                    </a:lnTo>
                    <a:lnTo>
                      <a:pt x="61" y="16"/>
                    </a:lnTo>
                    <a:lnTo>
                      <a:pt x="65" y="21"/>
                    </a:lnTo>
                    <a:lnTo>
                      <a:pt x="68" y="27"/>
                    </a:lnTo>
                    <a:lnTo>
                      <a:pt x="70" y="33"/>
                    </a:lnTo>
                    <a:lnTo>
                      <a:pt x="71" y="40"/>
                    </a:lnTo>
                    <a:lnTo>
                      <a:pt x="71" y="40"/>
                    </a:lnTo>
                    <a:lnTo>
                      <a:pt x="70" y="46"/>
                    </a:lnTo>
                    <a:lnTo>
                      <a:pt x="68" y="52"/>
                    </a:lnTo>
                    <a:lnTo>
                      <a:pt x="65" y="57"/>
                    </a:lnTo>
                    <a:lnTo>
                      <a:pt x="61" y="62"/>
                    </a:lnTo>
                    <a:lnTo>
                      <a:pt x="57" y="66"/>
                    </a:lnTo>
                    <a:lnTo>
                      <a:pt x="51" y="69"/>
                    </a:lnTo>
                    <a:lnTo>
                      <a:pt x="45" y="71"/>
                    </a:lnTo>
                    <a:lnTo>
                      <a:pt x="39" y="71"/>
                    </a:lnTo>
                    <a:lnTo>
                      <a:pt x="39" y="71"/>
                    </a:lnTo>
                    <a:lnTo>
                      <a:pt x="32" y="71"/>
                    </a:lnTo>
                    <a:lnTo>
                      <a:pt x="26" y="69"/>
                    </a:lnTo>
                    <a:lnTo>
                      <a:pt x="21" y="66"/>
                    </a:lnTo>
                    <a:lnTo>
                      <a:pt x="16" y="62"/>
                    </a:lnTo>
                    <a:lnTo>
                      <a:pt x="12" y="57"/>
                    </a:lnTo>
                    <a:lnTo>
                      <a:pt x="9" y="52"/>
                    </a:lnTo>
                    <a:lnTo>
                      <a:pt x="8" y="46"/>
                    </a:lnTo>
                    <a:lnTo>
                      <a:pt x="7" y="40"/>
                    </a:lnTo>
                    <a:lnTo>
                      <a:pt x="7" y="40"/>
                    </a:lnTo>
                    <a:lnTo>
                      <a:pt x="8" y="33"/>
                    </a:lnTo>
                    <a:lnTo>
                      <a:pt x="9" y="27"/>
                    </a:lnTo>
                    <a:lnTo>
                      <a:pt x="12" y="21"/>
                    </a:lnTo>
                    <a:lnTo>
                      <a:pt x="16" y="16"/>
                    </a:lnTo>
                    <a:lnTo>
                      <a:pt x="21" y="13"/>
                    </a:lnTo>
                    <a:lnTo>
                      <a:pt x="26" y="9"/>
                    </a:lnTo>
                    <a:lnTo>
                      <a:pt x="32" y="8"/>
                    </a:lnTo>
                    <a:lnTo>
                      <a:pt x="39" y="7"/>
                    </a:lnTo>
                    <a:lnTo>
                      <a:pt x="3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21" name="Freeform 337">
                <a:extLst>
                  <a:ext uri="{FF2B5EF4-FFF2-40B4-BE49-F238E27FC236}">
                    <a16:creationId xmlns:a16="http://schemas.microsoft.com/office/drawing/2014/main" id="{E3CC49BF-A125-4FC7-A394-84581B8709EB}"/>
                  </a:ext>
                </a:extLst>
              </p:cNvPr>
              <p:cNvSpPr>
                <a:spLocks noEditPoints="1"/>
              </p:cNvSpPr>
              <p:nvPr/>
            </p:nvSpPr>
            <p:spPr bwMode="auto">
              <a:xfrm>
                <a:off x="4187940" y="5856706"/>
                <a:ext cx="203200" cy="204788"/>
              </a:xfrm>
              <a:custGeom>
                <a:avLst/>
                <a:gdLst>
                  <a:gd name="T0" fmla="*/ 9 w 128"/>
                  <a:gd name="T1" fmla="*/ 39 h 129"/>
                  <a:gd name="T2" fmla="*/ 2 w 128"/>
                  <a:gd name="T3" fmla="*/ 43 h 129"/>
                  <a:gd name="T4" fmla="*/ 0 w 128"/>
                  <a:gd name="T5" fmla="*/ 55 h 129"/>
                  <a:gd name="T6" fmla="*/ 15 w 128"/>
                  <a:gd name="T7" fmla="*/ 67 h 129"/>
                  <a:gd name="T8" fmla="*/ 7 w 128"/>
                  <a:gd name="T9" fmla="*/ 84 h 129"/>
                  <a:gd name="T10" fmla="*/ 5 w 128"/>
                  <a:gd name="T11" fmla="*/ 94 h 129"/>
                  <a:gd name="T12" fmla="*/ 16 w 128"/>
                  <a:gd name="T13" fmla="*/ 104 h 129"/>
                  <a:gd name="T14" fmla="*/ 37 w 128"/>
                  <a:gd name="T15" fmla="*/ 103 h 129"/>
                  <a:gd name="T16" fmla="*/ 38 w 128"/>
                  <a:gd name="T17" fmla="*/ 121 h 129"/>
                  <a:gd name="T18" fmla="*/ 48 w 128"/>
                  <a:gd name="T19" fmla="*/ 128 h 129"/>
                  <a:gd name="T20" fmla="*/ 53 w 128"/>
                  <a:gd name="T21" fmla="*/ 129 h 129"/>
                  <a:gd name="T22" fmla="*/ 69 w 128"/>
                  <a:gd name="T23" fmla="*/ 111 h 129"/>
                  <a:gd name="T24" fmla="*/ 84 w 128"/>
                  <a:gd name="T25" fmla="*/ 121 h 129"/>
                  <a:gd name="T26" fmla="*/ 100 w 128"/>
                  <a:gd name="T27" fmla="*/ 117 h 129"/>
                  <a:gd name="T28" fmla="*/ 104 w 128"/>
                  <a:gd name="T29" fmla="*/ 109 h 129"/>
                  <a:gd name="T30" fmla="*/ 102 w 128"/>
                  <a:gd name="T31" fmla="*/ 90 h 129"/>
                  <a:gd name="T32" fmla="*/ 122 w 128"/>
                  <a:gd name="T33" fmla="*/ 88 h 129"/>
                  <a:gd name="T34" fmla="*/ 127 w 128"/>
                  <a:gd name="T35" fmla="*/ 80 h 129"/>
                  <a:gd name="T36" fmla="*/ 126 w 128"/>
                  <a:gd name="T37" fmla="*/ 69 h 129"/>
                  <a:gd name="T38" fmla="*/ 109 w 128"/>
                  <a:gd name="T39" fmla="*/ 55 h 129"/>
                  <a:gd name="T40" fmla="*/ 121 w 128"/>
                  <a:gd name="T41" fmla="*/ 41 h 129"/>
                  <a:gd name="T42" fmla="*/ 118 w 128"/>
                  <a:gd name="T43" fmla="*/ 27 h 129"/>
                  <a:gd name="T44" fmla="*/ 95 w 128"/>
                  <a:gd name="T45" fmla="*/ 28 h 129"/>
                  <a:gd name="T46" fmla="*/ 88 w 128"/>
                  <a:gd name="T47" fmla="*/ 22 h 129"/>
                  <a:gd name="T48" fmla="*/ 86 w 128"/>
                  <a:gd name="T49" fmla="*/ 3 h 129"/>
                  <a:gd name="T50" fmla="*/ 76 w 128"/>
                  <a:gd name="T51" fmla="*/ 0 h 129"/>
                  <a:gd name="T52" fmla="*/ 67 w 128"/>
                  <a:gd name="T53" fmla="*/ 4 h 129"/>
                  <a:gd name="T54" fmla="*/ 55 w 128"/>
                  <a:gd name="T55" fmla="*/ 18 h 129"/>
                  <a:gd name="T56" fmla="*/ 38 w 128"/>
                  <a:gd name="T57" fmla="*/ 5 h 129"/>
                  <a:gd name="T58" fmla="*/ 24 w 128"/>
                  <a:gd name="T59" fmla="*/ 12 h 129"/>
                  <a:gd name="T60" fmla="*/ 28 w 128"/>
                  <a:gd name="T61" fmla="*/ 32 h 129"/>
                  <a:gd name="T62" fmla="*/ 32 w 128"/>
                  <a:gd name="T63" fmla="*/ 39 h 129"/>
                  <a:gd name="T64" fmla="*/ 30 w 128"/>
                  <a:gd name="T65" fmla="*/ 17 h 129"/>
                  <a:gd name="T66" fmla="*/ 50 w 128"/>
                  <a:gd name="T67" fmla="*/ 24 h 129"/>
                  <a:gd name="T68" fmla="*/ 59 w 128"/>
                  <a:gd name="T69" fmla="*/ 24 h 129"/>
                  <a:gd name="T70" fmla="*/ 74 w 128"/>
                  <a:gd name="T71" fmla="*/ 7 h 129"/>
                  <a:gd name="T72" fmla="*/ 81 w 128"/>
                  <a:gd name="T73" fmla="*/ 8 h 129"/>
                  <a:gd name="T74" fmla="*/ 86 w 128"/>
                  <a:gd name="T75" fmla="*/ 31 h 129"/>
                  <a:gd name="T76" fmla="*/ 111 w 128"/>
                  <a:gd name="T77" fmla="*/ 31 h 129"/>
                  <a:gd name="T78" fmla="*/ 115 w 128"/>
                  <a:gd name="T79" fmla="*/ 39 h 129"/>
                  <a:gd name="T80" fmla="*/ 104 w 128"/>
                  <a:gd name="T81" fmla="*/ 60 h 129"/>
                  <a:gd name="T82" fmla="*/ 120 w 128"/>
                  <a:gd name="T83" fmla="*/ 74 h 129"/>
                  <a:gd name="T84" fmla="*/ 119 w 128"/>
                  <a:gd name="T85" fmla="*/ 82 h 129"/>
                  <a:gd name="T86" fmla="*/ 100 w 128"/>
                  <a:gd name="T87" fmla="*/ 83 h 129"/>
                  <a:gd name="T88" fmla="*/ 93 w 128"/>
                  <a:gd name="T89" fmla="*/ 98 h 129"/>
                  <a:gd name="T90" fmla="*/ 90 w 128"/>
                  <a:gd name="T91" fmla="*/ 116 h 129"/>
                  <a:gd name="T92" fmla="*/ 73 w 128"/>
                  <a:gd name="T93" fmla="*/ 103 h 129"/>
                  <a:gd name="T94" fmla="*/ 60 w 128"/>
                  <a:gd name="T95" fmla="*/ 109 h 129"/>
                  <a:gd name="T96" fmla="*/ 53 w 128"/>
                  <a:gd name="T97" fmla="*/ 122 h 129"/>
                  <a:gd name="T98" fmla="*/ 45 w 128"/>
                  <a:gd name="T99" fmla="*/ 118 h 129"/>
                  <a:gd name="T100" fmla="*/ 38 w 128"/>
                  <a:gd name="T101" fmla="*/ 95 h 129"/>
                  <a:gd name="T102" fmla="*/ 29 w 128"/>
                  <a:gd name="T103" fmla="*/ 94 h 129"/>
                  <a:gd name="T104" fmla="*/ 12 w 128"/>
                  <a:gd name="T105" fmla="*/ 90 h 129"/>
                  <a:gd name="T106" fmla="*/ 24 w 128"/>
                  <a:gd name="T107" fmla="*/ 72 h 129"/>
                  <a:gd name="T108" fmla="*/ 7 w 128"/>
                  <a:gd name="T109" fmla="*/ 54 h 129"/>
                  <a:gd name="T110" fmla="*/ 7 w 128"/>
                  <a:gd name="T111" fmla="*/ 49 h 129"/>
                  <a:gd name="T112" fmla="*/ 22 w 128"/>
                  <a:gd name="T113" fmla="*/ 4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 h="129">
                    <a:moveTo>
                      <a:pt x="24" y="38"/>
                    </a:moveTo>
                    <a:lnTo>
                      <a:pt x="24" y="38"/>
                    </a:lnTo>
                    <a:lnTo>
                      <a:pt x="22" y="39"/>
                    </a:lnTo>
                    <a:lnTo>
                      <a:pt x="9" y="39"/>
                    </a:lnTo>
                    <a:lnTo>
                      <a:pt x="9" y="39"/>
                    </a:lnTo>
                    <a:lnTo>
                      <a:pt x="7" y="39"/>
                    </a:lnTo>
                    <a:lnTo>
                      <a:pt x="4" y="40"/>
                    </a:lnTo>
                    <a:lnTo>
                      <a:pt x="3" y="42"/>
                    </a:lnTo>
                    <a:lnTo>
                      <a:pt x="2" y="43"/>
                    </a:lnTo>
                    <a:lnTo>
                      <a:pt x="2" y="43"/>
                    </a:lnTo>
                    <a:lnTo>
                      <a:pt x="1" y="48"/>
                    </a:lnTo>
                    <a:lnTo>
                      <a:pt x="1" y="48"/>
                    </a:lnTo>
                    <a:lnTo>
                      <a:pt x="0" y="53"/>
                    </a:lnTo>
                    <a:lnTo>
                      <a:pt x="0" y="53"/>
                    </a:lnTo>
                    <a:lnTo>
                      <a:pt x="0" y="55"/>
                    </a:lnTo>
                    <a:lnTo>
                      <a:pt x="0" y="58"/>
                    </a:lnTo>
                    <a:lnTo>
                      <a:pt x="2" y="59"/>
                    </a:lnTo>
                    <a:lnTo>
                      <a:pt x="3" y="61"/>
                    </a:lnTo>
                    <a:lnTo>
                      <a:pt x="15" y="67"/>
                    </a:lnTo>
                    <a:lnTo>
                      <a:pt x="15" y="67"/>
                    </a:lnTo>
                    <a:lnTo>
                      <a:pt x="16" y="69"/>
                    </a:lnTo>
                    <a:lnTo>
                      <a:pt x="17" y="74"/>
                    </a:lnTo>
                    <a:lnTo>
                      <a:pt x="17" y="74"/>
                    </a:lnTo>
                    <a:lnTo>
                      <a:pt x="16" y="75"/>
                    </a:lnTo>
                    <a:lnTo>
                      <a:pt x="7" y="84"/>
                    </a:lnTo>
                    <a:lnTo>
                      <a:pt x="7" y="84"/>
                    </a:lnTo>
                    <a:lnTo>
                      <a:pt x="5" y="87"/>
                    </a:lnTo>
                    <a:lnTo>
                      <a:pt x="4" y="89"/>
                    </a:lnTo>
                    <a:lnTo>
                      <a:pt x="4" y="91"/>
                    </a:lnTo>
                    <a:lnTo>
                      <a:pt x="5" y="94"/>
                    </a:lnTo>
                    <a:lnTo>
                      <a:pt x="10" y="101"/>
                    </a:lnTo>
                    <a:lnTo>
                      <a:pt x="10" y="101"/>
                    </a:lnTo>
                    <a:lnTo>
                      <a:pt x="11" y="103"/>
                    </a:lnTo>
                    <a:lnTo>
                      <a:pt x="14" y="104"/>
                    </a:lnTo>
                    <a:lnTo>
                      <a:pt x="16" y="104"/>
                    </a:lnTo>
                    <a:lnTo>
                      <a:pt x="18" y="104"/>
                    </a:lnTo>
                    <a:lnTo>
                      <a:pt x="31" y="101"/>
                    </a:lnTo>
                    <a:lnTo>
                      <a:pt x="31" y="101"/>
                    </a:lnTo>
                    <a:lnTo>
                      <a:pt x="33" y="101"/>
                    </a:lnTo>
                    <a:lnTo>
                      <a:pt x="37" y="103"/>
                    </a:lnTo>
                    <a:lnTo>
                      <a:pt x="37" y="103"/>
                    </a:lnTo>
                    <a:lnTo>
                      <a:pt x="38" y="105"/>
                    </a:lnTo>
                    <a:lnTo>
                      <a:pt x="38" y="118"/>
                    </a:lnTo>
                    <a:lnTo>
                      <a:pt x="38" y="118"/>
                    </a:lnTo>
                    <a:lnTo>
                      <a:pt x="38" y="121"/>
                    </a:lnTo>
                    <a:lnTo>
                      <a:pt x="39" y="123"/>
                    </a:lnTo>
                    <a:lnTo>
                      <a:pt x="42" y="125"/>
                    </a:lnTo>
                    <a:lnTo>
                      <a:pt x="43" y="126"/>
                    </a:lnTo>
                    <a:lnTo>
                      <a:pt x="43" y="126"/>
                    </a:lnTo>
                    <a:lnTo>
                      <a:pt x="48" y="128"/>
                    </a:lnTo>
                    <a:lnTo>
                      <a:pt x="48" y="128"/>
                    </a:lnTo>
                    <a:lnTo>
                      <a:pt x="52" y="129"/>
                    </a:lnTo>
                    <a:lnTo>
                      <a:pt x="52" y="129"/>
                    </a:lnTo>
                    <a:lnTo>
                      <a:pt x="53" y="129"/>
                    </a:lnTo>
                    <a:lnTo>
                      <a:pt x="53" y="129"/>
                    </a:lnTo>
                    <a:lnTo>
                      <a:pt x="57" y="128"/>
                    </a:lnTo>
                    <a:lnTo>
                      <a:pt x="60" y="124"/>
                    </a:lnTo>
                    <a:lnTo>
                      <a:pt x="66" y="112"/>
                    </a:lnTo>
                    <a:lnTo>
                      <a:pt x="66" y="112"/>
                    </a:lnTo>
                    <a:lnTo>
                      <a:pt x="69" y="111"/>
                    </a:lnTo>
                    <a:lnTo>
                      <a:pt x="73" y="110"/>
                    </a:lnTo>
                    <a:lnTo>
                      <a:pt x="73" y="110"/>
                    </a:lnTo>
                    <a:lnTo>
                      <a:pt x="74" y="111"/>
                    </a:lnTo>
                    <a:lnTo>
                      <a:pt x="84" y="121"/>
                    </a:lnTo>
                    <a:lnTo>
                      <a:pt x="84" y="121"/>
                    </a:lnTo>
                    <a:lnTo>
                      <a:pt x="86" y="122"/>
                    </a:lnTo>
                    <a:lnTo>
                      <a:pt x="88" y="123"/>
                    </a:lnTo>
                    <a:lnTo>
                      <a:pt x="91" y="123"/>
                    </a:lnTo>
                    <a:lnTo>
                      <a:pt x="93" y="122"/>
                    </a:lnTo>
                    <a:lnTo>
                      <a:pt x="100" y="117"/>
                    </a:lnTo>
                    <a:lnTo>
                      <a:pt x="100" y="117"/>
                    </a:lnTo>
                    <a:lnTo>
                      <a:pt x="102" y="116"/>
                    </a:lnTo>
                    <a:lnTo>
                      <a:pt x="104" y="114"/>
                    </a:lnTo>
                    <a:lnTo>
                      <a:pt x="104" y="111"/>
                    </a:lnTo>
                    <a:lnTo>
                      <a:pt x="104" y="109"/>
                    </a:lnTo>
                    <a:lnTo>
                      <a:pt x="100" y="96"/>
                    </a:lnTo>
                    <a:lnTo>
                      <a:pt x="100" y="96"/>
                    </a:lnTo>
                    <a:lnTo>
                      <a:pt x="100" y="94"/>
                    </a:lnTo>
                    <a:lnTo>
                      <a:pt x="102" y="90"/>
                    </a:lnTo>
                    <a:lnTo>
                      <a:pt x="102" y="90"/>
                    </a:lnTo>
                    <a:lnTo>
                      <a:pt x="105" y="89"/>
                    </a:lnTo>
                    <a:lnTo>
                      <a:pt x="118" y="89"/>
                    </a:lnTo>
                    <a:lnTo>
                      <a:pt x="118" y="89"/>
                    </a:lnTo>
                    <a:lnTo>
                      <a:pt x="120" y="89"/>
                    </a:lnTo>
                    <a:lnTo>
                      <a:pt x="122" y="88"/>
                    </a:lnTo>
                    <a:lnTo>
                      <a:pt x="125" y="87"/>
                    </a:lnTo>
                    <a:lnTo>
                      <a:pt x="126" y="84"/>
                    </a:lnTo>
                    <a:lnTo>
                      <a:pt x="126" y="84"/>
                    </a:lnTo>
                    <a:lnTo>
                      <a:pt x="127" y="80"/>
                    </a:lnTo>
                    <a:lnTo>
                      <a:pt x="127" y="80"/>
                    </a:lnTo>
                    <a:lnTo>
                      <a:pt x="128" y="76"/>
                    </a:lnTo>
                    <a:lnTo>
                      <a:pt x="128" y="76"/>
                    </a:lnTo>
                    <a:lnTo>
                      <a:pt x="128" y="73"/>
                    </a:lnTo>
                    <a:lnTo>
                      <a:pt x="127" y="70"/>
                    </a:lnTo>
                    <a:lnTo>
                      <a:pt x="126" y="69"/>
                    </a:lnTo>
                    <a:lnTo>
                      <a:pt x="123" y="67"/>
                    </a:lnTo>
                    <a:lnTo>
                      <a:pt x="112" y="61"/>
                    </a:lnTo>
                    <a:lnTo>
                      <a:pt x="112" y="61"/>
                    </a:lnTo>
                    <a:lnTo>
                      <a:pt x="111" y="60"/>
                    </a:lnTo>
                    <a:lnTo>
                      <a:pt x="109" y="55"/>
                    </a:lnTo>
                    <a:lnTo>
                      <a:pt x="109" y="55"/>
                    </a:lnTo>
                    <a:lnTo>
                      <a:pt x="111" y="53"/>
                    </a:lnTo>
                    <a:lnTo>
                      <a:pt x="120" y="43"/>
                    </a:lnTo>
                    <a:lnTo>
                      <a:pt x="120" y="43"/>
                    </a:lnTo>
                    <a:lnTo>
                      <a:pt x="121" y="41"/>
                    </a:lnTo>
                    <a:lnTo>
                      <a:pt x="122" y="39"/>
                    </a:lnTo>
                    <a:lnTo>
                      <a:pt x="122" y="36"/>
                    </a:lnTo>
                    <a:lnTo>
                      <a:pt x="121" y="34"/>
                    </a:lnTo>
                    <a:lnTo>
                      <a:pt x="118" y="27"/>
                    </a:lnTo>
                    <a:lnTo>
                      <a:pt x="118" y="27"/>
                    </a:lnTo>
                    <a:lnTo>
                      <a:pt x="115" y="25"/>
                    </a:lnTo>
                    <a:lnTo>
                      <a:pt x="113" y="24"/>
                    </a:lnTo>
                    <a:lnTo>
                      <a:pt x="111" y="24"/>
                    </a:lnTo>
                    <a:lnTo>
                      <a:pt x="108" y="24"/>
                    </a:lnTo>
                    <a:lnTo>
                      <a:pt x="95" y="28"/>
                    </a:lnTo>
                    <a:lnTo>
                      <a:pt x="95" y="28"/>
                    </a:lnTo>
                    <a:lnTo>
                      <a:pt x="93" y="27"/>
                    </a:lnTo>
                    <a:lnTo>
                      <a:pt x="90" y="25"/>
                    </a:lnTo>
                    <a:lnTo>
                      <a:pt x="90" y="25"/>
                    </a:lnTo>
                    <a:lnTo>
                      <a:pt x="88" y="22"/>
                    </a:lnTo>
                    <a:lnTo>
                      <a:pt x="88" y="10"/>
                    </a:lnTo>
                    <a:lnTo>
                      <a:pt x="88" y="10"/>
                    </a:lnTo>
                    <a:lnTo>
                      <a:pt x="88" y="7"/>
                    </a:lnTo>
                    <a:lnTo>
                      <a:pt x="87" y="5"/>
                    </a:lnTo>
                    <a:lnTo>
                      <a:pt x="86" y="3"/>
                    </a:lnTo>
                    <a:lnTo>
                      <a:pt x="84" y="1"/>
                    </a:lnTo>
                    <a:lnTo>
                      <a:pt x="84" y="1"/>
                    </a:lnTo>
                    <a:lnTo>
                      <a:pt x="79" y="0"/>
                    </a:lnTo>
                    <a:lnTo>
                      <a:pt x="79" y="0"/>
                    </a:lnTo>
                    <a:lnTo>
                      <a:pt x="76" y="0"/>
                    </a:lnTo>
                    <a:lnTo>
                      <a:pt x="76" y="0"/>
                    </a:lnTo>
                    <a:lnTo>
                      <a:pt x="74" y="0"/>
                    </a:lnTo>
                    <a:lnTo>
                      <a:pt x="74" y="0"/>
                    </a:lnTo>
                    <a:lnTo>
                      <a:pt x="70" y="1"/>
                    </a:lnTo>
                    <a:lnTo>
                      <a:pt x="67" y="4"/>
                    </a:lnTo>
                    <a:lnTo>
                      <a:pt x="60" y="15"/>
                    </a:lnTo>
                    <a:lnTo>
                      <a:pt x="60" y="15"/>
                    </a:lnTo>
                    <a:lnTo>
                      <a:pt x="59" y="17"/>
                    </a:lnTo>
                    <a:lnTo>
                      <a:pt x="55" y="18"/>
                    </a:lnTo>
                    <a:lnTo>
                      <a:pt x="55" y="18"/>
                    </a:lnTo>
                    <a:lnTo>
                      <a:pt x="52" y="17"/>
                    </a:lnTo>
                    <a:lnTo>
                      <a:pt x="43" y="7"/>
                    </a:lnTo>
                    <a:lnTo>
                      <a:pt x="43" y="7"/>
                    </a:lnTo>
                    <a:lnTo>
                      <a:pt x="40" y="6"/>
                    </a:lnTo>
                    <a:lnTo>
                      <a:pt x="38" y="5"/>
                    </a:lnTo>
                    <a:lnTo>
                      <a:pt x="36" y="5"/>
                    </a:lnTo>
                    <a:lnTo>
                      <a:pt x="33" y="6"/>
                    </a:lnTo>
                    <a:lnTo>
                      <a:pt x="26" y="11"/>
                    </a:lnTo>
                    <a:lnTo>
                      <a:pt x="26" y="11"/>
                    </a:lnTo>
                    <a:lnTo>
                      <a:pt x="24" y="12"/>
                    </a:lnTo>
                    <a:lnTo>
                      <a:pt x="24" y="14"/>
                    </a:lnTo>
                    <a:lnTo>
                      <a:pt x="23" y="17"/>
                    </a:lnTo>
                    <a:lnTo>
                      <a:pt x="23" y="19"/>
                    </a:lnTo>
                    <a:lnTo>
                      <a:pt x="28" y="32"/>
                    </a:lnTo>
                    <a:lnTo>
                      <a:pt x="28" y="32"/>
                    </a:lnTo>
                    <a:lnTo>
                      <a:pt x="26" y="34"/>
                    </a:lnTo>
                    <a:lnTo>
                      <a:pt x="24" y="38"/>
                    </a:lnTo>
                    <a:close/>
                    <a:moveTo>
                      <a:pt x="30" y="42"/>
                    </a:moveTo>
                    <a:lnTo>
                      <a:pt x="32" y="39"/>
                    </a:lnTo>
                    <a:lnTo>
                      <a:pt x="32" y="39"/>
                    </a:lnTo>
                    <a:lnTo>
                      <a:pt x="35" y="34"/>
                    </a:lnTo>
                    <a:lnTo>
                      <a:pt x="35" y="29"/>
                    </a:lnTo>
                    <a:lnTo>
                      <a:pt x="30" y="17"/>
                    </a:lnTo>
                    <a:lnTo>
                      <a:pt x="30" y="17"/>
                    </a:lnTo>
                    <a:lnTo>
                      <a:pt x="30" y="17"/>
                    </a:lnTo>
                    <a:lnTo>
                      <a:pt x="37" y="12"/>
                    </a:lnTo>
                    <a:lnTo>
                      <a:pt x="38" y="13"/>
                    </a:lnTo>
                    <a:lnTo>
                      <a:pt x="48" y="22"/>
                    </a:lnTo>
                    <a:lnTo>
                      <a:pt x="48" y="22"/>
                    </a:lnTo>
                    <a:lnTo>
                      <a:pt x="50" y="24"/>
                    </a:lnTo>
                    <a:lnTo>
                      <a:pt x="55" y="25"/>
                    </a:lnTo>
                    <a:lnTo>
                      <a:pt x="55" y="25"/>
                    </a:lnTo>
                    <a:lnTo>
                      <a:pt x="56" y="25"/>
                    </a:lnTo>
                    <a:lnTo>
                      <a:pt x="59" y="24"/>
                    </a:lnTo>
                    <a:lnTo>
                      <a:pt x="59" y="24"/>
                    </a:lnTo>
                    <a:lnTo>
                      <a:pt x="64" y="22"/>
                    </a:lnTo>
                    <a:lnTo>
                      <a:pt x="67" y="19"/>
                    </a:lnTo>
                    <a:lnTo>
                      <a:pt x="73" y="7"/>
                    </a:lnTo>
                    <a:lnTo>
                      <a:pt x="73" y="7"/>
                    </a:lnTo>
                    <a:lnTo>
                      <a:pt x="74" y="7"/>
                    </a:lnTo>
                    <a:lnTo>
                      <a:pt x="74" y="7"/>
                    </a:lnTo>
                    <a:lnTo>
                      <a:pt x="78" y="7"/>
                    </a:lnTo>
                    <a:lnTo>
                      <a:pt x="78" y="7"/>
                    </a:lnTo>
                    <a:lnTo>
                      <a:pt x="81" y="8"/>
                    </a:lnTo>
                    <a:lnTo>
                      <a:pt x="81" y="8"/>
                    </a:lnTo>
                    <a:lnTo>
                      <a:pt x="81" y="10"/>
                    </a:lnTo>
                    <a:lnTo>
                      <a:pt x="81" y="22"/>
                    </a:lnTo>
                    <a:lnTo>
                      <a:pt x="81" y="22"/>
                    </a:lnTo>
                    <a:lnTo>
                      <a:pt x="83" y="27"/>
                    </a:lnTo>
                    <a:lnTo>
                      <a:pt x="86" y="31"/>
                    </a:lnTo>
                    <a:lnTo>
                      <a:pt x="90" y="33"/>
                    </a:lnTo>
                    <a:lnTo>
                      <a:pt x="90" y="33"/>
                    </a:lnTo>
                    <a:lnTo>
                      <a:pt x="93" y="35"/>
                    </a:lnTo>
                    <a:lnTo>
                      <a:pt x="98" y="34"/>
                    </a:lnTo>
                    <a:lnTo>
                      <a:pt x="111" y="31"/>
                    </a:lnTo>
                    <a:lnTo>
                      <a:pt x="111" y="31"/>
                    </a:lnTo>
                    <a:lnTo>
                      <a:pt x="111" y="31"/>
                    </a:lnTo>
                    <a:lnTo>
                      <a:pt x="115" y="38"/>
                    </a:lnTo>
                    <a:lnTo>
                      <a:pt x="115" y="38"/>
                    </a:lnTo>
                    <a:lnTo>
                      <a:pt x="115" y="39"/>
                    </a:lnTo>
                    <a:lnTo>
                      <a:pt x="106" y="48"/>
                    </a:lnTo>
                    <a:lnTo>
                      <a:pt x="106" y="48"/>
                    </a:lnTo>
                    <a:lnTo>
                      <a:pt x="104" y="52"/>
                    </a:lnTo>
                    <a:lnTo>
                      <a:pt x="102" y="56"/>
                    </a:lnTo>
                    <a:lnTo>
                      <a:pt x="104" y="60"/>
                    </a:lnTo>
                    <a:lnTo>
                      <a:pt x="104" y="60"/>
                    </a:lnTo>
                    <a:lnTo>
                      <a:pt x="105" y="65"/>
                    </a:lnTo>
                    <a:lnTo>
                      <a:pt x="108" y="68"/>
                    </a:lnTo>
                    <a:lnTo>
                      <a:pt x="120" y="74"/>
                    </a:lnTo>
                    <a:lnTo>
                      <a:pt x="120" y="74"/>
                    </a:lnTo>
                    <a:lnTo>
                      <a:pt x="121" y="75"/>
                    </a:lnTo>
                    <a:lnTo>
                      <a:pt x="121" y="75"/>
                    </a:lnTo>
                    <a:lnTo>
                      <a:pt x="120" y="79"/>
                    </a:lnTo>
                    <a:lnTo>
                      <a:pt x="120" y="79"/>
                    </a:lnTo>
                    <a:lnTo>
                      <a:pt x="119" y="82"/>
                    </a:lnTo>
                    <a:lnTo>
                      <a:pt x="119" y="82"/>
                    </a:lnTo>
                    <a:lnTo>
                      <a:pt x="118" y="82"/>
                    </a:lnTo>
                    <a:lnTo>
                      <a:pt x="105" y="82"/>
                    </a:lnTo>
                    <a:lnTo>
                      <a:pt x="105" y="82"/>
                    </a:lnTo>
                    <a:lnTo>
                      <a:pt x="100" y="83"/>
                    </a:lnTo>
                    <a:lnTo>
                      <a:pt x="97" y="87"/>
                    </a:lnTo>
                    <a:lnTo>
                      <a:pt x="94" y="89"/>
                    </a:lnTo>
                    <a:lnTo>
                      <a:pt x="94" y="89"/>
                    </a:lnTo>
                    <a:lnTo>
                      <a:pt x="93" y="94"/>
                    </a:lnTo>
                    <a:lnTo>
                      <a:pt x="93" y="98"/>
                    </a:lnTo>
                    <a:lnTo>
                      <a:pt x="97" y="111"/>
                    </a:lnTo>
                    <a:lnTo>
                      <a:pt x="97" y="111"/>
                    </a:lnTo>
                    <a:lnTo>
                      <a:pt x="97" y="111"/>
                    </a:lnTo>
                    <a:lnTo>
                      <a:pt x="90" y="116"/>
                    </a:lnTo>
                    <a:lnTo>
                      <a:pt x="90" y="116"/>
                    </a:lnTo>
                    <a:lnTo>
                      <a:pt x="80" y="107"/>
                    </a:lnTo>
                    <a:lnTo>
                      <a:pt x="80" y="107"/>
                    </a:lnTo>
                    <a:lnTo>
                      <a:pt x="77" y="104"/>
                    </a:lnTo>
                    <a:lnTo>
                      <a:pt x="73" y="103"/>
                    </a:lnTo>
                    <a:lnTo>
                      <a:pt x="73" y="103"/>
                    </a:lnTo>
                    <a:lnTo>
                      <a:pt x="72" y="103"/>
                    </a:lnTo>
                    <a:lnTo>
                      <a:pt x="67" y="104"/>
                    </a:lnTo>
                    <a:lnTo>
                      <a:pt x="67" y="104"/>
                    </a:lnTo>
                    <a:lnTo>
                      <a:pt x="63" y="105"/>
                    </a:lnTo>
                    <a:lnTo>
                      <a:pt x="60" y="109"/>
                    </a:lnTo>
                    <a:lnTo>
                      <a:pt x="53" y="121"/>
                    </a:lnTo>
                    <a:lnTo>
                      <a:pt x="53" y="121"/>
                    </a:lnTo>
                    <a:lnTo>
                      <a:pt x="53" y="122"/>
                    </a:lnTo>
                    <a:lnTo>
                      <a:pt x="53" y="122"/>
                    </a:lnTo>
                    <a:lnTo>
                      <a:pt x="53" y="122"/>
                    </a:lnTo>
                    <a:lnTo>
                      <a:pt x="50" y="121"/>
                    </a:lnTo>
                    <a:lnTo>
                      <a:pt x="50" y="121"/>
                    </a:lnTo>
                    <a:lnTo>
                      <a:pt x="46" y="119"/>
                    </a:lnTo>
                    <a:lnTo>
                      <a:pt x="46" y="119"/>
                    </a:lnTo>
                    <a:lnTo>
                      <a:pt x="45" y="118"/>
                    </a:lnTo>
                    <a:lnTo>
                      <a:pt x="45" y="105"/>
                    </a:lnTo>
                    <a:lnTo>
                      <a:pt x="45" y="105"/>
                    </a:lnTo>
                    <a:lnTo>
                      <a:pt x="44" y="101"/>
                    </a:lnTo>
                    <a:lnTo>
                      <a:pt x="42" y="97"/>
                    </a:lnTo>
                    <a:lnTo>
                      <a:pt x="38" y="95"/>
                    </a:lnTo>
                    <a:lnTo>
                      <a:pt x="38" y="95"/>
                    </a:lnTo>
                    <a:lnTo>
                      <a:pt x="35" y="94"/>
                    </a:lnTo>
                    <a:lnTo>
                      <a:pt x="31" y="93"/>
                    </a:lnTo>
                    <a:lnTo>
                      <a:pt x="31" y="93"/>
                    </a:lnTo>
                    <a:lnTo>
                      <a:pt x="29" y="94"/>
                    </a:lnTo>
                    <a:lnTo>
                      <a:pt x="16" y="97"/>
                    </a:lnTo>
                    <a:lnTo>
                      <a:pt x="16" y="97"/>
                    </a:lnTo>
                    <a:lnTo>
                      <a:pt x="16" y="97"/>
                    </a:lnTo>
                    <a:lnTo>
                      <a:pt x="12" y="90"/>
                    </a:lnTo>
                    <a:lnTo>
                      <a:pt x="12" y="90"/>
                    </a:lnTo>
                    <a:lnTo>
                      <a:pt x="12" y="90"/>
                    </a:lnTo>
                    <a:lnTo>
                      <a:pt x="22" y="81"/>
                    </a:lnTo>
                    <a:lnTo>
                      <a:pt x="22" y="81"/>
                    </a:lnTo>
                    <a:lnTo>
                      <a:pt x="24" y="76"/>
                    </a:lnTo>
                    <a:lnTo>
                      <a:pt x="24" y="72"/>
                    </a:lnTo>
                    <a:lnTo>
                      <a:pt x="23" y="68"/>
                    </a:lnTo>
                    <a:lnTo>
                      <a:pt x="23" y="68"/>
                    </a:lnTo>
                    <a:lnTo>
                      <a:pt x="22" y="63"/>
                    </a:lnTo>
                    <a:lnTo>
                      <a:pt x="18" y="61"/>
                    </a:lnTo>
                    <a:lnTo>
                      <a:pt x="7" y="54"/>
                    </a:lnTo>
                    <a:lnTo>
                      <a:pt x="7" y="54"/>
                    </a:lnTo>
                    <a:lnTo>
                      <a:pt x="7" y="54"/>
                    </a:lnTo>
                    <a:lnTo>
                      <a:pt x="7" y="54"/>
                    </a:lnTo>
                    <a:lnTo>
                      <a:pt x="7" y="49"/>
                    </a:lnTo>
                    <a:lnTo>
                      <a:pt x="7" y="49"/>
                    </a:lnTo>
                    <a:lnTo>
                      <a:pt x="8" y="46"/>
                    </a:lnTo>
                    <a:lnTo>
                      <a:pt x="8" y="46"/>
                    </a:lnTo>
                    <a:lnTo>
                      <a:pt x="9" y="46"/>
                    </a:lnTo>
                    <a:lnTo>
                      <a:pt x="22" y="46"/>
                    </a:lnTo>
                    <a:lnTo>
                      <a:pt x="22" y="46"/>
                    </a:lnTo>
                    <a:lnTo>
                      <a:pt x="26" y="45"/>
                    </a:lnTo>
                    <a:lnTo>
                      <a:pt x="30" y="42"/>
                    </a:lnTo>
                    <a:lnTo>
                      <a:pt x="3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22" name="Freeform 338">
                <a:extLst>
                  <a:ext uri="{FF2B5EF4-FFF2-40B4-BE49-F238E27FC236}">
                    <a16:creationId xmlns:a16="http://schemas.microsoft.com/office/drawing/2014/main" id="{AF1F2D25-DE43-4DB3-BEF1-44DBE6FDC37A}"/>
                  </a:ext>
                </a:extLst>
              </p:cNvPr>
              <p:cNvSpPr>
                <a:spLocks noEditPoints="1"/>
              </p:cNvSpPr>
              <p:nvPr/>
            </p:nvSpPr>
            <p:spPr bwMode="auto">
              <a:xfrm>
                <a:off x="4254615" y="5923381"/>
                <a:ext cx="68263" cy="69850"/>
              </a:xfrm>
              <a:custGeom>
                <a:avLst/>
                <a:gdLst>
                  <a:gd name="T0" fmla="*/ 22 w 43"/>
                  <a:gd name="T1" fmla="*/ 44 h 44"/>
                  <a:gd name="T2" fmla="*/ 22 w 43"/>
                  <a:gd name="T3" fmla="*/ 44 h 44"/>
                  <a:gd name="T4" fmla="*/ 25 w 43"/>
                  <a:gd name="T5" fmla="*/ 44 h 44"/>
                  <a:gd name="T6" fmla="*/ 30 w 43"/>
                  <a:gd name="T7" fmla="*/ 41 h 44"/>
                  <a:gd name="T8" fmla="*/ 34 w 43"/>
                  <a:gd name="T9" fmla="*/ 40 h 44"/>
                  <a:gd name="T10" fmla="*/ 37 w 43"/>
                  <a:gd name="T11" fmla="*/ 38 h 44"/>
                  <a:gd name="T12" fmla="*/ 39 w 43"/>
                  <a:gd name="T13" fmla="*/ 34 h 44"/>
                  <a:gd name="T14" fmla="*/ 42 w 43"/>
                  <a:gd name="T15" fmla="*/ 31 h 44"/>
                  <a:gd name="T16" fmla="*/ 43 w 43"/>
                  <a:gd name="T17" fmla="*/ 26 h 44"/>
                  <a:gd name="T18" fmla="*/ 43 w 43"/>
                  <a:gd name="T19" fmla="*/ 23 h 44"/>
                  <a:gd name="T20" fmla="*/ 43 w 43"/>
                  <a:gd name="T21" fmla="*/ 23 h 44"/>
                  <a:gd name="T22" fmla="*/ 43 w 43"/>
                  <a:gd name="T23" fmla="*/ 18 h 44"/>
                  <a:gd name="T24" fmla="*/ 42 w 43"/>
                  <a:gd name="T25" fmla="*/ 13 h 44"/>
                  <a:gd name="T26" fmla="*/ 39 w 43"/>
                  <a:gd name="T27" fmla="*/ 10 h 44"/>
                  <a:gd name="T28" fmla="*/ 37 w 43"/>
                  <a:gd name="T29" fmla="*/ 7 h 44"/>
                  <a:gd name="T30" fmla="*/ 34 w 43"/>
                  <a:gd name="T31" fmla="*/ 4 h 44"/>
                  <a:gd name="T32" fmla="*/ 30 w 43"/>
                  <a:gd name="T33" fmla="*/ 3 h 44"/>
                  <a:gd name="T34" fmla="*/ 25 w 43"/>
                  <a:gd name="T35" fmla="*/ 1 h 44"/>
                  <a:gd name="T36" fmla="*/ 22 w 43"/>
                  <a:gd name="T37" fmla="*/ 0 h 44"/>
                  <a:gd name="T38" fmla="*/ 22 w 43"/>
                  <a:gd name="T39" fmla="*/ 0 h 44"/>
                  <a:gd name="T40" fmla="*/ 17 w 43"/>
                  <a:gd name="T41" fmla="*/ 1 h 44"/>
                  <a:gd name="T42" fmla="*/ 14 w 43"/>
                  <a:gd name="T43" fmla="*/ 3 h 44"/>
                  <a:gd name="T44" fmla="*/ 9 w 43"/>
                  <a:gd name="T45" fmla="*/ 4 h 44"/>
                  <a:gd name="T46" fmla="*/ 7 w 43"/>
                  <a:gd name="T47" fmla="*/ 7 h 44"/>
                  <a:gd name="T48" fmla="*/ 4 w 43"/>
                  <a:gd name="T49" fmla="*/ 10 h 44"/>
                  <a:gd name="T50" fmla="*/ 2 w 43"/>
                  <a:gd name="T51" fmla="*/ 13 h 44"/>
                  <a:gd name="T52" fmla="*/ 1 w 43"/>
                  <a:gd name="T53" fmla="*/ 18 h 44"/>
                  <a:gd name="T54" fmla="*/ 0 w 43"/>
                  <a:gd name="T55" fmla="*/ 23 h 44"/>
                  <a:gd name="T56" fmla="*/ 0 w 43"/>
                  <a:gd name="T57" fmla="*/ 23 h 44"/>
                  <a:gd name="T58" fmla="*/ 1 w 43"/>
                  <a:gd name="T59" fmla="*/ 26 h 44"/>
                  <a:gd name="T60" fmla="*/ 2 w 43"/>
                  <a:gd name="T61" fmla="*/ 31 h 44"/>
                  <a:gd name="T62" fmla="*/ 4 w 43"/>
                  <a:gd name="T63" fmla="*/ 34 h 44"/>
                  <a:gd name="T64" fmla="*/ 7 w 43"/>
                  <a:gd name="T65" fmla="*/ 38 h 44"/>
                  <a:gd name="T66" fmla="*/ 9 w 43"/>
                  <a:gd name="T67" fmla="*/ 40 h 44"/>
                  <a:gd name="T68" fmla="*/ 14 w 43"/>
                  <a:gd name="T69" fmla="*/ 41 h 44"/>
                  <a:gd name="T70" fmla="*/ 17 w 43"/>
                  <a:gd name="T71" fmla="*/ 44 h 44"/>
                  <a:gd name="T72" fmla="*/ 22 w 43"/>
                  <a:gd name="T73" fmla="*/ 44 h 44"/>
                  <a:gd name="T74" fmla="*/ 22 w 43"/>
                  <a:gd name="T75" fmla="*/ 44 h 44"/>
                  <a:gd name="T76" fmla="*/ 22 w 43"/>
                  <a:gd name="T77" fmla="*/ 7 h 44"/>
                  <a:gd name="T78" fmla="*/ 22 w 43"/>
                  <a:gd name="T79" fmla="*/ 7 h 44"/>
                  <a:gd name="T80" fmla="*/ 27 w 43"/>
                  <a:gd name="T81" fmla="*/ 9 h 44"/>
                  <a:gd name="T82" fmla="*/ 31 w 43"/>
                  <a:gd name="T83" fmla="*/ 12 h 44"/>
                  <a:gd name="T84" fmla="*/ 35 w 43"/>
                  <a:gd name="T85" fmla="*/ 17 h 44"/>
                  <a:gd name="T86" fmla="*/ 36 w 43"/>
                  <a:gd name="T87" fmla="*/ 23 h 44"/>
                  <a:gd name="T88" fmla="*/ 36 w 43"/>
                  <a:gd name="T89" fmla="*/ 23 h 44"/>
                  <a:gd name="T90" fmla="*/ 35 w 43"/>
                  <a:gd name="T91" fmla="*/ 27 h 44"/>
                  <a:gd name="T92" fmla="*/ 31 w 43"/>
                  <a:gd name="T93" fmla="*/ 32 h 44"/>
                  <a:gd name="T94" fmla="*/ 27 w 43"/>
                  <a:gd name="T95" fmla="*/ 35 h 44"/>
                  <a:gd name="T96" fmla="*/ 22 w 43"/>
                  <a:gd name="T97" fmla="*/ 37 h 44"/>
                  <a:gd name="T98" fmla="*/ 22 w 43"/>
                  <a:gd name="T99" fmla="*/ 37 h 44"/>
                  <a:gd name="T100" fmla="*/ 16 w 43"/>
                  <a:gd name="T101" fmla="*/ 35 h 44"/>
                  <a:gd name="T102" fmla="*/ 11 w 43"/>
                  <a:gd name="T103" fmla="*/ 32 h 44"/>
                  <a:gd name="T104" fmla="*/ 8 w 43"/>
                  <a:gd name="T105" fmla="*/ 27 h 44"/>
                  <a:gd name="T106" fmla="*/ 7 w 43"/>
                  <a:gd name="T107" fmla="*/ 23 h 44"/>
                  <a:gd name="T108" fmla="*/ 7 w 43"/>
                  <a:gd name="T109" fmla="*/ 23 h 44"/>
                  <a:gd name="T110" fmla="*/ 8 w 43"/>
                  <a:gd name="T111" fmla="*/ 17 h 44"/>
                  <a:gd name="T112" fmla="*/ 11 w 43"/>
                  <a:gd name="T113" fmla="*/ 12 h 44"/>
                  <a:gd name="T114" fmla="*/ 16 w 43"/>
                  <a:gd name="T115" fmla="*/ 9 h 44"/>
                  <a:gd name="T116" fmla="*/ 22 w 43"/>
                  <a:gd name="T117" fmla="*/ 7 h 44"/>
                  <a:gd name="T118" fmla="*/ 22 w 43"/>
                  <a:gd name="T11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4">
                    <a:moveTo>
                      <a:pt x="22" y="44"/>
                    </a:moveTo>
                    <a:lnTo>
                      <a:pt x="22" y="44"/>
                    </a:lnTo>
                    <a:lnTo>
                      <a:pt x="25" y="44"/>
                    </a:lnTo>
                    <a:lnTo>
                      <a:pt x="30" y="41"/>
                    </a:lnTo>
                    <a:lnTo>
                      <a:pt x="34" y="40"/>
                    </a:lnTo>
                    <a:lnTo>
                      <a:pt x="37" y="38"/>
                    </a:lnTo>
                    <a:lnTo>
                      <a:pt x="39" y="34"/>
                    </a:lnTo>
                    <a:lnTo>
                      <a:pt x="42" y="31"/>
                    </a:lnTo>
                    <a:lnTo>
                      <a:pt x="43" y="26"/>
                    </a:lnTo>
                    <a:lnTo>
                      <a:pt x="43" y="23"/>
                    </a:lnTo>
                    <a:lnTo>
                      <a:pt x="43" y="23"/>
                    </a:lnTo>
                    <a:lnTo>
                      <a:pt x="43" y="18"/>
                    </a:lnTo>
                    <a:lnTo>
                      <a:pt x="42" y="13"/>
                    </a:lnTo>
                    <a:lnTo>
                      <a:pt x="39" y="10"/>
                    </a:lnTo>
                    <a:lnTo>
                      <a:pt x="37" y="7"/>
                    </a:lnTo>
                    <a:lnTo>
                      <a:pt x="34" y="4"/>
                    </a:lnTo>
                    <a:lnTo>
                      <a:pt x="30" y="3"/>
                    </a:lnTo>
                    <a:lnTo>
                      <a:pt x="25" y="1"/>
                    </a:lnTo>
                    <a:lnTo>
                      <a:pt x="22" y="0"/>
                    </a:lnTo>
                    <a:lnTo>
                      <a:pt x="22" y="0"/>
                    </a:lnTo>
                    <a:lnTo>
                      <a:pt x="17" y="1"/>
                    </a:lnTo>
                    <a:lnTo>
                      <a:pt x="14" y="3"/>
                    </a:lnTo>
                    <a:lnTo>
                      <a:pt x="9" y="4"/>
                    </a:lnTo>
                    <a:lnTo>
                      <a:pt x="7" y="7"/>
                    </a:lnTo>
                    <a:lnTo>
                      <a:pt x="4" y="10"/>
                    </a:lnTo>
                    <a:lnTo>
                      <a:pt x="2" y="13"/>
                    </a:lnTo>
                    <a:lnTo>
                      <a:pt x="1" y="18"/>
                    </a:lnTo>
                    <a:lnTo>
                      <a:pt x="0" y="23"/>
                    </a:lnTo>
                    <a:lnTo>
                      <a:pt x="0" y="23"/>
                    </a:lnTo>
                    <a:lnTo>
                      <a:pt x="1" y="26"/>
                    </a:lnTo>
                    <a:lnTo>
                      <a:pt x="2" y="31"/>
                    </a:lnTo>
                    <a:lnTo>
                      <a:pt x="4" y="34"/>
                    </a:lnTo>
                    <a:lnTo>
                      <a:pt x="7" y="38"/>
                    </a:lnTo>
                    <a:lnTo>
                      <a:pt x="9" y="40"/>
                    </a:lnTo>
                    <a:lnTo>
                      <a:pt x="14" y="41"/>
                    </a:lnTo>
                    <a:lnTo>
                      <a:pt x="17" y="44"/>
                    </a:lnTo>
                    <a:lnTo>
                      <a:pt x="22" y="44"/>
                    </a:lnTo>
                    <a:lnTo>
                      <a:pt x="22" y="44"/>
                    </a:lnTo>
                    <a:close/>
                    <a:moveTo>
                      <a:pt x="22" y="7"/>
                    </a:moveTo>
                    <a:lnTo>
                      <a:pt x="22" y="7"/>
                    </a:lnTo>
                    <a:lnTo>
                      <a:pt x="27" y="9"/>
                    </a:lnTo>
                    <a:lnTo>
                      <a:pt x="31" y="12"/>
                    </a:lnTo>
                    <a:lnTo>
                      <a:pt x="35" y="17"/>
                    </a:lnTo>
                    <a:lnTo>
                      <a:pt x="36" y="23"/>
                    </a:lnTo>
                    <a:lnTo>
                      <a:pt x="36" y="23"/>
                    </a:lnTo>
                    <a:lnTo>
                      <a:pt x="35" y="27"/>
                    </a:lnTo>
                    <a:lnTo>
                      <a:pt x="31" y="32"/>
                    </a:lnTo>
                    <a:lnTo>
                      <a:pt x="27" y="35"/>
                    </a:lnTo>
                    <a:lnTo>
                      <a:pt x="22" y="37"/>
                    </a:lnTo>
                    <a:lnTo>
                      <a:pt x="22" y="37"/>
                    </a:lnTo>
                    <a:lnTo>
                      <a:pt x="16" y="35"/>
                    </a:lnTo>
                    <a:lnTo>
                      <a:pt x="11" y="32"/>
                    </a:lnTo>
                    <a:lnTo>
                      <a:pt x="8" y="27"/>
                    </a:lnTo>
                    <a:lnTo>
                      <a:pt x="7" y="23"/>
                    </a:lnTo>
                    <a:lnTo>
                      <a:pt x="7" y="23"/>
                    </a:lnTo>
                    <a:lnTo>
                      <a:pt x="8" y="17"/>
                    </a:lnTo>
                    <a:lnTo>
                      <a:pt x="11" y="12"/>
                    </a:lnTo>
                    <a:lnTo>
                      <a:pt x="16" y="9"/>
                    </a:lnTo>
                    <a:lnTo>
                      <a:pt x="22" y="7"/>
                    </a:lnTo>
                    <a:lnTo>
                      <a:pt x="2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grpSp>
      </p:grpSp>
      <p:grpSp>
        <p:nvGrpSpPr>
          <p:cNvPr id="27" name="组合 26">
            <a:extLst>
              <a:ext uri="{FF2B5EF4-FFF2-40B4-BE49-F238E27FC236}">
                <a16:creationId xmlns:a16="http://schemas.microsoft.com/office/drawing/2014/main" id="{653481F5-A29F-4898-BD7B-9DC16FB77082}"/>
              </a:ext>
            </a:extLst>
          </p:cNvPr>
          <p:cNvGrpSpPr/>
          <p:nvPr/>
        </p:nvGrpSpPr>
        <p:grpSpPr>
          <a:xfrm>
            <a:off x="1410178" y="2290903"/>
            <a:ext cx="1409700" cy="1720559"/>
            <a:chOff x="1511301" y="2290903"/>
            <a:chExt cx="1409700" cy="1720559"/>
          </a:xfrm>
        </p:grpSpPr>
        <p:grpSp>
          <p:nvGrpSpPr>
            <p:cNvPr id="28" name="Group 783">
              <a:extLst>
                <a:ext uri="{FF2B5EF4-FFF2-40B4-BE49-F238E27FC236}">
                  <a16:creationId xmlns:a16="http://schemas.microsoft.com/office/drawing/2014/main" id="{5517FF2E-4A1A-4BA2-A81A-B9524FA8881E}"/>
                </a:ext>
              </a:extLst>
            </p:cNvPr>
            <p:cNvGrpSpPr/>
            <p:nvPr/>
          </p:nvGrpSpPr>
          <p:grpSpPr>
            <a:xfrm>
              <a:off x="1511301" y="2290903"/>
              <a:ext cx="1409700" cy="1720559"/>
              <a:chOff x="1294228" y="2741399"/>
              <a:chExt cx="1092830" cy="1333815"/>
            </a:xfrm>
          </p:grpSpPr>
          <p:sp>
            <p:nvSpPr>
              <p:cNvPr id="33" name="Isosceles Triangle 784">
                <a:extLst>
                  <a:ext uri="{FF2B5EF4-FFF2-40B4-BE49-F238E27FC236}">
                    <a16:creationId xmlns:a16="http://schemas.microsoft.com/office/drawing/2014/main" id="{0B39ABE0-4168-4CF4-A968-34B32D74B891}"/>
                  </a:ext>
                </a:extLst>
              </p:cNvPr>
              <p:cNvSpPr/>
              <p:nvPr/>
            </p:nvSpPr>
            <p:spPr>
              <a:xfrm rot="10800000">
                <a:off x="1731938" y="3924530"/>
                <a:ext cx="229394" cy="150684"/>
              </a:xfrm>
              <a:prstGeom prst="triangle">
                <a:avLst/>
              </a:prstGeom>
              <a:solidFill>
                <a:srgbClr val="AA1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34" name="Oval 785">
                <a:extLst>
                  <a:ext uri="{FF2B5EF4-FFF2-40B4-BE49-F238E27FC236}">
                    <a16:creationId xmlns:a16="http://schemas.microsoft.com/office/drawing/2014/main" id="{D8557667-5998-4F7F-848A-F535E2EC2C5C}"/>
                  </a:ext>
                </a:extLst>
              </p:cNvPr>
              <p:cNvSpPr/>
              <p:nvPr/>
            </p:nvSpPr>
            <p:spPr>
              <a:xfrm>
                <a:off x="1306214" y="2741399"/>
                <a:ext cx="1080844" cy="10808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35" name="Pie 786">
                <a:extLst>
                  <a:ext uri="{FF2B5EF4-FFF2-40B4-BE49-F238E27FC236}">
                    <a16:creationId xmlns:a16="http://schemas.microsoft.com/office/drawing/2014/main" id="{59BC9F95-E167-4BAE-9C67-B0CE5B4F0955}"/>
                  </a:ext>
                </a:extLst>
              </p:cNvPr>
              <p:cNvSpPr/>
              <p:nvPr/>
            </p:nvSpPr>
            <p:spPr>
              <a:xfrm>
                <a:off x="1294228" y="2741560"/>
                <a:ext cx="1087954" cy="1087953"/>
              </a:xfrm>
              <a:prstGeom prst="pie">
                <a:avLst>
                  <a:gd name="adj1" fmla="val 10953968"/>
                  <a:gd name="adj2" fmla="val 3026023"/>
                </a:avLst>
              </a:prstGeom>
              <a:solidFill>
                <a:srgbClr val="AA1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36" name="Oval 787">
                <a:extLst>
                  <a:ext uri="{FF2B5EF4-FFF2-40B4-BE49-F238E27FC236}">
                    <a16:creationId xmlns:a16="http://schemas.microsoft.com/office/drawing/2014/main" id="{F331D57A-99D4-46A3-BD22-4EDABCC51084}"/>
                  </a:ext>
                </a:extLst>
              </p:cNvPr>
              <p:cNvSpPr/>
              <p:nvPr/>
            </p:nvSpPr>
            <p:spPr>
              <a:xfrm>
                <a:off x="1476741" y="2911924"/>
                <a:ext cx="739790" cy="739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grpSp>
        <p:grpSp>
          <p:nvGrpSpPr>
            <p:cNvPr id="29" name="Group 1">
              <a:extLst>
                <a:ext uri="{FF2B5EF4-FFF2-40B4-BE49-F238E27FC236}">
                  <a16:creationId xmlns:a16="http://schemas.microsoft.com/office/drawing/2014/main" id="{876BA0FF-217A-49AB-B43A-9F3001AB6B89}"/>
                </a:ext>
              </a:extLst>
            </p:cNvPr>
            <p:cNvGrpSpPr/>
            <p:nvPr/>
          </p:nvGrpSpPr>
          <p:grpSpPr>
            <a:xfrm>
              <a:off x="1962928" y="2722507"/>
              <a:ext cx="521903" cy="481756"/>
              <a:chOff x="3238615" y="5856706"/>
              <a:chExt cx="392113" cy="361950"/>
            </a:xfrm>
            <a:solidFill>
              <a:schemeClr val="tx1">
                <a:lumMod val="75000"/>
                <a:lumOff val="25000"/>
              </a:schemeClr>
            </a:solidFill>
          </p:grpSpPr>
          <p:sp>
            <p:nvSpPr>
              <p:cNvPr id="30" name="Freeform 339">
                <a:extLst>
                  <a:ext uri="{FF2B5EF4-FFF2-40B4-BE49-F238E27FC236}">
                    <a16:creationId xmlns:a16="http://schemas.microsoft.com/office/drawing/2014/main" id="{5C62B108-6443-4D2C-96F4-CDD316BFB476}"/>
                  </a:ext>
                </a:extLst>
              </p:cNvPr>
              <p:cNvSpPr>
                <a:spLocks noEditPoints="1"/>
              </p:cNvSpPr>
              <p:nvPr/>
            </p:nvSpPr>
            <p:spPr bwMode="auto">
              <a:xfrm>
                <a:off x="3238615" y="5878931"/>
                <a:ext cx="363538" cy="234950"/>
              </a:xfrm>
              <a:custGeom>
                <a:avLst/>
                <a:gdLst>
                  <a:gd name="T0" fmla="*/ 193 w 229"/>
                  <a:gd name="T1" fmla="*/ 3 h 148"/>
                  <a:gd name="T2" fmla="*/ 192 w 229"/>
                  <a:gd name="T3" fmla="*/ 0 h 148"/>
                  <a:gd name="T4" fmla="*/ 103 w 229"/>
                  <a:gd name="T5" fmla="*/ 46 h 148"/>
                  <a:gd name="T6" fmla="*/ 102 w 229"/>
                  <a:gd name="T7" fmla="*/ 47 h 148"/>
                  <a:gd name="T8" fmla="*/ 103 w 229"/>
                  <a:gd name="T9" fmla="*/ 54 h 148"/>
                  <a:gd name="T10" fmla="*/ 54 w 229"/>
                  <a:gd name="T11" fmla="*/ 81 h 148"/>
                  <a:gd name="T12" fmla="*/ 53 w 229"/>
                  <a:gd name="T13" fmla="*/ 86 h 148"/>
                  <a:gd name="T14" fmla="*/ 3 w 229"/>
                  <a:gd name="T15" fmla="*/ 115 h 148"/>
                  <a:gd name="T16" fmla="*/ 0 w 229"/>
                  <a:gd name="T17" fmla="*/ 116 h 148"/>
                  <a:gd name="T18" fmla="*/ 12 w 229"/>
                  <a:gd name="T19" fmla="*/ 145 h 148"/>
                  <a:gd name="T20" fmla="*/ 13 w 229"/>
                  <a:gd name="T21" fmla="*/ 146 h 148"/>
                  <a:gd name="T22" fmla="*/ 14 w 229"/>
                  <a:gd name="T23" fmla="*/ 148 h 148"/>
                  <a:gd name="T24" fmla="*/ 70 w 229"/>
                  <a:gd name="T25" fmla="*/ 128 h 148"/>
                  <a:gd name="T26" fmla="*/ 72 w 229"/>
                  <a:gd name="T27" fmla="*/ 131 h 148"/>
                  <a:gd name="T28" fmla="*/ 75 w 229"/>
                  <a:gd name="T29" fmla="*/ 134 h 148"/>
                  <a:gd name="T30" fmla="*/ 76 w 229"/>
                  <a:gd name="T31" fmla="*/ 134 h 148"/>
                  <a:gd name="T32" fmla="*/ 130 w 229"/>
                  <a:gd name="T33" fmla="*/ 123 h 148"/>
                  <a:gd name="T34" fmla="*/ 131 w 229"/>
                  <a:gd name="T35" fmla="*/ 124 h 148"/>
                  <a:gd name="T36" fmla="*/ 134 w 229"/>
                  <a:gd name="T37" fmla="*/ 125 h 148"/>
                  <a:gd name="T38" fmla="*/ 227 w 229"/>
                  <a:gd name="T39" fmla="*/ 96 h 148"/>
                  <a:gd name="T40" fmla="*/ 229 w 229"/>
                  <a:gd name="T41" fmla="*/ 95 h 148"/>
                  <a:gd name="T42" fmla="*/ 229 w 229"/>
                  <a:gd name="T43" fmla="*/ 91 h 148"/>
                  <a:gd name="T44" fmla="*/ 17 w 229"/>
                  <a:gd name="T45" fmla="*/ 139 h 148"/>
                  <a:gd name="T46" fmla="*/ 58 w 229"/>
                  <a:gd name="T47" fmla="*/ 96 h 148"/>
                  <a:gd name="T48" fmla="*/ 17 w 229"/>
                  <a:gd name="T49" fmla="*/ 139 h 148"/>
                  <a:gd name="T50" fmla="*/ 76 w 229"/>
                  <a:gd name="T51" fmla="*/ 122 h 148"/>
                  <a:gd name="T52" fmla="*/ 62 w 229"/>
                  <a:gd name="T53" fmla="*/ 90 h 148"/>
                  <a:gd name="T54" fmla="*/ 61 w 229"/>
                  <a:gd name="T55" fmla="*/ 86 h 148"/>
                  <a:gd name="T56" fmla="*/ 123 w 229"/>
                  <a:gd name="T57" fmla="*/ 105 h 148"/>
                  <a:gd name="T58" fmla="*/ 77 w 229"/>
                  <a:gd name="T59" fmla="*/ 125 h 148"/>
                  <a:gd name="T60" fmla="*/ 134 w 229"/>
                  <a:gd name="T61" fmla="*/ 114 h 148"/>
                  <a:gd name="T62" fmla="*/ 134 w 229"/>
                  <a:gd name="T63" fmla="*/ 112 h 148"/>
                  <a:gd name="T64" fmla="*/ 110 w 229"/>
                  <a:gd name="T65" fmla="*/ 51 h 148"/>
                  <a:gd name="T66" fmla="*/ 221 w 229"/>
                  <a:gd name="T67" fmla="*/ 9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148">
                    <a:moveTo>
                      <a:pt x="193" y="3"/>
                    </a:moveTo>
                    <a:lnTo>
                      <a:pt x="193" y="3"/>
                    </a:lnTo>
                    <a:lnTo>
                      <a:pt x="192" y="0"/>
                    </a:lnTo>
                    <a:lnTo>
                      <a:pt x="192" y="0"/>
                    </a:lnTo>
                    <a:lnTo>
                      <a:pt x="189" y="0"/>
                    </a:lnTo>
                    <a:lnTo>
                      <a:pt x="103" y="46"/>
                    </a:lnTo>
                    <a:lnTo>
                      <a:pt x="103" y="46"/>
                    </a:lnTo>
                    <a:lnTo>
                      <a:pt x="102" y="47"/>
                    </a:lnTo>
                    <a:lnTo>
                      <a:pt x="102" y="49"/>
                    </a:lnTo>
                    <a:lnTo>
                      <a:pt x="103" y="54"/>
                    </a:lnTo>
                    <a:lnTo>
                      <a:pt x="54" y="81"/>
                    </a:lnTo>
                    <a:lnTo>
                      <a:pt x="54" y="81"/>
                    </a:lnTo>
                    <a:lnTo>
                      <a:pt x="53" y="83"/>
                    </a:lnTo>
                    <a:lnTo>
                      <a:pt x="53" y="86"/>
                    </a:lnTo>
                    <a:lnTo>
                      <a:pt x="54" y="89"/>
                    </a:lnTo>
                    <a:lnTo>
                      <a:pt x="3" y="115"/>
                    </a:lnTo>
                    <a:lnTo>
                      <a:pt x="3" y="115"/>
                    </a:lnTo>
                    <a:lnTo>
                      <a:pt x="0" y="116"/>
                    </a:lnTo>
                    <a:lnTo>
                      <a:pt x="0" y="119"/>
                    </a:lnTo>
                    <a:lnTo>
                      <a:pt x="12" y="145"/>
                    </a:lnTo>
                    <a:lnTo>
                      <a:pt x="12" y="145"/>
                    </a:lnTo>
                    <a:lnTo>
                      <a:pt x="13" y="146"/>
                    </a:lnTo>
                    <a:lnTo>
                      <a:pt x="14" y="148"/>
                    </a:lnTo>
                    <a:lnTo>
                      <a:pt x="14" y="148"/>
                    </a:lnTo>
                    <a:lnTo>
                      <a:pt x="16" y="146"/>
                    </a:lnTo>
                    <a:lnTo>
                      <a:pt x="70" y="128"/>
                    </a:lnTo>
                    <a:lnTo>
                      <a:pt x="72" y="131"/>
                    </a:lnTo>
                    <a:lnTo>
                      <a:pt x="72" y="131"/>
                    </a:lnTo>
                    <a:lnTo>
                      <a:pt x="73" y="134"/>
                    </a:lnTo>
                    <a:lnTo>
                      <a:pt x="75" y="134"/>
                    </a:lnTo>
                    <a:lnTo>
                      <a:pt x="75" y="134"/>
                    </a:lnTo>
                    <a:lnTo>
                      <a:pt x="76" y="134"/>
                    </a:lnTo>
                    <a:lnTo>
                      <a:pt x="128" y="118"/>
                    </a:lnTo>
                    <a:lnTo>
                      <a:pt x="130" y="123"/>
                    </a:lnTo>
                    <a:lnTo>
                      <a:pt x="130" y="123"/>
                    </a:lnTo>
                    <a:lnTo>
                      <a:pt x="131" y="124"/>
                    </a:lnTo>
                    <a:lnTo>
                      <a:pt x="134" y="125"/>
                    </a:lnTo>
                    <a:lnTo>
                      <a:pt x="134" y="125"/>
                    </a:lnTo>
                    <a:lnTo>
                      <a:pt x="135" y="125"/>
                    </a:lnTo>
                    <a:lnTo>
                      <a:pt x="227" y="96"/>
                    </a:lnTo>
                    <a:lnTo>
                      <a:pt x="227" y="96"/>
                    </a:lnTo>
                    <a:lnTo>
                      <a:pt x="229" y="95"/>
                    </a:lnTo>
                    <a:lnTo>
                      <a:pt x="229" y="95"/>
                    </a:lnTo>
                    <a:lnTo>
                      <a:pt x="229" y="91"/>
                    </a:lnTo>
                    <a:lnTo>
                      <a:pt x="193" y="3"/>
                    </a:lnTo>
                    <a:close/>
                    <a:moveTo>
                      <a:pt x="17" y="139"/>
                    </a:moveTo>
                    <a:lnTo>
                      <a:pt x="9" y="119"/>
                    </a:lnTo>
                    <a:lnTo>
                      <a:pt x="58" y="96"/>
                    </a:lnTo>
                    <a:lnTo>
                      <a:pt x="68" y="121"/>
                    </a:lnTo>
                    <a:lnTo>
                      <a:pt x="17" y="139"/>
                    </a:lnTo>
                    <a:close/>
                    <a:moveTo>
                      <a:pt x="77" y="125"/>
                    </a:moveTo>
                    <a:lnTo>
                      <a:pt x="76" y="122"/>
                    </a:lnTo>
                    <a:lnTo>
                      <a:pt x="76" y="122"/>
                    </a:lnTo>
                    <a:lnTo>
                      <a:pt x="62" y="90"/>
                    </a:lnTo>
                    <a:lnTo>
                      <a:pt x="62" y="90"/>
                    </a:lnTo>
                    <a:lnTo>
                      <a:pt x="61" y="86"/>
                    </a:lnTo>
                    <a:lnTo>
                      <a:pt x="107" y="61"/>
                    </a:lnTo>
                    <a:lnTo>
                      <a:pt x="123" y="105"/>
                    </a:lnTo>
                    <a:lnTo>
                      <a:pt x="125" y="112"/>
                    </a:lnTo>
                    <a:lnTo>
                      <a:pt x="77" y="125"/>
                    </a:lnTo>
                    <a:close/>
                    <a:moveTo>
                      <a:pt x="135" y="117"/>
                    </a:moveTo>
                    <a:lnTo>
                      <a:pt x="134" y="114"/>
                    </a:lnTo>
                    <a:lnTo>
                      <a:pt x="134" y="114"/>
                    </a:lnTo>
                    <a:lnTo>
                      <a:pt x="134" y="112"/>
                    </a:lnTo>
                    <a:lnTo>
                      <a:pt x="129" y="102"/>
                    </a:lnTo>
                    <a:lnTo>
                      <a:pt x="110" y="51"/>
                    </a:lnTo>
                    <a:lnTo>
                      <a:pt x="189" y="8"/>
                    </a:lnTo>
                    <a:lnTo>
                      <a:pt x="221" y="90"/>
                    </a:lnTo>
                    <a:lnTo>
                      <a:pt x="135"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31" name="Freeform 340">
                <a:extLst>
                  <a:ext uri="{FF2B5EF4-FFF2-40B4-BE49-F238E27FC236}">
                    <a16:creationId xmlns:a16="http://schemas.microsoft.com/office/drawing/2014/main" id="{31A8C66A-AC8F-4D37-9D40-C81B1F2F0963}"/>
                  </a:ext>
                </a:extLst>
              </p:cNvPr>
              <p:cNvSpPr>
                <a:spLocks/>
              </p:cNvSpPr>
              <p:nvPr/>
            </p:nvSpPr>
            <p:spPr bwMode="auto">
              <a:xfrm>
                <a:off x="3552940" y="5856706"/>
                <a:ext cx="77788" cy="180975"/>
              </a:xfrm>
              <a:custGeom>
                <a:avLst/>
                <a:gdLst>
                  <a:gd name="T0" fmla="*/ 7 w 49"/>
                  <a:gd name="T1" fmla="*/ 3 h 114"/>
                  <a:gd name="T2" fmla="*/ 7 w 49"/>
                  <a:gd name="T3" fmla="*/ 3 h 114"/>
                  <a:gd name="T4" fmla="*/ 5 w 49"/>
                  <a:gd name="T5" fmla="*/ 0 h 114"/>
                  <a:gd name="T6" fmla="*/ 2 w 49"/>
                  <a:gd name="T7" fmla="*/ 0 h 114"/>
                  <a:gd name="T8" fmla="*/ 2 w 49"/>
                  <a:gd name="T9" fmla="*/ 0 h 114"/>
                  <a:gd name="T10" fmla="*/ 0 w 49"/>
                  <a:gd name="T11" fmla="*/ 1 h 114"/>
                  <a:gd name="T12" fmla="*/ 0 w 49"/>
                  <a:gd name="T13" fmla="*/ 5 h 114"/>
                  <a:gd name="T14" fmla="*/ 43 w 49"/>
                  <a:gd name="T15" fmla="*/ 111 h 114"/>
                  <a:gd name="T16" fmla="*/ 43 w 49"/>
                  <a:gd name="T17" fmla="*/ 111 h 114"/>
                  <a:gd name="T18" fmla="*/ 44 w 49"/>
                  <a:gd name="T19" fmla="*/ 114 h 114"/>
                  <a:gd name="T20" fmla="*/ 45 w 49"/>
                  <a:gd name="T21" fmla="*/ 114 h 114"/>
                  <a:gd name="T22" fmla="*/ 45 w 49"/>
                  <a:gd name="T23" fmla="*/ 114 h 114"/>
                  <a:gd name="T24" fmla="*/ 47 w 49"/>
                  <a:gd name="T25" fmla="*/ 114 h 114"/>
                  <a:gd name="T26" fmla="*/ 47 w 49"/>
                  <a:gd name="T27" fmla="*/ 114 h 114"/>
                  <a:gd name="T28" fmla="*/ 49 w 49"/>
                  <a:gd name="T29" fmla="*/ 112 h 114"/>
                  <a:gd name="T30" fmla="*/ 49 w 49"/>
                  <a:gd name="T31" fmla="*/ 109 h 114"/>
                  <a:gd name="T32" fmla="*/ 7 w 49"/>
                  <a:gd name="T33"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14">
                    <a:moveTo>
                      <a:pt x="7" y="3"/>
                    </a:moveTo>
                    <a:lnTo>
                      <a:pt x="7" y="3"/>
                    </a:lnTo>
                    <a:lnTo>
                      <a:pt x="5" y="0"/>
                    </a:lnTo>
                    <a:lnTo>
                      <a:pt x="2" y="0"/>
                    </a:lnTo>
                    <a:lnTo>
                      <a:pt x="2" y="0"/>
                    </a:lnTo>
                    <a:lnTo>
                      <a:pt x="0" y="1"/>
                    </a:lnTo>
                    <a:lnTo>
                      <a:pt x="0" y="5"/>
                    </a:lnTo>
                    <a:lnTo>
                      <a:pt x="43" y="111"/>
                    </a:lnTo>
                    <a:lnTo>
                      <a:pt x="43" y="111"/>
                    </a:lnTo>
                    <a:lnTo>
                      <a:pt x="44" y="114"/>
                    </a:lnTo>
                    <a:lnTo>
                      <a:pt x="45" y="114"/>
                    </a:lnTo>
                    <a:lnTo>
                      <a:pt x="45" y="114"/>
                    </a:lnTo>
                    <a:lnTo>
                      <a:pt x="47" y="114"/>
                    </a:lnTo>
                    <a:lnTo>
                      <a:pt x="47" y="114"/>
                    </a:lnTo>
                    <a:lnTo>
                      <a:pt x="49" y="112"/>
                    </a:lnTo>
                    <a:lnTo>
                      <a:pt x="49" y="109"/>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32" name="Freeform 341">
                <a:extLst>
                  <a:ext uri="{FF2B5EF4-FFF2-40B4-BE49-F238E27FC236}">
                    <a16:creationId xmlns:a16="http://schemas.microsoft.com/office/drawing/2014/main" id="{46469B68-B00B-4380-815F-57B4B262DD73}"/>
                  </a:ext>
                </a:extLst>
              </p:cNvPr>
              <p:cNvSpPr>
                <a:spLocks noEditPoints="1"/>
              </p:cNvSpPr>
              <p:nvPr/>
            </p:nvSpPr>
            <p:spPr bwMode="auto">
              <a:xfrm>
                <a:off x="3313227" y="6094831"/>
                <a:ext cx="215900" cy="123825"/>
              </a:xfrm>
              <a:custGeom>
                <a:avLst/>
                <a:gdLst>
                  <a:gd name="T0" fmla="*/ 80 w 136"/>
                  <a:gd name="T1" fmla="*/ 0 h 78"/>
                  <a:gd name="T2" fmla="*/ 57 w 136"/>
                  <a:gd name="T3" fmla="*/ 0 h 78"/>
                  <a:gd name="T4" fmla="*/ 57 w 136"/>
                  <a:gd name="T5" fmla="*/ 0 h 78"/>
                  <a:gd name="T6" fmla="*/ 52 w 136"/>
                  <a:gd name="T7" fmla="*/ 1 h 78"/>
                  <a:gd name="T8" fmla="*/ 48 w 136"/>
                  <a:gd name="T9" fmla="*/ 3 h 78"/>
                  <a:gd name="T10" fmla="*/ 44 w 136"/>
                  <a:gd name="T11" fmla="*/ 8 h 78"/>
                  <a:gd name="T12" fmla="*/ 43 w 136"/>
                  <a:gd name="T13" fmla="*/ 14 h 78"/>
                  <a:gd name="T14" fmla="*/ 43 w 136"/>
                  <a:gd name="T15" fmla="*/ 23 h 78"/>
                  <a:gd name="T16" fmla="*/ 1 w 136"/>
                  <a:gd name="T17" fmla="*/ 72 h 78"/>
                  <a:gd name="T18" fmla="*/ 1 w 136"/>
                  <a:gd name="T19" fmla="*/ 72 h 78"/>
                  <a:gd name="T20" fmla="*/ 0 w 136"/>
                  <a:gd name="T21" fmla="*/ 75 h 78"/>
                  <a:gd name="T22" fmla="*/ 1 w 136"/>
                  <a:gd name="T23" fmla="*/ 77 h 78"/>
                  <a:gd name="T24" fmla="*/ 1 w 136"/>
                  <a:gd name="T25" fmla="*/ 77 h 78"/>
                  <a:gd name="T26" fmla="*/ 4 w 136"/>
                  <a:gd name="T27" fmla="*/ 78 h 78"/>
                  <a:gd name="T28" fmla="*/ 4 w 136"/>
                  <a:gd name="T29" fmla="*/ 78 h 78"/>
                  <a:gd name="T30" fmla="*/ 7 w 136"/>
                  <a:gd name="T31" fmla="*/ 77 h 78"/>
                  <a:gd name="T32" fmla="*/ 48 w 136"/>
                  <a:gd name="T33" fmla="*/ 28 h 78"/>
                  <a:gd name="T34" fmla="*/ 64 w 136"/>
                  <a:gd name="T35" fmla="*/ 28 h 78"/>
                  <a:gd name="T36" fmla="*/ 64 w 136"/>
                  <a:gd name="T37" fmla="*/ 75 h 78"/>
                  <a:gd name="T38" fmla="*/ 64 w 136"/>
                  <a:gd name="T39" fmla="*/ 75 h 78"/>
                  <a:gd name="T40" fmla="*/ 66 w 136"/>
                  <a:gd name="T41" fmla="*/ 77 h 78"/>
                  <a:gd name="T42" fmla="*/ 68 w 136"/>
                  <a:gd name="T43" fmla="*/ 78 h 78"/>
                  <a:gd name="T44" fmla="*/ 68 w 136"/>
                  <a:gd name="T45" fmla="*/ 78 h 78"/>
                  <a:gd name="T46" fmla="*/ 71 w 136"/>
                  <a:gd name="T47" fmla="*/ 77 h 78"/>
                  <a:gd name="T48" fmla="*/ 71 w 136"/>
                  <a:gd name="T49" fmla="*/ 75 h 78"/>
                  <a:gd name="T50" fmla="*/ 71 w 136"/>
                  <a:gd name="T51" fmla="*/ 28 h 78"/>
                  <a:gd name="T52" fmla="*/ 88 w 136"/>
                  <a:gd name="T53" fmla="*/ 28 h 78"/>
                  <a:gd name="T54" fmla="*/ 130 w 136"/>
                  <a:gd name="T55" fmla="*/ 77 h 78"/>
                  <a:gd name="T56" fmla="*/ 130 w 136"/>
                  <a:gd name="T57" fmla="*/ 77 h 78"/>
                  <a:gd name="T58" fmla="*/ 132 w 136"/>
                  <a:gd name="T59" fmla="*/ 78 h 78"/>
                  <a:gd name="T60" fmla="*/ 132 w 136"/>
                  <a:gd name="T61" fmla="*/ 78 h 78"/>
                  <a:gd name="T62" fmla="*/ 134 w 136"/>
                  <a:gd name="T63" fmla="*/ 77 h 78"/>
                  <a:gd name="T64" fmla="*/ 134 w 136"/>
                  <a:gd name="T65" fmla="*/ 77 h 78"/>
                  <a:gd name="T66" fmla="*/ 136 w 136"/>
                  <a:gd name="T67" fmla="*/ 75 h 78"/>
                  <a:gd name="T68" fmla="*/ 136 w 136"/>
                  <a:gd name="T69" fmla="*/ 72 h 78"/>
                  <a:gd name="T70" fmla="*/ 94 w 136"/>
                  <a:gd name="T71" fmla="*/ 23 h 78"/>
                  <a:gd name="T72" fmla="*/ 94 w 136"/>
                  <a:gd name="T73" fmla="*/ 15 h 78"/>
                  <a:gd name="T74" fmla="*/ 94 w 136"/>
                  <a:gd name="T75" fmla="*/ 15 h 78"/>
                  <a:gd name="T76" fmla="*/ 92 w 136"/>
                  <a:gd name="T77" fmla="*/ 9 h 78"/>
                  <a:gd name="T78" fmla="*/ 89 w 136"/>
                  <a:gd name="T79" fmla="*/ 5 h 78"/>
                  <a:gd name="T80" fmla="*/ 84 w 136"/>
                  <a:gd name="T81" fmla="*/ 1 h 78"/>
                  <a:gd name="T82" fmla="*/ 80 w 136"/>
                  <a:gd name="T83" fmla="*/ 0 h 78"/>
                  <a:gd name="T84" fmla="*/ 80 w 136"/>
                  <a:gd name="T85" fmla="*/ 0 h 78"/>
                  <a:gd name="T86" fmla="*/ 87 w 136"/>
                  <a:gd name="T87" fmla="*/ 21 h 78"/>
                  <a:gd name="T88" fmla="*/ 50 w 136"/>
                  <a:gd name="T89" fmla="*/ 21 h 78"/>
                  <a:gd name="T90" fmla="*/ 50 w 136"/>
                  <a:gd name="T91" fmla="*/ 14 h 78"/>
                  <a:gd name="T92" fmla="*/ 50 w 136"/>
                  <a:gd name="T93" fmla="*/ 14 h 78"/>
                  <a:gd name="T94" fmla="*/ 52 w 136"/>
                  <a:gd name="T95" fmla="*/ 12 h 78"/>
                  <a:gd name="T96" fmla="*/ 53 w 136"/>
                  <a:gd name="T97" fmla="*/ 9 h 78"/>
                  <a:gd name="T98" fmla="*/ 55 w 136"/>
                  <a:gd name="T99" fmla="*/ 7 h 78"/>
                  <a:gd name="T100" fmla="*/ 57 w 136"/>
                  <a:gd name="T101" fmla="*/ 7 h 78"/>
                  <a:gd name="T102" fmla="*/ 80 w 136"/>
                  <a:gd name="T103" fmla="*/ 7 h 78"/>
                  <a:gd name="T104" fmla="*/ 80 w 136"/>
                  <a:gd name="T105" fmla="*/ 7 h 78"/>
                  <a:gd name="T106" fmla="*/ 82 w 136"/>
                  <a:gd name="T107" fmla="*/ 8 h 78"/>
                  <a:gd name="T108" fmla="*/ 84 w 136"/>
                  <a:gd name="T109" fmla="*/ 9 h 78"/>
                  <a:gd name="T110" fmla="*/ 85 w 136"/>
                  <a:gd name="T111" fmla="*/ 12 h 78"/>
                  <a:gd name="T112" fmla="*/ 87 w 136"/>
                  <a:gd name="T113" fmla="*/ 15 h 78"/>
                  <a:gd name="T114" fmla="*/ 87 w 136"/>
                  <a:gd name="T115"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78">
                    <a:moveTo>
                      <a:pt x="80" y="0"/>
                    </a:moveTo>
                    <a:lnTo>
                      <a:pt x="57" y="0"/>
                    </a:lnTo>
                    <a:lnTo>
                      <a:pt x="57" y="0"/>
                    </a:lnTo>
                    <a:lnTo>
                      <a:pt x="52" y="1"/>
                    </a:lnTo>
                    <a:lnTo>
                      <a:pt x="48" y="3"/>
                    </a:lnTo>
                    <a:lnTo>
                      <a:pt x="44" y="8"/>
                    </a:lnTo>
                    <a:lnTo>
                      <a:pt x="43" y="14"/>
                    </a:lnTo>
                    <a:lnTo>
                      <a:pt x="43" y="23"/>
                    </a:lnTo>
                    <a:lnTo>
                      <a:pt x="1" y="72"/>
                    </a:lnTo>
                    <a:lnTo>
                      <a:pt x="1" y="72"/>
                    </a:lnTo>
                    <a:lnTo>
                      <a:pt x="0" y="75"/>
                    </a:lnTo>
                    <a:lnTo>
                      <a:pt x="1" y="77"/>
                    </a:lnTo>
                    <a:lnTo>
                      <a:pt x="1" y="77"/>
                    </a:lnTo>
                    <a:lnTo>
                      <a:pt x="4" y="78"/>
                    </a:lnTo>
                    <a:lnTo>
                      <a:pt x="4" y="78"/>
                    </a:lnTo>
                    <a:lnTo>
                      <a:pt x="7" y="77"/>
                    </a:lnTo>
                    <a:lnTo>
                      <a:pt x="48" y="28"/>
                    </a:lnTo>
                    <a:lnTo>
                      <a:pt x="64" y="28"/>
                    </a:lnTo>
                    <a:lnTo>
                      <a:pt x="64" y="75"/>
                    </a:lnTo>
                    <a:lnTo>
                      <a:pt x="64" y="75"/>
                    </a:lnTo>
                    <a:lnTo>
                      <a:pt x="66" y="77"/>
                    </a:lnTo>
                    <a:lnTo>
                      <a:pt x="68" y="78"/>
                    </a:lnTo>
                    <a:lnTo>
                      <a:pt x="68" y="78"/>
                    </a:lnTo>
                    <a:lnTo>
                      <a:pt x="71" y="77"/>
                    </a:lnTo>
                    <a:lnTo>
                      <a:pt x="71" y="75"/>
                    </a:lnTo>
                    <a:lnTo>
                      <a:pt x="71" y="28"/>
                    </a:lnTo>
                    <a:lnTo>
                      <a:pt x="88" y="28"/>
                    </a:lnTo>
                    <a:lnTo>
                      <a:pt x="130" y="77"/>
                    </a:lnTo>
                    <a:lnTo>
                      <a:pt x="130" y="77"/>
                    </a:lnTo>
                    <a:lnTo>
                      <a:pt x="132" y="78"/>
                    </a:lnTo>
                    <a:lnTo>
                      <a:pt x="132" y="78"/>
                    </a:lnTo>
                    <a:lnTo>
                      <a:pt x="134" y="77"/>
                    </a:lnTo>
                    <a:lnTo>
                      <a:pt x="134" y="77"/>
                    </a:lnTo>
                    <a:lnTo>
                      <a:pt x="136" y="75"/>
                    </a:lnTo>
                    <a:lnTo>
                      <a:pt x="136" y="72"/>
                    </a:lnTo>
                    <a:lnTo>
                      <a:pt x="94" y="23"/>
                    </a:lnTo>
                    <a:lnTo>
                      <a:pt x="94" y="15"/>
                    </a:lnTo>
                    <a:lnTo>
                      <a:pt x="94" y="15"/>
                    </a:lnTo>
                    <a:lnTo>
                      <a:pt x="92" y="9"/>
                    </a:lnTo>
                    <a:lnTo>
                      <a:pt x="89" y="5"/>
                    </a:lnTo>
                    <a:lnTo>
                      <a:pt x="84" y="1"/>
                    </a:lnTo>
                    <a:lnTo>
                      <a:pt x="80" y="0"/>
                    </a:lnTo>
                    <a:lnTo>
                      <a:pt x="80" y="0"/>
                    </a:lnTo>
                    <a:close/>
                    <a:moveTo>
                      <a:pt x="87" y="21"/>
                    </a:moveTo>
                    <a:lnTo>
                      <a:pt x="50" y="21"/>
                    </a:lnTo>
                    <a:lnTo>
                      <a:pt x="50" y="14"/>
                    </a:lnTo>
                    <a:lnTo>
                      <a:pt x="50" y="14"/>
                    </a:lnTo>
                    <a:lnTo>
                      <a:pt x="52" y="12"/>
                    </a:lnTo>
                    <a:lnTo>
                      <a:pt x="53" y="9"/>
                    </a:lnTo>
                    <a:lnTo>
                      <a:pt x="55" y="7"/>
                    </a:lnTo>
                    <a:lnTo>
                      <a:pt x="57" y="7"/>
                    </a:lnTo>
                    <a:lnTo>
                      <a:pt x="80" y="7"/>
                    </a:lnTo>
                    <a:lnTo>
                      <a:pt x="80" y="7"/>
                    </a:lnTo>
                    <a:lnTo>
                      <a:pt x="82" y="8"/>
                    </a:lnTo>
                    <a:lnTo>
                      <a:pt x="84" y="9"/>
                    </a:lnTo>
                    <a:lnTo>
                      <a:pt x="85" y="12"/>
                    </a:lnTo>
                    <a:lnTo>
                      <a:pt x="87" y="15"/>
                    </a:lnTo>
                    <a:lnTo>
                      <a:pt x="87"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grpSp>
      </p:grpSp>
      <p:grpSp>
        <p:nvGrpSpPr>
          <p:cNvPr id="37" name="组合 36">
            <a:extLst>
              <a:ext uri="{FF2B5EF4-FFF2-40B4-BE49-F238E27FC236}">
                <a16:creationId xmlns:a16="http://schemas.microsoft.com/office/drawing/2014/main" id="{F67BDAA3-CDF2-4496-8F5E-AC78B9980225}"/>
              </a:ext>
            </a:extLst>
          </p:cNvPr>
          <p:cNvGrpSpPr/>
          <p:nvPr/>
        </p:nvGrpSpPr>
        <p:grpSpPr>
          <a:xfrm>
            <a:off x="9518682" y="2290903"/>
            <a:ext cx="1409700" cy="1720559"/>
            <a:chOff x="9271001" y="2290903"/>
            <a:chExt cx="1409700" cy="1720559"/>
          </a:xfrm>
        </p:grpSpPr>
        <p:grpSp>
          <p:nvGrpSpPr>
            <p:cNvPr id="38" name="Group 798">
              <a:extLst>
                <a:ext uri="{FF2B5EF4-FFF2-40B4-BE49-F238E27FC236}">
                  <a16:creationId xmlns:a16="http://schemas.microsoft.com/office/drawing/2014/main" id="{07E13710-D783-4D66-AA05-4E4150194299}"/>
                </a:ext>
              </a:extLst>
            </p:cNvPr>
            <p:cNvGrpSpPr/>
            <p:nvPr/>
          </p:nvGrpSpPr>
          <p:grpSpPr>
            <a:xfrm>
              <a:off x="9271001" y="2290903"/>
              <a:ext cx="1409700" cy="1720559"/>
              <a:chOff x="1294228" y="2741399"/>
              <a:chExt cx="1092830" cy="1333815"/>
            </a:xfrm>
          </p:grpSpPr>
          <p:sp>
            <p:nvSpPr>
              <p:cNvPr id="43" name="Isosceles Triangle 799">
                <a:extLst>
                  <a:ext uri="{FF2B5EF4-FFF2-40B4-BE49-F238E27FC236}">
                    <a16:creationId xmlns:a16="http://schemas.microsoft.com/office/drawing/2014/main" id="{BC1E9616-600A-4AB2-9445-EC5ECF225603}"/>
                  </a:ext>
                </a:extLst>
              </p:cNvPr>
              <p:cNvSpPr/>
              <p:nvPr/>
            </p:nvSpPr>
            <p:spPr>
              <a:xfrm rot="10800000">
                <a:off x="1731938" y="3924530"/>
                <a:ext cx="229394" cy="150684"/>
              </a:xfrm>
              <a:prstGeom prst="triangle">
                <a:avLst/>
              </a:prstGeom>
              <a:solidFill>
                <a:srgbClr val="F26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44" name="Oval 800">
                <a:extLst>
                  <a:ext uri="{FF2B5EF4-FFF2-40B4-BE49-F238E27FC236}">
                    <a16:creationId xmlns:a16="http://schemas.microsoft.com/office/drawing/2014/main" id="{551D3580-0892-4F50-94EA-23748BC71DB4}"/>
                  </a:ext>
                </a:extLst>
              </p:cNvPr>
              <p:cNvSpPr/>
              <p:nvPr/>
            </p:nvSpPr>
            <p:spPr>
              <a:xfrm>
                <a:off x="1306214" y="2741399"/>
                <a:ext cx="1080844" cy="10808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45" name="Pie 801">
                <a:extLst>
                  <a:ext uri="{FF2B5EF4-FFF2-40B4-BE49-F238E27FC236}">
                    <a16:creationId xmlns:a16="http://schemas.microsoft.com/office/drawing/2014/main" id="{7EC0C5BE-37BB-4689-8BD7-D3ADE6AF87B0}"/>
                  </a:ext>
                </a:extLst>
              </p:cNvPr>
              <p:cNvSpPr/>
              <p:nvPr/>
            </p:nvSpPr>
            <p:spPr>
              <a:xfrm>
                <a:off x="1294228" y="2741560"/>
                <a:ext cx="1087954" cy="1087953"/>
              </a:xfrm>
              <a:prstGeom prst="pie">
                <a:avLst>
                  <a:gd name="adj1" fmla="val 18825586"/>
                  <a:gd name="adj2" fmla="val 3026023"/>
                </a:avLst>
              </a:prstGeom>
              <a:solidFill>
                <a:srgbClr val="F26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sp>
            <p:nvSpPr>
              <p:cNvPr id="46" name="Oval 802">
                <a:extLst>
                  <a:ext uri="{FF2B5EF4-FFF2-40B4-BE49-F238E27FC236}">
                    <a16:creationId xmlns:a16="http://schemas.microsoft.com/office/drawing/2014/main" id="{101AF194-6190-4D4C-910C-AB1F049A9849}"/>
                  </a:ext>
                </a:extLst>
              </p:cNvPr>
              <p:cNvSpPr/>
              <p:nvPr/>
            </p:nvSpPr>
            <p:spPr>
              <a:xfrm>
                <a:off x="1476741" y="2911924"/>
                <a:ext cx="739790" cy="739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cs typeface="+mn-ea"/>
                  <a:sym typeface="+mn-lt"/>
                </a:endParaRPr>
              </a:p>
            </p:txBody>
          </p:sp>
        </p:grpSp>
        <p:grpSp>
          <p:nvGrpSpPr>
            <p:cNvPr id="39" name="Group 7">
              <a:extLst>
                <a:ext uri="{FF2B5EF4-FFF2-40B4-BE49-F238E27FC236}">
                  <a16:creationId xmlns:a16="http://schemas.microsoft.com/office/drawing/2014/main" id="{3EB9748F-70CA-4B50-BF3B-B30CB0EDC622}"/>
                </a:ext>
              </a:extLst>
            </p:cNvPr>
            <p:cNvGrpSpPr/>
            <p:nvPr/>
          </p:nvGrpSpPr>
          <p:grpSpPr>
            <a:xfrm>
              <a:off x="9763467" y="2765547"/>
              <a:ext cx="399892" cy="398145"/>
              <a:chOff x="4640377" y="5856706"/>
              <a:chExt cx="363538" cy="361950"/>
            </a:xfrm>
            <a:solidFill>
              <a:schemeClr val="tx1">
                <a:lumMod val="75000"/>
                <a:lumOff val="25000"/>
              </a:schemeClr>
            </a:solidFill>
          </p:grpSpPr>
          <p:sp>
            <p:nvSpPr>
              <p:cNvPr id="40" name="Freeform 342">
                <a:extLst>
                  <a:ext uri="{FF2B5EF4-FFF2-40B4-BE49-F238E27FC236}">
                    <a16:creationId xmlns:a16="http://schemas.microsoft.com/office/drawing/2014/main" id="{D0C113E7-7C47-43F2-9787-99503CC270CC}"/>
                  </a:ext>
                </a:extLst>
              </p:cNvPr>
              <p:cNvSpPr>
                <a:spLocks noEditPoints="1"/>
              </p:cNvSpPr>
              <p:nvPr/>
            </p:nvSpPr>
            <p:spPr bwMode="auto">
              <a:xfrm>
                <a:off x="4640377" y="5856706"/>
                <a:ext cx="363538" cy="361950"/>
              </a:xfrm>
              <a:custGeom>
                <a:avLst/>
                <a:gdLst>
                  <a:gd name="T0" fmla="*/ 80 w 229"/>
                  <a:gd name="T1" fmla="*/ 228 h 228"/>
                  <a:gd name="T2" fmla="*/ 103 w 229"/>
                  <a:gd name="T3" fmla="*/ 222 h 228"/>
                  <a:gd name="T4" fmla="*/ 124 w 229"/>
                  <a:gd name="T5" fmla="*/ 207 h 228"/>
                  <a:gd name="T6" fmla="*/ 141 w 229"/>
                  <a:gd name="T7" fmla="*/ 173 h 228"/>
                  <a:gd name="T8" fmla="*/ 142 w 229"/>
                  <a:gd name="T9" fmla="*/ 153 h 228"/>
                  <a:gd name="T10" fmla="*/ 137 w 229"/>
                  <a:gd name="T11" fmla="*/ 133 h 228"/>
                  <a:gd name="T12" fmla="*/ 170 w 229"/>
                  <a:gd name="T13" fmla="*/ 116 h 228"/>
                  <a:gd name="T14" fmla="*/ 193 w 229"/>
                  <a:gd name="T15" fmla="*/ 86 h 228"/>
                  <a:gd name="T16" fmla="*/ 194 w 229"/>
                  <a:gd name="T17" fmla="*/ 86 h 228"/>
                  <a:gd name="T18" fmla="*/ 200 w 229"/>
                  <a:gd name="T19" fmla="*/ 82 h 228"/>
                  <a:gd name="T20" fmla="*/ 221 w 229"/>
                  <a:gd name="T21" fmla="*/ 49 h 228"/>
                  <a:gd name="T22" fmla="*/ 223 w 229"/>
                  <a:gd name="T23" fmla="*/ 51 h 228"/>
                  <a:gd name="T24" fmla="*/ 227 w 229"/>
                  <a:gd name="T25" fmla="*/ 49 h 228"/>
                  <a:gd name="T26" fmla="*/ 229 w 229"/>
                  <a:gd name="T27" fmla="*/ 45 h 228"/>
                  <a:gd name="T28" fmla="*/ 229 w 229"/>
                  <a:gd name="T29" fmla="*/ 11 h 228"/>
                  <a:gd name="T30" fmla="*/ 222 w 229"/>
                  <a:gd name="T31" fmla="*/ 0 h 228"/>
                  <a:gd name="T32" fmla="*/ 190 w 229"/>
                  <a:gd name="T33" fmla="*/ 0 h 228"/>
                  <a:gd name="T34" fmla="*/ 89 w 229"/>
                  <a:gd name="T35" fmla="*/ 84 h 228"/>
                  <a:gd name="T36" fmla="*/ 72 w 229"/>
                  <a:gd name="T37" fmla="*/ 83 h 228"/>
                  <a:gd name="T38" fmla="*/ 58 w 229"/>
                  <a:gd name="T39" fmla="*/ 84 h 228"/>
                  <a:gd name="T40" fmla="*/ 33 w 229"/>
                  <a:gd name="T41" fmla="*/ 95 h 228"/>
                  <a:gd name="T42" fmla="*/ 6 w 229"/>
                  <a:gd name="T43" fmla="*/ 128 h 228"/>
                  <a:gd name="T44" fmla="*/ 0 w 229"/>
                  <a:gd name="T45" fmla="*/ 149 h 228"/>
                  <a:gd name="T46" fmla="*/ 0 w 229"/>
                  <a:gd name="T47" fmla="*/ 163 h 228"/>
                  <a:gd name="T48" fmla="*/ 6 w 229"/>
                  <a:gd name="T49" fmla="*/ 184 h 228"/>
                  <a:gd name="T50" fmla="*/ 33 w 229"/>
                  <a:gd name="T51" fmla="*/ 215 h 228"/>
                  <a:gd name="T52" fmla="*/ 58 w 229"/>
                  <a:gd name="T53" fmla="*/ 227 h 228"/>
                  <a:gd name="T54" fmla="*/ 72 w 229"/>
                  <a:gd name="T55" fmla="*/ 228 h 228"/>
                  <a:gd name="T56" fmla="*/ 79 w 229"/>
                  <a:gd name="T57" fmla="*/ 90 h 228"/>
                  <a:gd name="T58" fmla="*/ 91 w 229"/>
                  <a:gd name="T59" fmla="*/ 93 h 228"/>
                  <a:gd name="T60" fmla="*/ 188 w 229"/>
                  <a:gd name="T61" fmla="*/ 7 h 228"/>
                  <a:gd name="T62" fmla="*/ 218 w 229"/>
                  <a:gd name="T63" fmla="*/ 7 h 228"/>
                  <a:gd name="T64" fmla="*/ 221 w 229"/>
                  <a:gd name="T65" fmla="*/ 42 h 228"/>
                  <a:gd name="T66" fmla="*/ 194 w 229"/>
                  <a:gd name="T67" fmla="*/ 43 h 228"/>
                  <a:gd name="T68" fmla="*/ 168 w 229"/>
                  <a:gd name="T69" fmla="*/ 79 h 228"/>
                  <a:gd name="T70" fmla="*/ 165 w 229"/>
                  <a:gd name="T71" fmla="*/ 82 h 228"/>
                  <a:gd name="T72" fmla="*/ 131 w 229"/>
                  <a:gd name="T73" fmla="*/ 129 h 228"/>
                  <a:gd name="T74" fmla="*/ 130 w 229"/>
                  <a:gd name="T75" fmla="*/ 133 h 228"/>
                  <a:gd name="T76" fmla="*/ 133 w 229"/>
                  <a:gd name="T77" fmla="*/ 144 h 228"/>
                  <a:gd name="T78" fmla="*/ 135 w 229"/>
                  <a:gd name="T79" fmla="*/ 160 h 228"/>
                  <a:gd name="T80" fmla="*/ 126 w 229"/>
                  <a:gd name="T81" fmla="*/ 193 h 228"/>
                  <a:gd name="T82" fmla="*/ 99 w 229"/>
                  <a:gd name="T83" fmla="*/ 215 h 228"/>
                  <a:gd name="T84" fmla="*/ 72 w 229"/>
                  <a:gd name="T85" fmla="*/ 221 h 228"/>
                  <a:gd name="T86" fmla="*/ 47 w 229"/>
                  <a:gd name="T87" fmla="*/ 216 h 228"/>
                  <a:gd name="T88" fmla="*/ 18 w 229"/>
                  <a:gd name="T89" fmla="*/ 192 h 228"/>
                  <a:gd name="T90" fmla="*/ 7 w 229"/>
                  <a:gd name="T91" fmla="*/ 156 h 228"/>
                  <a:gd name="T92" fmla="*/ 13 w 229"/>
                  <a:gd name="T93" fmla="*/ 130 h 228"/>
                  <a:gd name="T94" fmla="*/ 36 w 229"/>
                  <a:gd name="T95" fmla="*/ 101 h 228"/>
                  <a:gd name="T96" fmla="*/ 72 w 229"/>
                  <a:gd name="T97" fmla="*/ 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228">
                    <a:moveTo>
                      <a:pt x="72" y="228"/>
                    </a:moveTo>
                    <a:lnTo>
                      <a:pt x="72" y="228"/>
                    </a:lnTo>
                    <a:lnTo>
                      <a:pt x="80" y="228"/>
                    </a:lnTo>
                    <a:lnTo>
                      <a:pt x="89" y="227"/>
                    </a:lnTo>
                    <a:lnTo>
                      <a:pt x="96" y="225"/>
                    </a:lnTo>
                    <a:lnTo>
                      <a:pt x="103" y="222"/>
                    </a:lnTo>
                    <a:lnTo>
                      <a:pt x="108" y="219"/>
                    </a:lnTo>
                    <a:lnTo>
                      <a:pt x="114" y="215"/>
                    </a:lnTo>
                    <a:lnTo>
                      <a:pt x="124" y="207"/>
                    </a:lnTo>
                    <a:lnTo>
                      <a:pt x="132" y="197"/>
                    </a:lnTo>
                    <a:lnTo>
                      <a:pt x="138" y="185"/>
                    </a:lnTo>
                    <a:lnTo>
                      <a:pt x="141" y="173"/>
                    </a:lnTo>
                    <a:lnTo>
                      <a:pt x="142" y="160"/>
                    </a:lnTo>
                    <a:lnTo>
                      <a:pt x="142" y="160"/>
                    </a:lnTo>
                    <a:lnTo>
                      <a:pt x="142" y="153"/>
                    </a:lnTo>
                    <a:lnTo>
                      <a:pt x="141" y="146"/>
                    </a:lnTo>
                    <a:lnTo>
                      <a:pt x="139" y="139"/>
                    </a:lnTo>
                    <a:lnTo>
                      <a:pt x="137" y="133"/>
                    </a:lnTo>
                    <a:lnTo>
                      <a:pt x="169" y="117"/>
                    </a:lnTo>
                    <a:lnTo>
                      <a:pt x="169" y="117"/>
                    </a:lnTo>
                    <a:lnTo>
                      <a:pt x="170" y="116"/>
                    </a:lnTo>
                    <a:lnTo>
                      <a:pt x="172" y="114"/>
                    </a:lnTo>
                    <a:lnTo>
                      <a:pt x="172" y="86"/>
                    </a:lnTo>
                    <a:lnTo>
                      <a:pt x="193" y="86"/>
                    </a:lnTo>
                    <a:lnTo>
                      <a:pt x="193" y="86"/>
                    </a:lnTo>
                    <a:lnTo>
                      <a:pt x="194" y="86"/>
                    </a:lnTo>
                    <a:lnTo>
                      <a:pt x="194" y="86"/>
                    </a:lnTo>
                    <a:lnTo>
                      <a:pt x="196" y="84"/>
                    </a:lnTo>
                    <a:lnTo>
                      <a:pt x="198" y="83"/>
                    </a:lnTo>
                    <a:lnTo>
                      <a:pt x="200" y="82"/>
                    </a:lnTo>
                    <a:lnTo>
                      <a:pt x="200" y="79"/>
                    </a:lnTo>
                    <a:lnTo>
                      <a:pt x="200" y="49"/>
                    </a:lnTo>
                    <a:lnTo>
                      <a:pt x="221" y="49"/>
                    </a:lnTo>
                    <a:lnTo>
                      <a:pt x="221" y="49"/>
                    </a:lnTo>
                    <a:lnTo>
                      <a:pt x="223" y="51"/>
                    </a:lnTo>
                    <a:lnTo>
                      <a:pt x="223" y="51"/>
                    </a:lnTo>
                    <a:lnTo>
                      <a:pt x="225" y="51"/>
                    </a:lnTo>
                    <a:lnTo>
                      <a:pt x="227" y="49"/>
                    </a:lnTo>
                    <a:lnTo>
                      <a:pt x="227" y="49"/>
                    </a:lnTo>
                    <a:lnTo>
                      <a:pt x="229" y="47"/>
                    </a:lnTo>
                    <a:lnTo>
                      <a:pt x="229" y="45"/>
                    </a:lnTo>
                    <a:lnTo>
                      <a:pt x="229" y="45"/>
                    </a:lnTo>
                    <a:lnTo>
                      <a:pt x="229" y="42"/>
                    </a:lnTo>
                    <a:lnTo>
                      <a:pt x="229" y="11"/>
                    </a:lnTo>
                    <a:lnTo>
                      <a:pt x="229" y="11"/>
                    </a:lnTo>
                    <a:lnTo>
                      <a:pt x="228" y="6"/>
                    </a:lnTo>
                    <a:lnTo>
                      <a:pt x="225" y="3"/>
                    </a:lnTo>
                    <a:lnTo>
                      <a:pt x="222" y="0"/>
                    </a:lnTo>
                    <a:lnTo>
                      <a:pt x="218" y="0"/>
                    </a:lnTo>
                    <a:lnTo>
                      <a:pt x="190" y="0"/>
                    </a:lnTo>
                    <a:lnTo>
                      <a:pt x="190" y="0"/>
                    </a:lnTo>
                    <a:lnTo>
                      <a:pt x="187" y="0"/>
                    </a:lnTo>
                    <a:lnTo>
                      <a:pt x="183" y="3"/>
                    </a:lnTo>
                    <a:lnTo>
                      <a:pt x="89" y="84"/>
                    </a:lnTo>
                    <a:lnTo>
                      <a:pt x="89" y="84"/>
                    </a:lnTo>
                    <a:lnTo>
                      <a:pt x="80" y="83"/>
                    </a:lnTo>
                    <a:lnTo>
                      <a:pt x="72" y="83"/>
                    </a:lnTo>
                    <a:lnTo>
                      <a:pt x="72" y="83"/>
                    </a:lnTo>
                    <a:lnTo>
                      <a:pt x="65" y="83"/>
                    </a:lnTo>
                    <a:lnTo>
                      <a:pt x="58" y="84"/>
                    </a:lnTo>
                    <a:lnTo>
                      <a:pt x="51" y="86"/>
                    </a:lnTo>
                    <a:lnTo>
                      <a:pt x="44" y="89"/>
                    </a:lnTo>
                    <a:lnTo>
                      <a:pt x="33" y="95"/>
                    </a:lnTo>
                    <a:lnTo>
                      <a:pt x="21" y="104"/>
                    </a:lnTo>
                    <a:lnTo>
                      <a:pt x="13" y="115"/>
                    </a:lnTo>
                    <a:lnTo>
                      <a:pt x="6" y="128"/>
                    </a:lnTo>
                    <a:lnTo>
                      <a:pt x="3" y="133"/>
                    </a:lnTo>
                    <a:lnTo>
                      <a:pt x="1" y="140"/>
                    </a:lnTo>
                    <a:lnTo>
                      <a:pt x="0" y="149"/>
                    </a:lnTo>
                    <a:lnTo>
                      <a:pt x="0" y="156"/>
                    </a:lnTo>
                    <a:lnTo>
                      <a:pt x="0" y="156"/>
                    </a:lnTo>
                    <a:lnTo>
                      <a:pt x="0" y="163"/>
                    </a:lnTo>
                    <a:lnTo>
                      <a:pt x="1" y="170"/>
                    </a:lnTo>
                    <a:lnTo>
                      <a:pt x="3" y="177"/>
                    </a:lnTo>
                    <a:lnTo>
                      <a:pt x="6" y="184"/>
                    </a:lnTo>
                    <a:lnTo>
                      <a:pt x="13" y="197"/>
                    </a:lnTo>
                    <a:lnTo>
                      <a:pt x="21" y="207"/>
                    </a:lnTo>
                    <a:lnTo>
                      <a:pt x="33" y="215"/>
                    </a:lnTo>
                    <a:lnTo>
                      <a:pt x="44" y="222"/>
                    </a:lnTo>
                    <a:lnTo>
                      <a:pt x="51" y="225"/>
                    </a:lnTo>
                    <a:lnTo>
                      <a:pt x="58" y="227"/>
                    </a:lnTo>
                    <a:lnTo>
                      <a:pt x="65" y="228"/>
                    </a:lnTo>
                    <a:lnTo>
                      <a:pt x="72" y="228"/>
                    </a:lnTo>
                    <a:lnTo>
                      <a:pt x="72" y="228"/>
                    </a:lnTo>
                    <a:close/>
                    <a:moveTo>
                      <a:pt x="72" y="90"/>
                    </a:moveTo>
                    <a:lnTo>
                      <a:pt x="72" y="90"/>
                    </a:lnTo>
                    <a:lnTo>
                      <a:pt x="79" y="90"/>
                    </a:lnTo>
                    <a:lnTo>
                      <a:pt x="90" y="93"/>
                    </a:lnTo>
                    <a:lnTo>
                      <a:pt x="90" y="93"/>
                    </a:lnTo>
                    <a:lnTo>
                      <a:pt x="91" y="93"/>
                    </a:lnTo>
                    <a:lnTo>
                      <a:pt x="92" y="91"/>
                    </a:lnTo>
                    <a:lnTo>
                      <a:pt x="188" y="7"/>
                    </a:lnTo>
                    <a:lnTo>
                      <a:pt x="188" y="7"/>
                    </a:lnTo>
                    <a:lnTo>
                      <a:pt x="190" y="7"/>
                    </a:lnTo>
                    <a:lnTo>
                      <a:pt x="218" y="7"/>
                    </a:lnTo>
                    <a:lnTo>
                      <a:pt x="218" y="7"/>
                    </a:lnTo>
                    <a:lnTo>
                      <a:pt x="221" y="8"/>
                    </a:lnTo>
                    <a:lnTo>
                      <a:pt x="221" y="11"/>
                    </a:lnTo>
                    <a:lnTo>
                      <a:pt x="221" y="42"/>
                    </a:lnTo>
                    <a:lnTo>
                      <a:pt x="196" y="42"/>
                    </a:lnTo>
                    <a:lnTo>
                      <a:pt x="196" y="42"/>
                    </a:lnTo>
                    <a:lnTo>
                      <a:pt x="194" y="43"/>
                    </a:lnTo>
                    <a:lnTo>
                      <a:pt x="193" y="46"/>
                    </a:lnTo>
                    <a:lnTo>
                      <a:pt x="193" y="79"/>
                    </a:lnTo>
                    <a:lnTo>
                      <a:pt x="168" y="79"/>
                    </a:lnTo>
                    <a:lnTo>
                      <a:pt x="168" y="79"/>
                    </a:lnTo>
                    <a:lnTo>
                      <a:pt x="165" y="80"/>
                    </a:lnTo>
                    <a:lnTo>
                      <a:pt x="165" y="82"/>
                    </a:lnTo>
                    <a:lnTo>
                      <a:pt x="165" y="111"/>
                    </a:lnTo>
                    <a:lnTo>
                      <a:pt x="131" y="129"/>
                    </a:lnTo>
                    <a:lnTo>
                      <a:pt x="131" y="129"/>
                    </a:lnTo>
                    <a:lnTo>
                      <a:pt x="128" y="131"/>
                    </a:lnTo>
                    <a:lnTo>
                      <a:pt x="128" y="131"/>
                    </a:lnTo>
                    <a:lnTo>
                      <a:pt x="130" y="133"/>
                    </a:lnTo>
                    <a:lnTo>
                      <a:pt x="130" y="133"/>
                    </a:lnTo>
                    <a:lnTo>
                      <a:pt x="132" y="138"/>
                    </a:lnTo>
                    <a:lnTo>
                      <a:pt x="133" y="144"/>
                    </a:lnTo>
                    <a:lnTo>
                      <a:pt x="135" y="152"/>
                    </a:lnTo>
                    <a:lnTo>
                      <a:pt x="135" y="160"/>
                    </a:lnTo>
                    <a:lnTo>
                      <a:pt x="135" y="160"/>
                    </a:lnTo>
                    <a:lnTo>
                      <a:pt x="134" y="172"/>
                    </a:lnTo>
                    <a:lnTo>
                      <a:pt x="131" y="183"/>
                    </a:lnTo>
                    <a:lnTo>
                      <a:pt x="126" y="193"/>
                    </a:lnTo>
                    <a:lnTo>
                      <a:pt x="119" y="202"/>
                    </a:lnTo>
                    <a:lnTo>
                      <a:pt x="110" y="209"/>
                    </a:lnTo>
                    <a:lnTo>
                      <a:pt x="99" y="215"/>
                    </a:lnTo>
                    <a:lnTo>
                      <a:pt x="86" y="220"/>
                    </a:lnTo>
                    <a:lnTo>
                      <a:pt x="79" y="221"/>
                    </a:lnTo>
                    <a:lnTo>
                      <a:pt x="72" y="221"/>
                    </a:lnTo>
                    <a:lnTo>
                      <a:pt x="72" y="221"/>
                    </a:lnTo>
                    <a:lnTo>
                      <a:pt x="59" y="220"/>
                    </a:lnTo>
                    <a:lnTo>
                      <a:pt x="47" y="216"/>
                    </a:lnTo>
                    <a:lnTo>
                      <a:pt x="36" y="209"/>
                    </a:lnTo>
                    <a:lnTo>
                      <a:pt x="27" y="202"/>
                    </a:lnTo>
                    <a:lnTo>
                      <a:pt x="18" y="192"/>
                    </a:lnTo>
                    <a:lnTo>
                      <a:pt x="13" y="181"/>
                    </a:lnTo>
                    <a:lnTo>
                      <a:pt x="8" y="169"/>
                    </a:lnTo>
                    <a:lnTo>
                      <a:pt x="7" y="156"/>
                    </a:lnTo>
                    <a:lnTo>
                      <a:pt x="7" y="156"/>
                    </a:lnTo>
                    <a:lnTo>
                      <a:pt x="8" y="143"/>
                    </a:lnTo>
                    <a:lnTo>
                      <a:pt x="13" y="130"/>
                    </a:lnTo>
                    <a:lnTo>
                      <a:pt x="18" y="119"/>
                    </a:lnTo>
                    <a:lnTo>
                      <a:pt x="27" y="109"/>
                    </a:lnTo>
                    <a:lnTo>
                      <a:pt x="36" y="101"/>
                    </a:lnTo>
                    <a:lnTo>
                      <a:pt x="47" y="95"/>
                    </a:lnTo>
                    <a:lnTo>
                      <a:pt x="59" y="91"/>
                    </a:lnTo>
                    <a:lnTo>
                      <a:pt x="72" y="90"/>
                    </a:lnTo>
                    <a:lnTo>
                      <a:pt x="7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41" name="Freeform 343">
                <a:extLst>
                  <a:ext uri="{FF2B5EF4-FFF2-40B4-BE49-F238E27FC236}">
                    <a16:creationId xmlns:a16="http://schemas.microsoft.com/office/drawing/2014/main" id="{872657B3-59AD-47DB-A528-B40D4B8D656E}"/>
                  </a:ext>
                </a:extLst>
              </p:cNvPr>
              <p:cNvSpPr>
                <a:spLocks noEditPoints="1"/>
              </p:cNvSpPr>
              <p:nvPr/>
            </p:nvSpPr>
            <p:spPr bwMode="auto">
              <a:xfrm>
                <a:off x="4697527" y="6083718"/>
                <a:ext cx="77788" cy="79375"/>
              </a:xfrm>
              <a:custGeom>
                <a:avLst/>
                <a:gdLst>
                  <a:gd name="T0" fmla="*/ 25 w 49"/>
                  <a:gd name="T1" fmla="*/ 50 h 50"/>
                  <a:gd name="T2" fmla="*/ 34 w 49"/>
                  <a:gd name="T3" fmla="*/ 48 h 50"/>
                  <a:gd name="T4" fmla="*/ 42 w 49"/>
                  <a:gd name="T5" fmla="*/ 42 h 50"/>
                  <a:gd name="T6" fmla="*/ 48 w 49"/>
                  <a:gd name="T7" fmla="*/ 34 h 50"/>
                  <a:gd name="T8" fmla="*/ 49 w 49"/>
                  <a:gd name="T9" fmla="*/ 24 h 50"/>
                  <a:gd name="T10" fmla="*/ 49 w 49"/>
                  <a:gd name="T11" fmla="*/ 20 h 50"/>
                  <a:gd name="T12" fmla="*/ 46 w 49"/>
                  <a:gd name="T13" fmla="*/ 10 h 50"/>
                  <a:gd name="T14" fmla="*/ 39 w 49"/>
                  <a:gd name="T15" fmla="*/ 3 h 50"/>
                  <a:gd name="T16" fmla="*/ 29 w 49"/>
                  <a:gd name="T17" fmla="*/ 0 h 50"/>
                  <a:gd name="T18" fmla="*/ 25 w 49"/>
                  <a:gd name="T19" fmla="*/ 0 h 50"/>
                  <a:gd name="T20" fmla="*/ 15 w 49"/>
                  <a:gd name="T21" fmla="*/ 1 h 50"/>
                  <a:gd name="T22" fmla="*/ 7 w 49"/>
                  <a:gd name="T23" fmla="*/ 7 h 50"/>
                  <a:gd name="T24" fmla="*/ 1 w 49"/>
                  <a:gd name="T25" fmla="*/ 15 h 50"/>
                  <a:gd name="T26" fmla="*/ 0 w 49"/>
                  <a:gd name="T27" fmla="*/ 24 h 50"/>
                  <a:gd name="T28" fmla="*/ 0 w 49"/>
                  <a:gd name="T29" fmla="*/ 29 h 50"/>
                  <a:gd name="T30" fmla="*/ 4 w 49"/>
                  <a:gd name="T31" fmla="*/ 38 h 50"/>
                  <a:gd name="T32" fmla="*/ 11 w 49"/>
                  <a:gd name="T33" fmla="*/ 45 h 50"/>
                  <a:gd name="T34" fmla="*/ 20 w 49"/>
                  <a:gd name="T35" fmla="*/ 49 h 50"/>
                  <a:gd name="T36" fmla="*/ 25 w 49"/>
                  <a:gd name="T37" fmla="*/ 50 h 50"/>
                  <a:gd name="T38" fmla="*/ 25 w 49"/>
                  <a:gd name="T39" fmla="*/ 7 h 50"/>
                  <a:gd name="T40" fmla="*/ 32 w 49"/>
                  <a:gd name="T41" fmla="*/ 8 h 50"/>
                  <a:gd name="T42" fmla="*/ 41 w 49"/>
                  <a:gd name="T43" fmla="*/ 17 h 50"/>
                  <a:gd name="T44" fmla="*/ 42 w 49"/>
                  <a:gd name="T45" fmla="*/ 24 h 50"/>
                  <a:gd name="T46" fmla="*/ 42 w 49"/>
                  <a:gd name="T47" fmla="*/ 28 h 50"/>
                  <a:gd name="T48" fmla="*/ 37 w 49"/>
                  <a:gd name="T49" fmla="*/ 37 h 50"/>
                  <a:gd name="T50" fmla="*/ 28 w 49"/>
                  <a:gd name="T51" fmla="*/ 42 h 50"/>
                  <a:gd name="T52" fmla="*/ 25 w 49"/>
                  <a:gd name="T53" fmla="*/ 42 h 50"/>
                  <a:gd name="T54" fmla="*/ 18 w 49"/>
                  <a:gd name="T55" fmla="*/ 41 h 50"/>
                  <a:gd name="T56" fmla="*/ 8 w 49"/>
                  <a:gd name="T57" fmla="*/ 31 h 50"/>
                  <a:gd name="T58" fmla="*/ 7 w 49"/>
                  <a:gd name="T59" fmla="*/ 24 h 50"/>
                  <a:gd name="T60" fmla="*/ 7 w 49"/>
                  <a:gd name="T61" fmla="*/ 21 h 50"/>
                  <a:gd name="T62" fmla="*/ 12 w 49"/>
                  <a:gd name="T63" fmla="*/ 12 h 50"/>
                  <a:gd name="T64" fmla="*/ 21 w 49"/>
                  <a:gd name="T65" fmla="*/ 7 h 50"/>
                  <a:gd name="T66" fmla="*/ 25 w 49"/>
                  <a:gd name="T6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50">
                    <a:moveTo>
                      <a:pt x="25" y="50"/>
                    </a:moveTo>
                    <a:lnTo>
                      <a:pt x="25" y="50"/>
                    </a:lnTo>
                    <a:lnTo>
                      <a:pt x="29" y="49"/>
                    </a:lnTo>
                    <a:lnTo>
                      <a:pt x="34" y="48"/>
                    </a:lnTo>
                    <a:lnTo>
                      <a:pt x="39" y="45"/>
                    </a:lnTo>
                    <a:lnTo>
                      <a:pt x="42" y="42"/>
                    </a:lnTo>
                    <a:lnTo>
                      <a:pt x="46" y="38"/>
                    </a:lnTo>
                    <a:lnTo>
                      <a:pt x="48" y="34"/>
                    </a:lnTo>
                    <a:lnTo>
                      <a:pt x="49" y="29"/>
                    </a:lnTo>
                    <a:lnTo>
                      <a:pt x="49" y="24"/>
                    </a:lnTo>
                    <a:lnTo>
                      <a:pt x="49" y="24"/>
                    </a:lnTo>
                    <a:lnTo>
                      <a:pt x="49" y="20"/>
                    </a:lnTo>
                    <a:lnTo>
                      <a:pt x="48" y="15"/>
                    </a:lnTo>
                    <a:lnTo>
                      <a:pt x="46" y="10"/>
                    </a:lnTo>
                    <a:lnTo>
                      <a:pt x="42" y="7"/>
                    </a:lnTo>
                    <a:lnTo>
                      <a:pt x="39" y="3"/>
                    </a:lnTo>
                    <a:lnTo>
                      <a:pt x="34" y="1"/>
                    </a:lnTo>
                    <a:lnTo>
                      <a:pt x="29" y="0"/>
                    </a:lnTo>
                    <a:lnTo>
                      <a:pt x="25" y="0"/>
                    </a:lnTo>
                    <a:lnTo>
                      <a:pt x="25" y="0"/>
                    </a:lnTo>
                    <a:lnTo>
                      <a:pt x="20" y="0"/>
                    </a:lnTo>
                    <a:lnTo>
                      <a:pt x="15" y="1"/>
                    </a:lnTo>
                    <a:lnTo>
                      <a:pt x="11" y="3"/>
                    </a:lnTo>
                    <a:lnTo>
                      <a:pt x="7" y="7"/>
                    </a:lnTo>
                    <a:lnTo>
                      <a:pt x="4" y="10"/>
                    </a:lnTo>
                    <a:lnTo>
                      <a:pt x="1" y="15"/>
                    </a:lnTo>
                    <a:lnTo>
                      <a:pt x="0" y="20"/>
                    </a:lnTo>
                    <a:lnTo>
                      <a:pt x="0" y="24"/>
                    </a:lnTo>
                    <a:lnTo>
                      <a:pt x="0" y="24"/>
                    </a:lnTo>
                    <a:lnTo>
                      <a:pt x="0" y="29"/>
                    </a:lnTo>
                    <a:lnTo>
                      <a:pt x="1" y="34"/>
                    </a:lnTo>
                    <a:lnTo>
                      <a:pt x="4" y="38"/>
                    </a:lnTo>
                    <a:lnTo>
                      <a:pt x="7" y="42"/>
                    </a:lnTo>
                    <a:lnTo>
                      <a:pt x="11" y="45"/>
                    </a:lnTo>
                    <a:lnTo>
                      <a:pt x="15" y="48"/>
                    </a:lnTo>
                    <a:lnTo>
                      <a:pt x="20" y="49"/>
                    </a:lnTo>
                    <a:lnTo>
                      <a:pt x="25" y="50"/>
                    </a:lnTo>
                    <a:lnTo>
                      <a:pt x="25" y="50"/>
                    </a:lnTo>
                    <a:close/>
                    <a:moveTo>
                      <a:pt x="25" y="7"/>
                    </a:moveTo>
                    <a:lnTo>
                      <a:pt x="25" y="7"/>
                    </a:lnTo>
                    <a:lnTo>
                      <a:pt x="28" y="7"/>
                    </a:lnTo>
                    <a:lnTo>
                      <a:pt x="32" y="8"/>
                    </a:lnTo>
                    <a:lnTo>
                      <a:pt x="37" y="12"/>
                    </a:lnTo>
                    <a:lnTo>
                      <a:pt x="41" y="17"/>
                    </a:lnTo>
                    <a:lnTo>
                      <a:pt x="42" y="21"/>
                    </a:lnTo>
                    <a:lnTo>
                      <a:pt x="42" y="24"/>
                    </a:lnTo>
                    <a:lnTo>
                      <a:pt x="42" y="24"/>
                    </a:lnTo>
                    <a:lnTo>
                      <a:pt x="42" y="28"/>
                    </a:lnTo>
                    <a:lnTo>
                      <a:pt x="41" y="31"/>
                    </a:lnTo>
                    <a:lnTo>
                      <a:pt x="37" y="37"/>
                    </a:lnTo>
                    <a:lnTo>
                      <a:pt x="32" y="41"/>
                    </a:lnTo>
                    <a:lnTo>
                      <a:pt x="28" y="42"/>
                    </a:lnTo>
                    <a:lnTo>
                      <a:pt x="25" y="42"/>
                    </a:lnTo>
                    <a:lnTo>
                      <a:pt x="25" y="42"/>
                    </a:lnTo>
                    <a:lnTo>
                      <a:pt x="21" y="42"/>
                    </a:lnTo>
                    <a:lnTo>
                      <a:pt x="18" y="41"/>
                    </a:lnTo>
                    <a:lnTo>
                      <a:pt x="12" y="37"/>
                    </a:lnTo>
                    <a:lnTo>
                      <a:pt x="8" y="31"/>
                    </a:lnTo>
                    <a:lnTo>
                      <a:pt x="7" y="28"/>
                    </a:lnTo>
                    <a:lnTo>
                      <a:pt x="7" y="24"/>
                    </a:lnTo>
                    <a:lnTo>
                      <a:pt x="7" y="24"/>
                    </a:lnTo>
                    <a:lnTo>
                      <a:pt x="7" y="21"/>
                    </a:lnTo>
                    <a:lnTo>
                      <a:pt x="8" y="17"/>
                    </a:lnTo>
                    <a:lnTo>
                      <a:pt x="12" y="12"/>
                    </a:lnTo>
                    <a:lnTo>
                      <a:pt x="18" y="8"/>
                    </a:lnTo>
                    <a:lnTo>
                      <a:pt x="21" y="7"/>
                    </a:lnTo>
                    <a:lnTo>
                      <a:pt x="25" y="7"/>
                    </a:lnTo>
                    <a:lnTo>
                      <a:pt x="2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sp>
            <p:nvSpPr>
              <p:cNvPr id="42" name="Freeform 344">
                <a:extLst>
                  <a:ext uri="{FF2B5EF4-FFF2-40B4-BE49-F238E27FC236}">
                    <a16:creationId xmlns:a16="http://schemas.microsoft.com/office/drawing/2014/main" id="{79AB1630-15E9-48ED-A7D9-157CF45A9BCC}"/>
                  </a:ext>
                </a:extLst>
              </p:cNvPr>
              <p:cNvSpPr>
                <a:spLocks/>
              </p:cNvSpPr>
              <p:nvPr/>
            </p:nvSpPr>
            <p:spPr bwMode="auto">
              <a:xfrm>
                <a:off x="4800715" y="5899568"/>
                <a:ext cx="138113" cy="122238"/>
              </a:xfrm>
              <a:custGeom>
                <a:avLst/>
                <a:gdLst>
                  <a:gd name="T0" fmla="*/ 4 w 87"/>
                  <a:gd name="T1" fmla="*/ 77 h 77"/>
                  <a:gd name="T2" fmla="*/ 4 w 87"/>
                  <a:gd name="T3" fmla="*/ 77 h 77"/>
                  <a:gd name="T4" fmla="*/ 6 w 87"/>
                  <a:gd name="T5" fmla="*/ 77 h 77"/>
                  <a:gd name="T6" fmla="*/ 87 w 87"/>
                  <a:gd name="T7" fmla="*/ 6 h 77"/>
                  <a:gd name="T8" fmla="*/ 82 w 87"/>
                  <a:gd name="T9" fmla="*/ 0 h 77"/>
                  <a:gd name="T10" fmla="*/ 2 w 87"/>
                  <a:gd name="T11" fmla="*/ 71 h 77"/>
                  <a:gd name="T12" fmla="*/ 2 w 87"/>
                  <a:gd name="T13" fmla="*/ 71 h 77"/>
                  <a:gd name="T14" fmla="*/ 0 w 87"/>
                  <a:gd name="T15" fmla="*/ 74 h 77"/>
                  <a:gd name="T16" fmla="*/ 0 w 87"/>
                  <a:gd name="T17" fmla="*/ 76 h 77"/>
                  <a:gd name="T18" fmla="*/ 0 w 87"/>
                  <a:gd name="T19" fmla="*/ 76 h 77"/>
                  <a:gd name="T20" fmla="*/ 4 w 87"/>
                  <a:gd name="T21" fmla="*/ 77 h 77"/>
                  <a:gd name="T22" fmla="*/ 4 w 87"/>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7">
                    <a:moveTo>
                      <a:pt x="4" y="77"/>
                    </a:moveTo>
                    <a:lnTo>
                      <a:pt x="4" y="77"/>
                    </a:lnTo>
                    <a:lnTo>
                      <a:pt x="6" y="77"/>
                    </a:lnTo>
                    <a:lnTo>
                      <a:pt x="87" y="6"/>
                    </a:lnTo>
                    <a:lnTo>
                      <a:pt x="82" y="0"/>
                    </a:lnTo>
                    <a:lnTo>
                      <a:pt x="2" y="71"/>
                    </a:lnTo>
                    <a:lnTo>
                      <a:pt x="2" y="71"/>
                    </a:lnTo>
                    <a:lnTo>
                      <a:pt x="0" y="74"/>
                    </a:lnTo>
                    <a:lnTo>
                      <a:pt x="0" y="76"/>
                    </a:lnTo>
                    <a:lnTo>
                      <a:pt x="0" y="76"/>
                    </a:lnTo>
                    <a:lnTo>
                      <a:pt x="4" y="77"/>
                    </a:lnTo>
                    <a:lnTo>
                      <a:pt x="4"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cs typeface="+mn-ea"/>
                  <a:sym typeface="+mn-lt"/>
                </a:endParaRPr>
              </a:p>
            </p:txBody>
          </p:sp>
        </p:grpSp>
      </p:grpSp>
      <p:sp>
        <p:nvSpPr>
          <p:cNvPr id="47" name="文本框 4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83BD2375-9338-4E34-9304-B6785690E1A1}"/>
              </a:ext>
            </a:extLst>
          </p:cNvPr>
          <p:cNvSpPr txBox="1"/>
          <p:nvPr/>
        </p:nvSpPr>
        <p:spPr>
          <a:xfrm>
            <a:off x="917596" y="4758700"/>
            <a:ext cx="2394864" cy="784830"/>
          </a:xfrm>
          <a:prstGeom prst="rect">
            <a:avLst/>
          </a:prstGeom>
          <a:noFill/>
          <a:effectLst/>
        </p:spPr>
        <p:txBody>
          <a:bodyPr wrap="square" rtlCol="0">
            <a:spAutoFit/>
          </a:bodyPr>
          <a:lstStyle/>
          <a:p>
            <a:pPr algn="ctr">
              <a:lnSpc>
                <a:spcPct val="150000"/>
              </a:lnSpc>
            </a:pPr>
            <a:r>
              <a:rPr lang="en-US" altLang="zh-CN" sz="1000" smtClean="0">
                <a:solidFill>
                  <a:schemeClr val="tx1">
                    <a:lumMod val="50000"/>
                    <a:lumOff val="50000"/>
                  </a:schemeClr>
                </a:solidFill>
                <a:cs typeface="+mn-ea"/>
                <a:sym typeface="+mn-lt"/>
              </a:rPr>
              <a:t>Click here to add content that matches the title.</a:t>
            </a:r>
            <a:r>
              <a:rPr lang="zh-CN" altLang="en-US" sz="1000" smtClean="0">
                <a:solidFill>
                  <a:schemeClr val="tx1">
                    <a:lumMod val="50000"/>
                    <a:lumOff val="50000"/>
                  </a:schemeClr>
                </a:solidFill>
                <a:cs typeface="+mn-ea"/>
                <a:sym typeface="+mn-lt"/>
              </a:rPr>
              <a:t>。</a:t>
            </a:r>
            <a:r>
              <a:rPr lang="en-US" altLang="zh-CN" sz="1000" smtClean="0">
                <a:solidFill>
                  <a:schemeClr val="tx1">
                    <a:lumMod val="50000"/>
                    <a:lumOff val="50000"/>
                  </a:schemeClr>
                </a:solidFill>
                <a:cs typeface="+mn-ea"/>
                <a:sym typeface="+mn-lt"/>
              </a:rPr>
              <a:t>Click here to add content that matches the title.</a:t>
            </a:r>
            <a:endParaRPr lang="zh-CN" altLang="en-US" sz="1000" dirty="0">
              <a:solidFill>
                <a:schemeClr val="tx1">
                  <a:lumMod val="50000"/>
                  <a:lumOff val="50000"/>
                </a:schemeClr>
              </a:solidFill>
              <a:cs typeface="+mn-ea"/>
              <a:sym typeface="+mn-lt"/>
            </a:endParaRPr>
          </a:p>
        </p:txBody>
      </p:sp>
      <p:sp>
        <p:nvSpPr>
          <p:cNvPr id="48" name="矩形 47">
            <a:extLst>
              <a:ext uri="{FF2B5EF4-FFF2-40B4-BE49-F238E27FC236}">
                <a16:creationId xmlns:a16="http://schemas.microsoft.com/office/drawing/2014/main" id="{F3FDAC07-9EB6-454F-8541-6DBD9DBFD461}"/>
              </a:ext>
            </a:extLst>
          </p:cNvPr>
          <p:cNvSpPr/>
          <p:nvPr/>
        </p:nvSpPr>
        <p:spPr>
          <a:xfrm>
            <a:off x="1426379" y="4413142"/>
            <a:ext cx="1377300" cy="307777"/>
          </a:xfrm>
          <a:prstGeom prst="rect">
            <a:avLst/>
          </a:prstGeom>
        </p:spPr>
        <p:txBody>
          <a:bodyPr wrap="none">
            <a:spAutoFit/>
          </a:bodyPr>
          <a:lstStyle/>
          <a:p>
            <a:pPr lvl="0" algn="ctr">
              <a:defRPr/>
            </a:pPr>
            <a:r>
              <a:rPr lang="en-US" altLang="zh-CN" sz="1400" b="1" kern="0" smtClean="0">
                <a:solidFill>
                  <a:sysClr val="windowText" lastClr="000000"/>
                </a:solidFill>
                <a:cs typeface="+mn-ea"/>
                <a:sym typeface="+mn-lt"/>
              </a:rPr>
              <a:t>Add title text</a:t>
            </a:r>
            <a:endParaRPr lang="zh-CN" altLang="en-US" sz="1400" b="1" kern="0" dirty="0">
              <a:solidFill>
                <a:sysClr val="windowText" lastClr="000000"/>
              </a:solidFill>
              <a:cs typeface="+mn-ea"/>
              <a:sym typeface="+mn-lt"/>
            </a:endParaRPr>
          </a:p>
        </p:txBody>
      </p:sp>
      <p:sp>
        <p:nvSpPr>
          <p:cNvPr id="49" name="文本框 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3C4A7510-B9B2-47FA-9118-E10D348D436C}"/>
              </a:ext>
            </a:extLst>
          </p:cNvPr>
          <p:cNvSpPr txBox="1"/>
          <p:nvPr/>
        </p:nvSpPr>
        <p:spPr>
          <a:xfrm>
            <a:off x="3498171" y="4788586"/>
            <a:ext cx="2394864" cy="784830"/>
          </a:xfrm>
          <a:prstGeom prst="rect">
            <a:avLst/>
          </a:prstGeom>
          <a:noFill/>
          <a:effectLst/>
        </p:spPr>
        <p:txBody>
          <a:bodyPr wrap="square" rtlCol="0">
            <a:spAutoFit/>
          </a:bodyPr>
          <a:lstStyle/>
          <a:p>
            <a:pPr algn="ctr">
              <a:lnSpc>
                <a:spcPct val="150000"/>
              </a:lnSpc>
            </a:pPr>
            <a:r>
              <a:rPr lang="en-US" altLang="zh-CN" sz="1000" smtClean="0">
                <a:solidFill>
                  <a:schemeClr val="tx1">
                    <a:lumMod val="50000"/>
                    <a:lumOff val="50000"/>
                  </a:schemeClr>
                </a:solidFill>
                <a:cs typeface="+mn-ea"/>
                <a:sym typeface="+mn-lt"/>
              </a:rPr>
              <a:t>Click here to add content that matches the title.</a:t>
            </a:r>
            <a:r>
              <a:rPr lang="zh-CN" altLang="en-US" sz="1000" smtClean="0">
                <a:solidFill>
                  <a:schemeClr val="tx1">
                    <a:lumMod val="50000"/>
                    <a:lumOff val="50000"/>
                  </a:schemeClr>
                </a:solidFill>
                <a:cs typeface="+mn-ea"/>
                <a:sym typeface="+mn-lt"/>
              </a:rPr>
              <a:t>。</a:t>
            </a:r>
            <a:r>
              <a:rPr lang="en-US" altLang="zh-CN" sz="1000" smtClean="0">
                <a:solidFill>
                  <a:schemeClr val="tx1">
                    <a:lumMod val="50000"/>
                    <a:lumOff val="50000"/>
                  </a:schemeClr>
                </a:solidFill>
                <a:cs typeface="+mn-ea"/>
                <a:sym typeface="+mn-lt"/>
              </a:rPr>
              <a:t>Click here to add content that matches the title.</a:t>
            </a:r>
            <a:endParaRPr lang="zh-CN" altLang="en-US" sz="1000" dirty="0">
              <a:solidFill>
                <a:schemeClr val="tx1">
                  <a:lumMod val="50000"/>
                  <a:lumOff val="50000"/>
                </a:schemeClr>
              </a:solidFill>
              <a:cs typeface="+mn-ea"/>
              <a:sym typeface="+mn-lt"/>
            </a:endParaRPr>
          </a:p>
        </p:txBody>
      </p:sp>
      <p:sp>
        <p:nvSpPr>
          <p:cNvPr id="50" name="矩形 49">
            <a:extLst>
              <a:ext uri="{FF2B5EF4-FFF2-40B4-BE49-F238E27FC236}">
                <a16:creationId xmlns:a16="http://schemas.microsoft.com/office/drawing/2014/main" id="{75341813-A7BC-4CB6-B48E-9473D7A14067}"/>
              </a:ext>
            </a:extLst>
          </p:cNvPr>
          <p:cNvSpPr/>
          <p:nvPr/>
        </p:nvSpPr>
        <p:spPr>
          <a:xfrm>
            <a:off x="4006954" y="4443028"/>
            <a:ext cx="1377300" cy="307777"/>
          </a:xfrm>
          <a:prstGeom prst="rect">
            <a:avLst/>
          </a:prstGeom>
        </p:spPr>
        <p:txBody>
          <a:bodyPr wrap="none">
            <a:spAutoFit/>
          </a:bodyPr>
          <a:lstStyle/>
          <a:p>
            <a:pPr lvl="0" algn="ctr">
              <a:defRPr/>
            </a:pPr>
            <a:r>
              <a:rPr lang="en-US" altLang="zh-CN" sz="1400" b="1" kern="0" smtClean="0">
                <a:solidFill>
                  <a:sysClr val="windowText" lastClr="000000"/>
                </a:solidFill>
                <a:cs typeface="+mn-ea"/>
                <a:sym typeface="+mn-lt"/>
              </a:rPr>
              <a:t>Add title text</a:t>
            </a:r>
            <a:endParaRPr lang="zh-CN" altLang="en-US" sz="1400" b="1" kern="0" dirty="0">
              <a:solidFill>
                <a:sysClr val="windowText" lastClr="000000"/>
              </a:solidFill>
              <a:cs typeface="+mn-ea"/>
              <a:sym typeface="+mn-lt"/>
            </a:endParaRPr>
          </a:p>
        </p:txBody>
      </p:sp>
      <p:sp>
        <p:nvSpPr>
          <p:cNvPr id="51" name="文本框 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5B30600D-A5B0-42C8-8BA9-37C97404A548}"/>
              </a:ext>
            </a:extLst>
          </p:cNvPr>
          <p:cNvSpPr txBox="1"/>
          <p:nvPr/>
        </p:nvSpPr>
        <p:spPr>
          <a:xfrm>
            <a:off x="6348666" y="4788586"/>
            <a:ext cx="2394864" cy="784830"/>
          </a:xfrm>
          <a:prstGeom prst="rect">
            <a:avLst/>
          </a:prstGeom>
          <a:noFill/>
          <a:effectLst/>
        </p:spPr>
        <p:txBody>
          <a:bodyPr wrap="square" rtlCol="0">
            <a:spAutoFit/>
          </a:bodyPr>
          <a:lstStyle/>
          <a:p>
            <a:pPr algn="ctr">
              <a:lnSpc>
                <a:spcPct val="150000"/>
              </a:lnSpc>
            </a:pPr>
            <a:r>
              <a:rPr lang="en-US" altLang="zh-CN" sz="1000" smtClean="0">
                <a:solidFill>
                  <a:schemeClr val="tx1">
                    <a:lumMod val="50000"/>
                    <a:lumOff val="50000"/>
                  </a:schemeClr>
                </a:solidFill>
                <a:cs typeface="+mn-ea"/>
                <a:sym typeface="+mn-lt"/>
              </a:rPr>
              <a:t>Click here to add content that matches the title.</a:t>
            </a:r>
            <a:r>
              <a:rPr lang="zh-CN" altLang="en-US" sz="1000" smtClean="0">
                <a:solidFill>
                  <a:schemeClr val="tx1">
                    <a:lumMod val="50000"/>
                    <a:lumOff val="50000"/>
                  </a:schemeClr>
                </a:solidFill>
                <a:cs typeface="+mn-ea"/>
                <a:sym typeface="+mn-lt"/>
              </a:rPr>
              <a:t>。</a:t>
            </a:r>
            <a:r>
              <a:rPr lang="en-US" altLang="zh-CN" sz="1000" smtClean="0">
                <a:solidFill>
                  <a:schemeClr val="tx1">
                    <a:lumMod val="50000"/>
                    <a:lumOff val="50000"/>
                  </a:schemeClr>
                </a:solidFill>
                <a:cs typeface="+mn-ea"/>
                <a:sym typeface="+mn-lt"/>
              </a:rPr>
              <a:t>Click here to add content that matches the title.</a:t>
            </a:r>
            <a:endParaRPr lang="zh-CN" altLang="en-US" sz="1000" dirty="0">
              <a:solidFill>
                <a:schemeClr val="tx1">
                  <a:lumMod val="50000"/>
                  <a:lumOff val="50000"/>
                </a:schemeClr>
              </a:solidFill>
              <a:cs typeface="+mn-ea"/>
              <a:sym typeface="+mn-lt"/>
            </a:endParaRPr>
          </a:p>
        </p:txBody>
      </p:sp>
      <p:sp>
        <p:nvSpPr>
          <p:cNvPr id="52" name="矩形 51">
            <a:extLst>
              <a:ext uri="{FF2B5EF4-FFF2-40B4-BE49-F238E27FC236}">
                <a16:creationId xmlns:a16="http://schemas.microsoft.com/office/drawing/2014/main" id="{5F7898B5-8C1E-4989-9A26-60AC7BBE7C0B}"/>
              </a:ext>
            </a:extLst>
          </p:cNvPr>
          <p:cNvSpPr/>
          <p:nvPr/>
        </p:nvSpPr>
        <p:spPr>
          <a:xfrm>
            <a:off x="6857449" y="4443028"/>
            <a:ext cx="1377300" cy="307777"/>
          </a:xfrm>
          <a:prstGeom prst="rect">
            <a:avLst/>
          </a:prstGeom>
        </p:spPr>
        <p:txBody>
          <a:bodyPr wrap="none">
            <a:spAutoFit/>
          </a:bodyPr>
          <a:lstStyle/>
          <a:p>
            <a:pPr lvl="0" algn="ctr">
              <a:defRPr/>
            </a:pPr>
            <a:r>
              <a:rPr lang="en-US" altLang="zh-CN" sz="1400" b="1" kern="0" smtClean="0">
                <a:solidFill>
                  <a:sysClr val="windowText" lastClr="000000"/>
                </a:solidFill>
                <a:cs typeface="+mn-ea"/>
                <a:sym typeface="+mn-lt"/>
              </a:rPr>
              <a:t>Add title text</a:t>
            </a:r>
            <a:endParaRPr lang="zh-CN" altLang="en-US" sz="1400" b="1" kern="0" dirty="0">
              <a:solidFill>
                <a:sysClr val="windowText" lastClr="000000"/>
              </a:solidFill>
              <a:cs typeface="+mn-ea"/>
              <a:sym typeface="+mn-lt"/>
            </a:endParaRPr>
          </a:p>
        </p:txBody>
      </p:sp>
      <p:sp>
        <p:nvSpPr>
          <p:cNvPr id="53" name="文本框 5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E0CFE046-A63B-45F2-9A65-61E223C76A9F}"/>
              </a:ext>
            </a:extLst>
          </p:cNvPr>
          <p:cNvSpPr txBox="1"/>
          <p:nvPr/>
        </p:nvSpPr>
        <p:spPr>
          <a:xfrm>
            <a:off x="9026100" y="4765704"/>
            <a:ext cx="2394864" cy="784830"/>
          </a:xfrm>
          <a:prstGeom prst="rect">
            <a:avLst/>
          </a:prstGeom>
          <a:noFill/>
          <a:effectLst/>
        </p:spPr>
        <p:txBody>
          <a:bodyPr wrap="square" rtlCol="0">
            <a:spAutoFit/>
          </a:bodyPr>
          <a:lstStyle/>
          <a:p>
            <a:pPr algn="ctr">
              <a:lnSpc>
                <a:spcPct val="150000"/>
              </a:lnSpc>
            </a:pPr>
            <a:r>
              <a:rPr lang="en-US" altLang="zh-CN" sz="1000" smtClean="0">
                <a:solidFill>
                  <a:schemeClr val="tx1">
                    <a:lumMod val="50000"/>
                    <a:lumOff val="50000"/>
                  </a:schemeClr>
                </a:solidFill>
                <a:cs typeface="+mn-ea"/>
                <a:sym typeface="+mn-lt"/>
              </a:rPr>
              <a:t>Click here to add content that matches the title.</a:t>
            </a:r>
            <a:r>
              <a:rPr lang="zh-CN" altLang="en-US" sz="1000" smtClean="0">
                <a:solidFill>
                  <a:schemeClr val="tx1">
                    <a:lumMod val="50000"/>
                    <a:lumOff val="50000"/>
                  </a:schemeClr>
                </a:solidFill>
                <a:cs typeface="+mn-ea"/>
                <a:sym typeface="+mn-lt"/>
              </a:rPr>
              <a:t>。</a:t>
            </a:r>
            <a:r>
              <a:rPr lang="en-US" altLang="zh-CN" sz="1000" smtClean="0">
                <a:solidFill>
                  <a:schemeClr val="tx1">
                    <a:lumMod val="50000"/>
                    <a:lumOff val="50000"/>
                  </a:schemeClr>
                </a:solidFill>
                <a:cs typeface="+mn-ea"/>
                <a:sym typeface="+mn-lt"/>
              </a:rPr>
              <a:t>Click here to add content that matches the title.</a:t>
            </a:r>
            <a:endParaRPr lang="zh-CN" altLang="en-US" sz="1000" dirty="0">
              <a:solidFill>
                <a:schemeClr val="tx1">
                  <a:lumMod val="50000"/>
                  <a:lumOff val="50000"/>
                </a:schemeClr>
              </a:solidFill>
              <a:cs typeface="+mn-ea"/>
              <a:sym typeface="+mn-lt"/>
            </a:endParaRPr>
          </a:p>
        </p:txBody>
      </p:sp>
      <p:sp>
        <p:nvSpPr>
          <p:cNvPr id="54" name="矩形 53">
            <a:extLst>
              <a:ext uri="{FF2B5EF4-FFF2-40B4-BE49-F238E27FC236}">
                <a16:creationId xmlns:a16="http://schemas.microsoft.com/office/drawing/2014/main" id="{67A363EF-A682-44A6-9F57-957E1BAF8920}"/>
              </a:ext>
            </a:extLst>
          </p:cNvPr>
          <p:cNvSpPr/>
          <p:nvPr/>
        </p:nvSpPr>
        <p:spPr>
          <a:xfrm>
            <a:off x="9534883" y="4420146"/>
            <a:ext cx="1377300" cy="307777"/>
          </a:xfrm>
          <a:prstGeom prst="rect">
            <a:avLst/>
          </a:prstGeom>
        </p:spPr>
        <p:txBody>
          <a:bodyPr wrap="none">
            <a:spAutoFit/>
          </a:bodyPr>
          <a:lstStyle/>
          <a:p>
            <a:pPr lvl="0" algn="ctr">
              <a:defRPr/>
            </a:pPr>
            <a:r>
              <a:rPr lang="en-US" altLang="zh-CN" sz="1400" b="1" kern="0" smtClean="0">
                <a:solidFill>
                  <a:sysClr val="windowText" lastClr="000000"/>
                </a:solidFill>
                <a:cs typeface="+mn-ea"/>
                <a:sym typeface="+mn-lt"/>
              </a:rPr>
              <a:t>Add title text</a:t>
            </a:r>
            <a:endParaRPr lang="zh-CN" altLang="en-US" sz="1400" b="1" kern="0" dirty="0">
              <a:solidFill>
                <a:sysClr val="windowText" lastClr="000000"/>
              </a:solidFill>
              <a:cs typeface="+mn-ea"/>
              <a:sym typeface="+mn-lt"/>
            </a:endParaRPr>
          </a:p>
        </p:txBody>
      </p:sp>
    </p:spTree>
    <p:extLst>
      <p:ext uri="{BB962C8B-B14F-4D97-AF65-F5344CB8AC3E}">
        <p14:creationId xmlns:p14="http://schemas.microsoft.com/office/powerpoint/2010/main" val="14931972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 presetClass="entr" presetSubtype="4" decel="10000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ppt_x"/>
                                          </p:val>
                                        </p:tav>
                                        <p:tav tm="100000">
                                          <p:val>
                                            <p:strVal val="#ppt_x"/>
                                          </p:val>
                                        </p:tav>
                                      </p:tavLst>
                                    </p:anim>
                                    <p:anim calcmode="lin" valueType="num">
                                      <p:cBhvr additive="base">
                                        <p:cTn id="18" dur="10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10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150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1000" fill="hold"/>
                                        <p:tgtEl>
                                          <p:spTgt spid="37"/>
                                        </p:tgtEl>
                                        <p:attrNameLst>
                                          <p:attrName>ppt_x</p:attrName>
                                        </p:attrNameLst>
                                      </p:cBhvr>
                                      <p:tavLst>
                                        <p:tav tm="0">
                                          <p:val>
                                            <p:strVal val="#ppt_x"/>
                                          </p:val>
                                        </p:tav>
                                        <p:tav tm="100000">
                                          <p:val>
                                            <p:strVal val="#ppt_x"/>
                                          </p:val>
                                        </p:tav>
                                      </p:tavLst>
                                    </p:anim>
                                    <p:anim calcmode="lin" valueType="num">
                                      <p:cBhvr additive="base">
                                        <p:cTn id="30" dur="1000" fill="hold"/>
                                        <p:tgtEl>
                                          <p:spTgt spid="37"/>
                                        </p:tgtEl>
                                        <p:attrNameLst>
                                          <p:attrName>ppt_y</p:attrName>
                                        </p:attrNameLst>
                                      </p:cBhvr>
                                      <p:tavLst>
                                        <p:tav tm="0">
                                          <p:val>
                                            <p:strVal val="1+#ppt_h/2"/>
                                          </p:val>
                                        </p:tav>
                                        <p:tav tm="100000">
                                          <p:val>
                                            <p:strVal val="#ppt_y"/>
                                          </p:val>
                                        </p:tav>
                                      </p:tavLst>
                                    </p:anim>
                                  </p:childTnLst>
                                </p:cTn>
                              </p:par>
                            </p:childTnLst>
                          </p:cTn>
                        </p:par>
                        <p:par>
                          <p:cTn id="31" fill="hold">
                            <p:stCondLst>
                              <p:cond delay="4050"/>
                            </p:stCondLst>
                            <p:childTnLst>
                              <p:par>
                                <p:cTn id="32" presetID="22" presetClass="entr" presetSubtype="1"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par>
                                <p:cTn id="35" presetID="23" presetClass="entr" presetSubtype="288" decel="100000" fill="hold" grpId="0" nodeType="withEffect">
                                  <p:stCondLst>
                                    <p:cond delay="0"/>
                                  </p:stCondLst>
                                  <p:iterate type="lt">
                                    <p:tmPct val="15000"/>
                                  </p:iterate>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strVal val="8/3*#ppt_w"/>
                                          </p:val>
                                        </p:tav>
                                        <p:tav tm="100000">
                                          <p:val>
                                            <p:strVal val="#ppt_w"/>
                                          </p:val>
                                        </p:tav>
                                      </p:tavLst>
                                    </p:anim>
                                    <p:anim calcmode="lin" valueType="num">
                                      <p:cBhvr>
                                        <p:cTn id="38" dur="500" fill="hold"/>
                                        <p:tgtEl>
                                          <p:spTgt spid="48"/>
                                        </p:tgtEl>
                                        <p:attrNameLst>
                                          <p:attrName>ppt_h</p:attrName>
                                        </p:attrNameLst>
                                      </p:cBhvr>
                                      <p:tavLst>
                                        <p:tav tm="0">
                                          <p:val>
                                            <p:strVal val="12/3*#ppt_h"/>
                                          </p:val>
                                        </p:tav>
                                        <p:tav tm="100000">
                                          <p:val>
                                            <p:strVal val="#ppt_h"/>
                                          </p:val>
                                        </p:tav>
                                      </p:tavLst>
                                    </p:anim>
                                  </p:childTnLst>
                                </p:cTn>
                              </p:par>
                              <p:par>
                                <p:cTn id="39" presetID="10" presetClass="entr" presetSubtype="0" fill="hold" grpId="1" nodeType="withEffect">
                                  <p:stCondLst>
                                    <p:cond delay="0"/>
                                  </p:stCondLst>
                                  <p:iterate type="lt">
                                    <p:tmPct val="15000"/>
                                  </p:iterate>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par>
                          <p:cTn id="42" fill="hold">
                            <p:stCondLst>
                              <p:cond delay="5375"/>
                            </p:stCondLst>
                            <p:childTnLst>
                              <p:par>
                                <p:cTn id="43" presetID="22" presetClass="entr" presetSubtype="1"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up)">
                                      <p:cBhvr>
                                        <p:cTn id="45" dur="500"/>
                                        <p:tgtEl>
                                          <p:spTgt spid="49"/>
                                        </p:tgtEl>
                                      </p:cBhvr>
                                    </p:animEffect>
                                  </p:childTnLst>
                                </p:cTn>
                              </p:par>
                              <p:par>
                                <p:cTn id="46" presetID="23" presetClass="entr" presetSubtype="288" decel="100000" fill="hold" grpId="0" nodeType="withEffect">
                                  <p:stCondLst>
                                    <p:cond delay="0"/>
                                  </p:stCondLst>
                                  <p:iterate type="lt">
                                    <p:tmPct val="15000"/>
                                  </p:iterate>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strVal val="8/3*#ppt_w"/>
                                          </p:val>
                                        </p:tav>
                                        <p:tav tm="100000">
                                          <p:val>
                                            <p:strVal val="#ppt_w"/>
                                          </p:val>
                                        </p:tav>
                                      </p:tavLst>
                                    </p:anim>
                                    <p:anim calcmode="lin" valueType="num">
                                      <p:cBhvr>
                                        <p:cTn id="49" dur="500" fill="hold"/>
                                        <p:tgtEl>
                                          <p:spTgt spid="50"/>
                                        </p:tgtEl>
                                        <p:attrNameLst>
                                          <p:attrName>ppt_h</p:attrName>
                                        </p:attrNameLst>
                                      </p:cBhvr>
                                      <p:tavLst>
                                        <p:tav tm="0">
                                          <p:val>
                                            <p:strVal val="12/3*#ppt_h"/>
                                          </p:val>
                                        </p:tav>
                                        <p:tav tm="100000">
                                          <p:val>
                                            <p:strVal val="#ppt_h"/>
                                          </p:val>
                                        </p:tav>
                                      </p:tavLst>
                                    </p:anim>
                                  </p:childTnLst>
                                </p:cTn>
                              </p:par>
                              <p:par>
                                <p:cTn id="50" presetID="10" presetClass="entr" presetSubtype="0" fill="hold" grpId="1" nodeType="withEffect">
                                  <p:stCondLst>
                                    <p:cond delay="0"/>
                                  </p:stCondLst>
                                  <p:iterate type="lt">
                                    <p:tmPct val="15000"/>
                                  </p:iterate>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up)">
                                      <p:cBhvr>
                                        <p:cTn id="56" dur="500"/>
                                        <p:tgtEl>
                                          <p:spTgt spid="51"/>
                                        </p:tgtEl>
                                      </p:cBhvr>
                                    </p:animEffect>
                                  </p:childTnLst>
                                </p:cTn>
                              </p:par>
                              <p:par>
                                <p:cTn id="57" presetID="23" presetClass="entr" presetSubtype="288" decel="100000" fill="hold" grpId="0" nodeType="withEffect">
                                  <p:stCondLst>
                                    <p:cond delay="0"/>
                                  </p:stCondLst>
                                  <p:iterate type="lt">
                                    <p:tmPct val="15000"/>
                                  </p:iterate>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strVal val="8/3*#ppt_w"/>
                                          </p:val>
                                        </p:tav>
                                        <p:tav tm="100000">
                                          <p:val>
                                            <p:strVal val="#ppt_w"/>
                                          </p:val>
                                        </p:tav>
                                      </p:tavLst>
                                    </p:anim>
                                    <p:anim calcmode="lin" valueType="num">
                                      <p:cBhvr>
                                        <p:cTn id="60" dur="500" fill="hold"/>
                                        <p:tgtEl>
                                          <p:spTgt spid="52"/>
                                        </p:tgtEl>
                                        <p:attrNameLst>
                                          <p:attrName>ppt_h</p:attrName>
                                        </p:attrNameLst>
                                      </p:cBhvr>
                                      <p:tavLst>
                                        <p:tav tm="0">
                                          <p:val>
                                            <p:strVal val="12/3*#ppt_h"/>
                                          </p:val>
                                        </p:tav>
                                        <p:tav tm="100000">
                                          <p:val>
                                            <p:strVal val="#ppt_h"/>
                                          </p:val>
                                        </p:tav>
                                      </p:tavLst>
                                    </p:anim>
                                  </p:childTnLst>
                                </p:cTn>
                              </p:par>
                              <p:par>
                                <p:cTn id="61" presetID="10" presetClass="entr" presetSubtype="0" fill="hold" grpId="1" nodeType="withEffect">
                                  <p:stCondLst>
                                    <p:cond delay="0"/>
                                  </p:stCondLst>
                                  <p:iterate type="lt">
                                    <p:tmPct val="15000"/>
                                  </p:iterate>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8025"/>
                            </p:stCondLst>
                            <p:childTnLst>
                              <p:par>
                                <p:cTn id="65" presetID="22" presetClass="entr" presetSubtype="1"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up)">
                                      <p:cBhvr>
                                        <p:cTn id="67" dur="500"/>
                                        <p:tgtEl>
                                          <p:spTgt spid="53"/>
                                        </p:tgtEl>
                                      </p:cBhvr>
                                    </p:animEffect>
                                  </p:childTnLst>
                                </p:cTn>
                              </p:par>
                              <p:par>
                                <p:cTn id="68" presetID="23" presetClass="entr" presetSubtype="288" decel="100000" fill="hold" grpId="0" nodeType="withEffect">
                                  <p:stCondLst>
                                    <p:cond delay="0"/>
                                  </p:stCondLst>
                                  <p:iterate type="lt">
                                    <p:tmPct val="15000"/>
                                  </p:iterate>
                                  <p:childTnLst>
                                    <p:set>
                                      <p:cBhvr>
                                        <p:cTn id="69" dur="1" fill="hold">
                                          <p:stCondLst>
                                            <p:cond delay="0"/>
                                          </p:stCondLst>
                                        </p:cTn>
                                        <p:tgtEl>
                                          <p:spTgt spid="54"/>
                                        </p:tgtEl>
                                        <p:attrNameLst>
                                          <p:attrName>style.visibility</p:attrName>
                                        </p:attrNameLst>
                                      </p:cBhvr>
                                      <p:to>
                                        <p:strVal val="visible"/>
                                      </p:to>
                                    </p:set>
                                    <p:anim calcmode="lin" valueType="num">
                                      <p:cBhvr>
                                        <p:cTn id="70" dur="500" fill="hold"/>
                                        <p:tgtEl>
                                          <p:spTgt spid="54"/>
                                        </p:tgtEl>
                                        <p:attrNameLst>
                                          <p:attrName>ppt_w</p:attrName>
                                        </p:attrNameLst>
                                      </p:cBhvr>
                                      <p:tavLst>
                                        <p:tav tm="0">
                                          <p:val>
                                            <p:strVal val="8/3*#ppt_w"/>
                                          </p:val>
                                        </p:tav>
                                        <p:tav tm="100000">
                                          <p:val>
                                            <p:strVal val="#ppt_w"/>
                                          </p:val>
                                        </p:tav>
                                      </p:tavLst>
                                    </p:anim>
                                    <p:anim calcmode="lin" valueType="num">
                                      <p:cBhvr>
                                        <p:cTn id="71" dur="500" fill="hold"/>
                                        <p:tgtEl>
                                          <p:spTgt spid="54"/>
                                        </p:tgtEl>
                                        <p:attrNameLst>
                                          <p:attrName>ppt_h</p:attrName>
                                        </p:attrNameLst>
                                      </p:cBhvr>
                                      <p:tavLst>
                                        <p:tav tm="0">
                                          <p:val>
                                            <p:strVal val="12/3*#ppt_h"/>
                                          </p:val>
                                        </p:tav>
                                        <p:tav tm="100000">
                                          <p:val>
                                            <p:strVal val="#ppt_h"/>
                                          </p:val>
                                        </p:tav>
                                      </p:tavLst>
                                    </p:anim>
                                  </p:childTnLst>
                                </p:cTn>
                              </p:par>
                              <p:par>
                                <p:cTn id="72" presetID="10" presetClass="entr" presetSubtype="0" fill="hold" grpId="1" nodeType="withEffect">
                                  <p:stCondLst>
                                    <p:cond delay="0"/>
                                  </p:stCondLst>
                                  <p:iterate type="lt">
                                    <p:tmPct val="15000"/>
                                  </p:iterate>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5B0932-60E2-4F09-B004-0F2460B098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525" y="363891"/>
            <a:ext cx="1145381" cy="526671"/>
          </a:xfrm>
          <a:prstGeom prst="rect">
            <a:avLst/>
          </a:prstGeom>
        </p:spPr>
      </p:pic>
      <p:sp>
        <p:nvSpPr>
          <p:cNvPr id="4" name="矩形 3">
            <a:extLst>
              <a:ext uri="{FF2B5EF4-FFF2-40B4-BE49-F238E27FC236}">
                <a16:creationId xmlns:a16="http://schemas.microsoft.com/office/drawing/2014/main" id="{113B7D5B-A0C3-4F28-BB88-2DBEACB7A6AF}"/>
              </a:ext>
            </a:extLst>
          </p:cNvPr>
          <p:cNvSpPr/>
          <p:nvPr/>
        </p:nvSpPr>
        <p:spPr>
          <a:xfrm>
            <a:off x="1909282" y="1459144"/>
            <a:ext cx="8373437" cy="2215991"/>
          </a:xfrm>
          <a:prstGeom prst="rect">
            <a:avLst/>
          </a:prstGeom>
        </p:spPr>
        <p:txBody>
          <a:bodyPr vert="horz" wrap="square">
            <a:spAutoFit/>
          </a:bodyPr>
          <a:lstStyle/>
          <a:p>
            <a:pPr algn="ctr"/>
            <a:r>
              <a:rPr lang="en-US" altLang="zh-CN" sz="13800" b="1"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FOUR</a:t>
            </a:r>
            <a:endParaRPr lang="zh-CN" altLang="en-US" sz="13800" b="1"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pic>
        <p:nvPicPr>
          <p:cNvPr id="38" name="图片 37">
            <a:extLst>
              <a:ext uri="{FF2B5EF4-FFF2-40B4-BE49-F238E27FC236}">
                <a16:creationId xmlns:a16="http://schemas.microsoft.com/office/drawing/2014/main" id="{EC3B6870-BFAE-4BF1-9BA0-9F1DB81215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160657"/>
            <a:ext cx="3074593" cy="3697344"/>
          </a:xfrm>
          <a:prstGeom prst="rect">
            <a:avLst/>
          </a:prstGeom>
        </p:spPr>
      </p:pic>
      <p:pic>
        <p:nvPicPr>
          <p:cNvPr id="39" name="图片 38">
            <a:extLst>
              <a:ext uri="{FF2B5EF4-FFF2-40B4-BE49-F238E27FC236}">
                <a16:creationId xmlns:a16="http://schemas.microsoft.com/office/drawing/2014/main" id="{8BA3BC1F-A0A8-4722-85A0-14FD5F7EBE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8419" y="3044874"/>
            <a:ext cx="1756514" cy="3389533"/>
          </a:xfrm>
          <a:prstGeom prst="rect">
            <a:avLst/>
          </a:prstGeom>
        </p:spPr>
      </p:pic>
      <p:sp>
        <p:nvSpPr>
          <p:cNvPr id="40" name="矩形 39">
            <a:extLst>
              <a:ext uri="{FF2B5EF4-FFF2-40B4-BE49-F238E27FC236}">
                <a16:creationId xmlns:a16="http://schemas.microsoft.com/office/drawing/2014/main" id="{2326D748-4306-4BE6-9C4F-F19A570D84B8}"/>
              </a:ext>
            </a:extLst>
          </p:cNvPr>
          <p:cNvSpPr/>
          <p:nvPr/>
        </p:nvSpPr>
        <p:spPr>
          <a:xfrm>
            <a:off x="1001554" y="2371725"/>
            <a:ext cx="241295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41" name="矩形 40">
            <a:extLst>
              <a:ext uri="{FF2B5EF4-FFF2-40B4-BE49-F238E27FC236}">
                <a16:creationId xmlns:a16="http://schemas.microsoft.com/office/drawing/2014/main" id="{DE4D7392-54D6-403F-85B5-83548D9B261F}"/>
              </a:ext>
            </a:extLst>
          </p:cNvPr>
          <p:cNvSpPr/>
          <p:nvPr/>
        </p:nvSpPr>
        <p:spPr>
          <a:xfrm>
            <a:off x="9030978" y="2371725"/>
            <a:ext cx="238092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42" name="文本框 41">
            <a:extLst>
              <a:ext uri="{FF2B5EF4-FFF2-40B4-BE49-F238E27FC236}">
                <a16:creationId xmlns:a16="http://schemas.microsoft.com/office/drawing/2014/main" id="{C06A06EC-14B7-493F-B8CB-223F2E53A7B2}"/>
              </a:ext>
            </a:extLst>
          </p:cNvPr>
          <p:cNvSpPr txBox="1"/>
          <p:nvPr/>
        </p:nvSpPr>
        <p:spPr>
          <a:xfrm>
            <a:off x="3300153" y="3908310"/>
            <a:ext cx="5669279" cy="1015663"/>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en-US" altLang="zh-CN" sz="6000" smtClean="0">
                <a:solidFill>
                  <a:schemeClr val="bg1"/>
                </a:solidFill>
                <a:effectLst/>
                <a:latin typeface="+mn-lt"/>
                <a:ea typeface="+mn-ea"/>
                <a:cs typeface="+mn-ea"/>
                <a:sym typeface="+mn-lt"/>
              </a:rPr>
              <a:t>Add title text</a:t>
            </a:r>
            <a:endParaRPr lang="zh-CN" altLang="en-US" sz="6000" dirty="0">
              <a:solidFill>
                <a:schemeClr val="bg1"/>
              </a:solidFill>
              <a:effectLst/>
              <a:latin typeface="+mn-lt"/>
              <a:ea typeface="+mn-ea"/>
              <a:cs typeface="+mn-ea"/>
              <a:sym typeface="+mn-lt"/>
            </a:endParaRPr>
          </a:p>
        </p:txBody>
      </p:sp>
      <p:sp>
        <p:nvSpPr>
          <p:cNvPr id="44" name="矩形 43">
            <a:extLst>
              <a:ext uri="{FF2B5EF4-FFF2-40B4-BE49-F238E27FC236}">
                <a16:creationId xmlns:a16="http://schemas.microsoft.com/office/drawing/2014/main" id="{F2AB1611-1A1F-4EEF-933A-0E3F95A3B136}"/>
              </a:ext>
            </a:extLst>
          </p:cNvPr>
          <p:cNvSpPr/>
          <p:nvPr/>
        </p:nvSpPr>
        <p:spPr>
          <a:xfrm>
            <a:off x="3809603" y="5310442"/>
            <a:ext cx="4572794" cy="507839"/>
          </a:xfrm>
          <a:prstGeom prst="rect">
            <a:avLst/>
          </a:prstGeom>
        </p:spPr>
        <p:txBody>
          <a:bodyPr lIns="91448" tIns="45724" rIns="91448" bIns="45724">
            <a:spAutoFit/>
          </a:bodyPr>
          <a:lstStyle/>
          <a:p>
            <a:pPr algn="ctr"/>
            <a:r>
              <a:rPr lang="en-US" altLang="zh-CN" sz="900" smtClean="0">
                <a:solidFill>
                  <a:srgbClr val="FA9576"/>
                </a:solidFill>
                <a:cs typeface="+mn-ea"/>
                <a:sym typeface="+mn-lt"/>
              </a:rPr>
              <a:t>Click here to add content, content to match the title, you can copy and paste directly, to select useful keyword entry.</a:t>
            </a:r>
            <a:endParaRPr lang="en-US" altLang="zh-CN" sz="900" dirty="0">
              <a:solidFill>
                <a:srgbClr val="FA9576"/>
              </a:solidFill>
              <a:cs typeface="+mn-ea"/>
              <a:sym typeface="+mn-lt"/>
            </a:endParaRPr>
          </a:p>
          <a:p>
            <a:pPr algn="ctr"/>
            <a:endParaRPr lang="en-US" altLang="zh-CN" sz="900" dirty="0">
              <a:solidFill>
                <a:srgbClr val="FA9576"/>
              </a:solidFill>
              <a:cs typeface="+mn-ea"/>
              <a:sym typeface="+mn-lt"/>
            </a:endParaRPr>
          </a:p>
        </p:txBody>
      </p:sp>
      <p:sp>
        <p:nvSpPr>
          <p:cNvPr id="45" name="矩形 44">
            <a:extLst>
              <a:ext uri="{FF2B5EF4-FFF2-40B4-BE49-F238E27FC236}">
                <a16:creationId xmlns:a16="http://schemas.microsoft.com/office/drawing/2014/main" id="{7CB0AEA3-78B7-4793-AF12-8156641C8333}"/>
              </a:ext>
            </a:extLst>
          </p:cNvPr>
          <p:cNvSpPr/>
          <p:nvPr/>
        </p:nvSpPr>
        <p:spPr>
          <a:xfrm>
            <a:off x="3431383" y="4954610"/>
            <a:ext cx="5676900" cy="338554"/>
          </a:xfrm>
          <a:prstGeom prst="rect">
            <a:avLst/>
          </a:prstGeom>
        </p:spPr>
        <p:txBody>
          <a:bodyPr vert="horz" wrap="square">
            <a:spAutoFit/>
          </a:bodyPr>
          <a:lstStyle/>
          <a:p>
            <a:pPr algn="ctr"/>
            <a:r>
              <a:rPr lang="en-US" altLang="zh-CN" sz="1600" spc="2500" dirty="0">
                <a:solidFill>
                  <a:srgbClr val="FA9576"/>
                </a:solidFill>
                <a:cs typeface="+mn-ea"/>
                <a:sym typeface="+mn-lt"/>
              </a:rPr>
              <a:t>The part 04</a:t>
            </a:r>
            <a:endParaRPr lang="zh-CN" altLang="en-US" sz="1600" spc="2500" dirty="0">
              <a:solidFill>
                <a:srgbClr val="FA9576"/>
              </a:solidFill>
              <a:cs typeface="+mn-ea"/>
              <a:sym typeface="+mn-lt"/>
            </a:endParaRPr>
          </a:p>
        </p:txBody>
      </p:sp>
    </p:spTree>
    <p:extLst>
      <p:ext uri="{BB962C8B-B14F-4D97-AF65-F5344CB8AC3E}">
        <p14:creationId xmlns:p14="http://schemas.microsoft.com/office/powerpoint/2010/main" val="349158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2000">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14:bounceEnd="62000">
                                          <p:cBhvr additive="base">
                                            <p:cTn id="11"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725"/>
                                </p:stCondLst>
                                <p:childTnLst>
                                  <p:par>
                                    <p:cTn id="14" presetID="2" presetClass="entr" presetSubtype="12"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0-#ppt_w/2"/>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1+#ppt_w/2"/>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par>
                              <p:cTn id="22" fill="hold">
                                <p:stCondLst>
                                  <p:cond delay="2925"/>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3925"/>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4925"/>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ppt_x</p:attrName>
                                            </p:attrNameLst>
                                          </p:cBhvr>
                                          <p:tavLst>
                                            <p:tav tm="0">
                                              <p:val>
                                                <p:strVal val="#ppt_x"/>
                                              </p:val>
                                            </p:tav>
                                            <p:tav tm="100000">
                                              <p:val>
                                                <p:strVal val="#ppt_x"/>
                                              </p:val>
                                            </p:tav>
                                          </p:tavLst>
                                        </p:anim>
                                        <p:anim calcmode="lin" valueType="num">
                                          <p:cBhvr>
                                            <p:cTn id="38" dur="500" fill="hold"/>
                                            <p:tgtEl>
                                              <p:spTgt spid="4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500"/>
                                      </p:stCondLst>
                                      <p:iterate type="lt">
                                        <p:tmPct val="10000"/>
                                      </p:iterate>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childTnLst>
                              </p:cTn>
                            </p:par>
                            <p:par>
                              <p:cTn id="42" fill="hold">
                                <p:stCondLst>
                                  <p:cond delay="6475"/>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7375"/>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1" grpId="0"/>
          <p:bldP spid="42" grpId="0"/>
          <p:bldP spid="42" grpId="1"/>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725"/>
                                </p:stCondLst>
                                <p:childTnLst>
                                  <p:par>
                                    <p:cTn id="14" presetID="2" presetClass="entr" presetSubtype="12"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0-#ppt_w/2"/>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1+#ppt_w/2"/>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par>
                              <p:cTn id="22" fill="hold">
                                <p:stCondLst>
                                  <p:cond delay="2925"/>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3925"/>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4925"/>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ppt_x</p:attrName>
                                            </p:attrNameLst>
                                          </p:cBhvr>
                                          <p:tavLst>
                                            <p:tav tm="0">
                                              <p:val>
                                                <p:strVal val="#ppt_x"/>
                                              </p:val>
                                            </p:tav>
                                            <p:tav tm="100000">
                                              <p:val>
                                                <p:strVal val="#ppt_x"/>
                                              </p:val>
                                            </p:tav>
                                          </p:tavLst>
                                        </p:anim>
                                        <p:anim calcmode="lin" valueType="num">
                                          <p:cBhvr>
                                            <p:cTn id="38" dur="500" fill="hold"/>
                                            <p:tgtEl>
                                              <p:spTgt spid="4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500"/>
                                      </p:stCondLst>
                                      <p:iterate type="lt">
                                        <p:tmPct val="10000"/>
                                      </p:iterate>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childTnLst>
                              </p:cTn>
                            </p:par>
                            <p:par>
                              <p:cTn id="42" fill="hold">
                                <p:stCondLst>
                                  <p:cond delay="6475"/>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7375"/>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1" grpId="0"/>
          <p:bldP spid="42" grpId="0"/>
          <p:bldP spid="42" grpId="1"/>
          <p:bldP spid="44" grpId="0"/>
          <p:bldP spid="4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sp>
        <p:nvSpPr>
          <p:cNvPr id="4" name="矩形 3">
            <a:extLst>
              <a:ext uri="{FF2B5EF4-FFF2-40B4-BE49-F238E27FC236}">
                <a16:creationId xmlns:a16="http://schemas.microsoft.com/office/drawing/2014/main" id="{9B9F0AE6-CBFC-4132-89EA-E27798DAB193}"/>
              </a:ext>
            </a:extLst>
          </p:cNvPr>
          <p:cNvSpPr/>
          <p:nvPr/>
        </p:nvSpPr>
        <p:spPr>
          <a:xfrm>
            <a:off x="4354713" y="0"/>
            <a:ext cx="2413000" cy="2286000"/>
          </a:xfrm>
          <a:prstGeom prst="rect">
            <a:avLst/>
          </a:prstGeom>
          <a:blipFill dpi="0" rotWithShape="1">
            <a:blip r:embed="rId4" cstate="screen">
              <a:extLst>
                <a:ext uri="{28A0092B-C50C-407E-A947-70E740481C1C}">
                  <a14:useLocalDpi xmlns:a14="http://schemas.microsoft.com/office/drawing/2010/main"/>
                </a:ext>
              </a:extLst>
            </a:blip>
            <a:srcRect/>
            <a:tile tx="0" ty="0" sx="30000" sy="30000" flip="none" algn="ctr"/>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97F3DA5A-01B3-4032-B9F9-B10A026D9C66}"/>
              </a:ext>
            </a:extLst>
          </p:cNvPr>
          <p:cNvSpPr/>
          <p:nvPr/>
        </p:nvSpPr>
        <p:spPr>
          <a:xfrm>
            <a:off x="4354713" y="2286000"/>
            <a:ext cx="2413000" cy="2286000"/>
          </a:xfrm>
          <a:prstGeom prst="rect">
            <a:avLst/>
          </a:prstGeom>
          <a:blipFill dpi="0" rotWithShape="1">
            <a:blip r:embed="rId5" cstate="screen">
              <a:extLst>
                <a:ext uri="{28A0092B-C50C-407E-A947-70E740481C1C}">
                  <a14:useLocalDpi xmlns:a14="http://schemas.microsoft.com/office/drawing/2010/main"/>
                </a:ext>
              </a:extLst>
            </a:blip>
            <a:srcRect/>
            <a:tile tx="0" ty="0" sx="8000" sy="8000" flip="none" algn="b"/>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 name="矩形 5">
            <a:extLst>
              <a:ext uri="{FF2B5EF4-FFF2-40B4-BE49-F238E27FC236}">
                <a16:creationId xmlns:a16="http://schemas.microsoft.com/office/drawing/2014/main" id="{ECD88617-8C60-490D-9E1E-E0BFF2C3D257}"/>
              </a:ext>
            </a:extLst>
          </p:cNvPr>
          <p:cNvSpPr/>
          <p:nvPr/>
        </p:nvSpPr>
        <p:spPr>
          <a:xfrm>
            <a:off x="4354713" y="4572000"/>
            <a:ext cx="2413000" cy="2286000"/>
          </a:xfrm>
          <a:prstGeom prst="rect">
            <a:avLst/>
          </a:prstGeom>
          <a:blipFill dpi="0" rotWithShape="1">
            <a:blip r:embed="rId6" cstate="screen">
              <a:extLst>
                <a:ext uri="{28A0092B-C50C-407E-A947-70E740481C1C}">
                  <a14:useLocalDpi xmlns:a14="http://schemas.microsoft.com/office/drawing/2010/main"/>
                </a:ext>
              </a:extLst>
            </a:blip>
            <a:srcRect/>
            <a:tile tx="0" ty="0" sx="50000" sy="50000" flip="none" algn="r"/>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 name="Rectangle: Rounded Corners 16">
            <a:extLst>
              <a:ext uri="{FF2B5EF4-FFF2-40B4-BE49-F238E27FC236}">
                <a16:creationId xmlns:a16="http://schemas.microsoft.com/office/drawing/2014/main" id="{05E2C35C-BEA1-4447-8852-AC57F3047770}"/>
              </a:ext>
            </a:extLst>
          </p:cNvPr>
          <p:cNvSpPr/>
          <p:nvPr/>
        </p:nvSpPr>
        <p:spPr>
          <a:xfrm>
            <a:off x="8894861" y="1774591"/>
            <a:ext cx="1276835" cy="341225"/>
          </a:xfrm>
          <a:prstGeom prst="roundRect">
            <a:avLst>
              <a:gd name="adj" fmla="val 50000"/>
            </a:avLst>
          </a:prstGeom>
          <a:solidFill>
            <a:srgbClr val="B807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Booking</a:t>
            </a:r>
            <a:endParaRPr lang="id-ID" sz="1200" dirty="0">
              <a:cs typeface="+mn-ea"/>
              <a:sym typeface="+mn-lt"/>
            </a:endParaRPr>
          </a:p>
        </p:txBody>
      </p:sp>
      <p:grpSp>
        <p:nvGrpSpPr>
          <p:cNvPr id="10" name="Group 13">
            <a:extLst>
              <a:ext uri="{FF2B5EF4-FFF2-40B4-BE49-F238E27FC236}">
                <a16:creationId xmlns:a16="http://schemas.microsoft.com/office/drawing/2014/main" id="{597A5A7C-3E20-402C-8BAD-2B30239928BB}"/>
              </a:ext>
            </a:extLst>
          </p:cNvPr>
          <p:cNvGrpSpPr/>
          <p:nvPr/>
        </p:nvGrpSpPr>
        <p:grpSpPr>
          <a:xfrm>
            <a:off x="7175768" y="1551512"/>
            <a:ext cx="1435794" cy="848938"/>
            <a:chOff x="6463952" y="2415129"/>
            <a:chExt cx="1435794" cy="848938"/>
          </a:xfrm>
        </p:grpSpPr>
        <p:sp>
          <p:nvSpPr>
            <p:cNvPr id="11" name="Rectangle 14">
              <a:extLst>
                <a:ext uri="{FF2B5EF4-FFF2-40B4-BE49-F238E27FC236}">
                  <a16:creationId xmlns:a16="http://schemas.microsoft.com/office/drawing/2014/main" id="{7CBA7519-4A31-4BA9-9371-E5938BF7E2AF}"/>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15$</a:t>
              </a:r>
            </a:p>
          </p:txBody>
        </p:sp>
        <p:sp>
          <p:nvSpPr>
            <p:cNvPr id="12" name="Rectangle 15">
              <a:extLst>
                <a:ext uri="{FF2B5EF4-FFF2-40B4-BE49-F238E27FC236}">
                  <a16:creationId xmlns:a16="http://schemas.microsoft.com/office/drawing/2014/main" id="{6E141FDE-6F05-435F-B30A-F9954B2BCDF8}"/>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13" name="Rectangle: Rounded Corners 16">
            <a:extLst>
              <a:ext uri="{FF2B5EF4-FFF2-40B4-BE49-F238E27FC236}">
                <a16:creationId xmlns:a16="http://schemas.microsoft.com/office/drawing/2014/main" id="{BE477648-DD4B-4653-87E6-41D3F0E62F45}"/>
              </a:ext>
            </a:extLst>
          </p:cNvPr>
          <p:cNvSpPr/>
          <p:nvPr/>
        </p:nvSpPr>
        <p:spPr>
          <a:xfrm>
            <a:off x="8894861" y="3455852"/>
            <a:ext cx="1276835" cy="341225"/>
          </a:xfrm>
          <a:prstGeom prst="roundRect">
            <a:avLst>
              <a:gd name="adj" fmla="val 50000"/>
            </a:avLst>
          </a:prstGeom>
          <a:solidFill>
            <a:srgbClr val="B807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Booking</a:t>
            </a:r>
            <a:endParaRPr lang="id-ID" sz="1200" dirty="0">
              <a:cs typeface="+mn-ea"/>
              <a:sym typeface="+mn-lt"/>
            </a:endParaRPr>
          </a:p>
        </p:txBody>
      </p:sp>
      <p:grpSp>
        <p:nvGrpSpPr>
          <p:cNvPr id="14" name="Group 13">
            <a:extLst>
              <a:ext uri="{FF2B5EF4-FFF2-40B4-BE49-F238E27FC236}">
                <a16:creationId xmlns:a16="http://schemas.microsoft.com/office/drawing/2014/main" id="{C1112103-4356-473F-A9AF-BA73FEBA4BBB}"/>
              </a:ext>
            </a:extLst>
          </p:cNvPr>
          <p:cNvGrpSpPr/>
          <p:nvPr/>
        </p:nvGrpSpPr>
        <p:grpSpPr>
          <a:xfrm>
            <a:off x="7175768" y="3232773"/>
            <a:ext cx="1435794" cy="848938"/>
            <a:chOff x="6463952" y="2415129"/>
            <a:chExt cx="1435794" cy="848938"/>
          </a:xfrm>
        </p:grpSpPr>
        <p:sp>
          <p:nvSpPr>
            <p:cNvPr id="15" name="Rectangle 14">
              <a:extLst>
                <a:ext uri="{FF2B5EF4-FFF2-40B4-BE49-F238E27FC236}">
                  <a16:creationId xmlns:a16="http://schemas.microsoft.com/office/drawing/2014/main" id="{71D89581-8609-40EE-9EDD-F602E2DC0E8F}"/>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25$</a:t>
              </a:r>
            </a:p>
          </p:txBody>
        </p:sp>
        <p:sp>
          <p:nvSpPr>
            <p:cNvPr id="16" name="Rectangle 15">
              <a:extLst>
                <a:ext uri="{FF2B5EF4-FFF2-40B4-BE49-F238E27FC236}">
                  <a16:creationId xmlns:a16="http://schemas.microsoft.com/office/drawing/2014/main" id="{6817455E-DC61-4B26-9959-38D3BE85CB3E}"/>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17" name="Rectangle: Rounded Corners 16">
            <a:extLst>
              <a:ext uri="{FF2B5EF4-FFF2-40B4-BE49-F238E27FC236}">
                <a16:creationId xmlns:a16="http://schemas.microsoft.com/office/drawing/2014/main" id="{3C27EE7B-68CF-4444-9C89-F1BBC3A89D5D}"/>
              </a:ext>
            </a:extLst>
          </p:cNvPr>
          <p:cNvSpPr/>
          <p:nvPr/>
        </p:nvSpPr>
        <p:spPr>
          <a:xfrm>
            <a:off x="8894861" y="5140913"/>
            <a:ext cx="1276835" cy="341225"/>
          </a:xfrm>
          <a:prstGeom prst="roundRect">
            <a:avLst>
              <a:gd name="adj" fmla="val 50000"/>
            </a:avLst>
          </a:prstGeom>
          <a:solidFill>
            <a:srgbClr val="B807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Booking</a:t>
            </a:r>
            <a:endParaRPr lang="id-ID" sz="1200" dirty="0">
              <a:cs typeface="+mn-ea"/>
              <a:sym typeface="+mn-lt"/>
            </a:endParaRPr>
          </a:p>
        </p:txBody>
      </p:sp>
      <p:grpSp>
        <p:nvGrpSpPr>
          <p:cNvPr id="18" name="Group 13">
            <a:extLst>
              <a:ext uri="{FF2B5EF4-FFF2-40B4-BE49-F238E27FC236}">
                <a16:creationId xmlns:a16="http://schemas.microsoft.com/office/drawing/2014/main" id="{AD38DDA9-6199-4CD8-82B4-ED7D74548A4E}"/>
              </a:ext>
            </a:extLst>
          </p:cNvPr>
          <p:cNvGrpSpPr/>
          <p:nvPr/>
        </p:nvGrpSpPr>
        <p:grpSpPr>
          <a:xfrm>
            <a:off x="7175768" y="4917834"/>
            <a:ext cx="1435794" cy="848938"/>
            <a:chOff x="6463952" y="2415129"/>
            <a:chExt cx="1435794" cy="848938"/>
          </a:xfrm>
        </p:grpSpPr>
        <p:sp>
          <p:nvSpPr>
            <p:cNvPr id="19" name="Rectangle 14">
              <a:extLst>
                <a:ext uri="{FF2B5EF4-FFF2-40B4-BE49-F238E27FC236}">
                  <a16:creationId xmlns:a16="http://schemas.microsoft.com/office/drawing/2014/main" id="{D3A3D727-376D-480B-A828-BABCF95B13BF}"/>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32$</a:t>
              </a:r>
            </a:p>
          </p:txBody>
        </p:sp>
        <p:sp>
          <p:nvSpPr>
            <p:cNvPr id="20" name="Rectangle 15">
              <a:extLst>
                <a:ext uri="{FF2B5EF4-FFF2-40B4-BE49-F238E27FC236}">
                  <a16:creationId xmlns:a16="http://schemas.microsoft.com/office/drawing/2014/main" id="{6F237C4A-F712-4F0D-A949-AEC8F6A7414F}"/>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21" name="Shape 992">
            <a:extLst>
              <a:ext uri="{FF2B5EF4-FFF2-40B4-BE49-F238E27FC236}">
                <a16:creationId xmlns:a16="http://schemas.microsoft.com/office/drawing/2014/main" id="{6C46D7A9-B54C-4C8A-AC73-902A22B7580C}"/>
              </a:ext>
            </a:extLst>
          </p:cNvPr>
          <p:cNvSpPr/>
          <p:nvPr/>
        </p:nvSpPr>
        <p:spPr>
          <a:xfrm>
            <a:off x="7544625" y="2286800"/>
            <a:ext cx="4094527" cy="3231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22" name="Shape 994">
            <a:extLst>
              <a:ext uri="{FF2B5EF4-FFF2-40B4-BE49-F238E27FC236}">
                <a16:creationId xmlns:a16="http://schemas.microsoft.com/office/drawing/2014/main" id="{FFC0B648-EE16-4F47-B958-E1912C434690}"/>
              </a:ext>
            </a:extLst>
          </p:cNvPr>
          <p:cNvSpPr/>
          <p:nvPr/>
        </p:nvSpPr>
        <p:spPr>
          <a:xfrm>
            <a:off x="7544625" y="3988986"/>
            <a:ext cx="4094527" cy="3231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23" name="Shape 996">
            <a:extLst>
              <a:ext uri="{FF2B5EF4-FFF2-40B4-BE49-F238E27FC236}">
                <a16:creationId xmlns:a16="http://schemas.microsoft.com/office/drawing/2014/main" id="{732A8785-B4FB-4C71-BD3D-A252443FC988}"/>
              </a:ext>
            </a:extLst>
          </p:cNvPr>
          <p:cNvSpPr/>
          <p:nvPr/>
        </p:nvSpPr>
        <p:spPr>
          <a:xfrm>
            <a:off x="7544625" y="5691172"/>
            <a:ext cx="4094527" cy="3231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24" name="Rectangle: Rounded Corners 26">
            <a:extLst>
              <a:ext uri="{FF2B5EF4-FFF2-40B4-BE49-F238E27FC236}">
                <a16:creationId xmlns:a16="http://schemas.microsoft.com/office/drawing/2014/main" id="{47B86387-5C44-4E12-83FD-E00923679525}"/>
              </a:ext>
            </a:extLst>
          </p:cNvPr>
          <p:cNvSpPr/>
          <p:nvPr/>
        </p:nvSpPr>
        <p:spPr>
          <a:xfrm>
            <a:off x="728436" y="2752054"/>
            <a:ext cx="225000" cy="1575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effectLst/>
              <a:uLnTx/>
              <a:uFillTx/>
              <a:cs typeface="+mn-ea"/>
              <a:sym typeface="+mn-lt"/>
            </a:endParaRPr>
          </a:p>
        </p:txBody>
      </p:sp>
      <p:sp>
        <p:nvSpPr>
          <p:cNvPr id="25" name="矩形 24">
            <a:extLst>
              <a:ext uri="{FF2B5EF4-FFF2-40B4-BE49-F238E27FC236}">
                <a16:creationId xmlns:a16="http://schemas.microsoft.com/office/drawing/2014/main" id="{2A212D2F-2C14-4103-BA3A-57F3EE6DFA5D}"/>
              </a:ext>
            </a:extLst>
          </p:cNvPr>
          <p:cNvSpPr/>
          <p:nvPr/>
        </p:nvSpPr>
        <p:spPr>
          <a:xfrm>
            <a:off x="728436" y="2922847"/>
            <a:ext cx="2892343" cy="2169825"/>
          </a:xfrm>
          <a:prstGeom prst="rect">
            <a:avLst/>
          </a:prstGeom>
        </p:spPr>
        <p:txBody>
          <a:bodyPr wrap="square">
            <a:spAutoFit/>
          </a:bodyPr>
          <a:lstStyle/>
          <a:p>
            <a:pPr>
              <a:lnSpc>
                <a:spcPct val="150000"/>
              </a:lnSpc>
            </a:pPr>
            <a:r>
              <a:rPr lang="en-US" altLang="zh-CN" sz="1000" smtClean="0">
                <a:solidFill>
                  <a:schemeClr val="bg1">
                    <a:lumMod val="50000"/>
                  </a:schemeClr>
                </a:solidFill>
                <a:cs typeface="+mn-ea"/>
                <a:sym typeface="+mn-lt"/>
              </a:rPr>
              <a:t>Click here to add content, content to match the title, you can copy and paste directly, to select useful keyword entry.Click here to add content, content to match the title, you can copy and paste directly, to select useful keyword entry.Click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a:p>
            <a:pPr>
              <a:lnSpc>
                <a:spcPct val="150000"/>
              </a:lnSpc>
            </a:pPr>
            <a:endParaRPr lang="zh-CN" altLang="en-US" sz="1000" dirty="0">
              <a:solidFill>
                <a:schemeClr val="bg1">
                  <a:lumMod val="50000"/>
                </a:schemeClr>
              </a:solidFill>
              <a:cs typeface="+mn-ea"/>
              <a:sym typeface="+mn-lt"/>
            </a:endParaRPr>
          </a:p>
        </p:txBody>
      </p:sp>
      <p:sp>
        <p:nvSpPr>
          <p:cNvPr id="26" name="Shape 2413">
            <a:extLst>
              <a:ext uri="{FF2B5EF4-FFF2-40B4-BE49-F238E27FC236}">
                <a16:creationId xmlns:a16="http://schemas.microsoft.com/office/drawing/2014/main" id="{67D8F239-54D4-4938-A5E7-59A1047E833A}"/>
              </a:ext>
            </a:extLst>
          </p:cNvPr>
          <p:cNvSpPr/>
          <p:nvPr/>
        </p:nvSpPr>
        <p:spPr>
          <a:xfrm>
            <a:off x="814368" y="5344092"/>
            <a:ext cx="346684" cy="33878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C0000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effectLst>
                <a:outerShdw blurRad="38100" dist="12700" dir="5400000" rotWithShape="0">
                  <a:srgbClr val="000000">
                    <a:alpha val="50000"/>
                  </a:srgbClr>
                </a:outerShdw>
              </a:effectLst>
              <a:cs typeface="+mn-ea"/>
              <a:sym typeface="+mn-lt"/>
            </a:endParaRPr>
          </a:p>
        </p:txBody>
      </p:sp>
      <p:sp>
        <p:nvSpPr>
          <p:cNvPr id="27" name="Shape 2430">
            <a:extLst>
              <a:ext uri="{FF2B5EF4-FFF2-40B4-BE49-F238E27FC236}">
                <a16:creationId xmlns:a16="http://schemas.microsoft.com/office/drawing/2014/main" id="{742459DD-932F-49F6-B755-9BA4C85B3E3D}"/>
              </a:ext>
            </a:extLst>
          </p:cNvPr>
          <p:cNvSpPr/>
          <p:nvPr/>
        </p:nvSpPr>
        <p:spPr>
          <a:xfrm>
            <a:off x="2489520" y="5353642"/>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C0000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effectLst>
                <a:outerShdw blurRad="38100" dist="12700" dir="5400000" rotWithShape="0">
                  <a:srgbClr val="000000">
                    <a:alpha val="50000"/>
                  </a:srgbClr>
                </a:outerShdw>
              </a:effectLst>
              <a:cs typeface="+mn-ea"/>
              <a:sym typeface="+mn-lt"/>
            </a:endParaRPr>
          </a:p>
        </p:txBody>
      </p:sp>
      <p:sp>
        <p:nvSpPr>
          <p:cNvPr id="28" name="Shape 2465">
            <a:extLst>
              <a:ext uri="{FF2B5EF4-FFF2-40B4-BE49-F238E27FC236}">
                <a16:creationId xmlns:a16="http://schemas.microsoft.com/office/drawing/2014/main" id="{5A85714C-5C1F-4E65-84DC-4DCA65020032}"/>
              </a:ext>
            </a:extLst>
          </p:cNvPr>
          <p:cNvSpPr/>
          <p:nvPr/>
        </p:nvSpPr>
        <p:spPr>
          <a:xfrm>
            <a:off x="1651944" y="5344092"/>
            <a:ext cx="346685" cy="34665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C00000"/>
          </a:solidFill>
          <a:ln w="12700">
            <a:miter lim="400000"/>
          </a:ln>
        </p:spPr>
        <p:txBody>
          <a:bodyPr lIns="19507" tIns="19507" rIns="19507" bIns="19507" anchor="ctr"/>
          <a:lstStyle/>
          <a:p>
            <a:pPr algn="ctr" defTabSz="23406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effectLst>
                <a:outerShdw blurRad="38100" dist="12700" dir="5400000" rotWithShape="0">
                  <a:srgbClr val="000000">
                    <a:alpha val="50000"/>
                  </a:srgbClr>
                </a:outerShdw>
              </a:effectLst>
              <a:cs typeface="+mn-ea"/>
              <a:sym typeface="+mn-lt"/>
            </a:endParaRPr>
          </a:p>
        </p:txBody>
      </p:sp>
      <p:sp>
        <p:nvSpPr>
          <p:cNvPr id="29" name="Rectangle 25">
            <a:extLst>
              <a:ext uri="{FF2B5EF4-FFF2-40B4-BE49-F238E27FC236}">
                <a16:creationId xmlns:a16="http://schemas.microsoft.com/office/drawing/2014/main" id="{3065E3FF-7654-4CFF-9467-C3DDE6EC8FBD}"/>
              </a:ext>
            </a:extLst>
          </p:cNvPr>
          <p:cNvSpPr/>
          <p:nvPr/>
        </p:nvSpPr>
        <p:spPr>
          <a:xfrm>
            <a:off x="728436" y="2155699"/>
            <a:ext cx="2388795" cy="515526"/>
          </a:xfrm>
          <a:prstGeom prst="rect">
            <a:avLst/>
          </a:prstGeom>
        </p:spPr>
        <p:txBody>
          <a:bodyPr wrap="non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altLang="zh-CN" sz="2750" b="0" i="0" u="none" strike="noStrike" kern="0" cap="none" spc="0" normalizeH="0" baseline="0" noProof="0" smtClean="0">
                <a:ln>
                  <a:noFill/>
                </a:ln>
                <a:effectLst/>
                <a:uLnTx/>
                <a:uFillTx/>
                <a:cs typeface="+mn-ea"/>
                <a:sym typeface="+mn-lt"/>
              </a:rPr>
              <a:t>Add title text</a:t>
            </a:r>
            <a:endParaRPr kumimoji="0" lang="zh-CN" altLang="en-US" sz="2750" b="0" i="0" u="none" strike="noStrike" kern="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1742386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 presetClass="entr" presetSubtype="8" decel="10000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0-#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4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0-#ppt_w/2"/>
                                          </p:val>
                                        </p:tav>
                                        <p:tav tm="100000">
                                          <p:val>
                                            <p:strVal val="#ppt_x"/>
                                          </p:val>
                                        </p:tav>
                                      </p:tavLst>
                                    </p:anim>
                                    <p:anim calcmode="lin" valueType="num">
                                      <p:cBhvr additive="base">
                                        <p:cTn id="26" dur="75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750" fill="hold"/>
                                        <p:tgtEl>
                                          <p:spTgt spid="10"/>
                                        </p:tgtEl>
                                        <p:attrNameLst>
                                          <p:attrName>ppt_x</p:attrName>
                                        </p:attrNameLst>
                                      </p:cBhvr>
                                      <p:tavLst>
                                        <p:tav tm="0">
                                          <p:val>
                                            <p:strVal val="1+#ppt_w/2"/>
                                          </p:val>
                                        </p:tav>
                                        <p:tav tm="100000">
                                          <p:val>
                                            <p:strVal val="#ppt_x"/>
                                          </p:val>
                                        </p:tav>
                                      </p:tavLst>
                                    </p:anim>
                                    <p:anim calcmode="lin" valueType="num">
                                      <p:cBhvr additive="base">
                                        <p:cTn id="30" dur="750" fill="hold"/>
                                        <p:tgtEl>
                                          <p:spTgt spid="10"/>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15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2" presetClass="entr" presetSubtype="2" decel="100000" fill="hold" nodeType="withEffect">
                                  <p:stCondLst>
                                    <p:cond delay="10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750" fill="hold"/>
                                        <p:tgtEl>
                                          <p:spTgt spid="14"/>
                                        </p:tgtEl>
                                        <p:attrNameLst>
                                          <p:attrName>ppt_x</p:attrName>
                                        </p:attrNameLst>
                                      </p:cBhvr>
                                      <p:tavLst>
                                        <p:tav tm="0">
                                          <p:val>
                                            <p:strVal val="1+#ppt_w/2"/>
                                          </p:val>
                                        </p:tav>
                                        <p:tav tm="100000">
                                          <p:val>
                                            <p:strVal val="#ppt_x"/>
                                          </p:val>
                                        </p:tav>
                                      </p:tavLst>
                                    </p:anim>
                                    <p:anim calcmode="lin" valueType="num">
                                      <p:cBhvr additive="base">
                                        <p:cTn id="39" dur="750" fill="hold"/>
                                        <p:tgtEl>
                                          <p:spTgt spid="14"/>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1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2" presetClass="entr" presetSubtype="2" decel="100000" fill="hold"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15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3550"/>
                            </p:stCondLst>
                            <p:childTnLst>
                              <p:par>
                                <p:cTn id="55" presetID="9" presetClass="entr" fill="hold" grpId="0" nodeType="afterEffect">
                                  <p:stCondLst>
                                    <p:cond delay="0"/>
                                  </p:stCondLst>
                                  <p:iterate>
                                    <p:tmAbs val="0"/>
                                  </p:iterate>
                                  <p:childTnLst>
                                    <p:set>
                                      <p:cBhvr>
                                        <p:cTn id="56" fill="hold"/>
                                        <p:tgtEl>
                                          <p:spTgt spid="21"/>
                                        </p:tgtEl>
                                        <p:attrNameLst>
                                          <p:attrName>style.visibility</p:attrName>
                                        </p:attrNameLst>
                                      </p:cBhvr>
                                      <p:to>
                                        <p:strVal val="visible"/>
                                      </p:to>
                                    </p:set>
                                    <p:animEffect transition="in" filter="dissolve">
                                      <p:cBhvr>
                                        <p:cTn id="57" dur="500"/>
                                        <p:tgtEl>
                                          <p:spTgt spid="21"/>
                                        </p:tgtEl>
                                      </p:cBhvr>
                                    </p:animEffect>
                                  </p:childTnLst>
                                </p:cTn>
                              </p:par>
                            </p:childTnLst>
                          </p:cTn>
                        </p:par>
                        <p:par>
                          <p:cTn id="58" fill="hold">
                            <p:stCondLst>
                              <p:cond delay="4050"/>
                            </p:stCondLst>
                            <p:childTnLst>
                              <p:par>
                                <p:cTn id="59" presetID="9" presetClass="entr" fill="hold" grpId="0" nodeType="afterEffect">
                                  <p:stCondLst>
                                    <p:cond delay="0"/>
                                  </p:stCondLst>
                                  <p:iterate>
                                    <p:tmAbs val="0"/>
                                  </p:iterate>
                                  <p:childTnLst>
                                    <p:set>
                                      <p:cBhvr>
                                        <p:cTn id="60" fill="hold"/>
                                        <p:tgtEl>
                                          <p:spTgt spid="22"/>
                                        </p:tgtEl>
                                        <p:attrNameLst>
                                          <p:attrName>style.visibility</p:attrName>
                                        </p:attrNameLst>
                                      </p:cBhvr>
                                      <p:to>
                                        <p:strVal val="visible"/>
                                      </p:to>
                                    </p:set>
                                    <p:animEffect transition="in" filter="dissolve">
                                      <p:cBhvr>
                                        <p:cTn id="61" dur="500"/>
                                        <p:tgtEl>
                                          <p:spTgt spid="22"/>
                                        </p:tgtEl>
                                      </p:cBhvr>
                                    </p:animEffect>
                                  </p:childTnLst>
                                </p:cTn>
                              </p:par>
                            </p:childTnLst>
                          </p:cTn>
                        </p:par>
                        <p:par>
                          <p:cTn id="62" fill="hold">
                            <p:stCondLst>
                              <p:cond delay="4550"/>
                            </p:stCondLst>
                            <p:childTnLst>
                              <p:par>
                                <p:cTn id="63" presetID="9" presetClass="entr" fill="hold" grpId="0" nodeType="afterEffect">
                                  <p:stCondLst>
                                    <p:cond delay="0"/>
                                  </p:stCondLst>
                                  <p:iterate>
                                    <p:tmAbs val="0"/>
                                  </p:iterate>
                                  <p:childTnLst>
                                    <p:set>
                                      <p:cBhvr>
                                        <p:cTn id="64" fill="hold"/>
                                        <p:tgtEl>
                                          <p:spTgt spid="23"/>
                                        </p:tgtEl>
                                        <p:attrNameLst>
                                          <p:attrName>style.visibility</p:attrName>
                                        </p:attrNameLst>
                                      </p:cBhvr>
                                      <p:to>
                                        <p:strVal val="visible"/>
                                      </p:to>
                                    </p:set>
                                    <p:animEffect transition="in" filter="dissolve">
                                      <p:cBhvr>
                                        <p:cTn id="65" dur="500"/>
                                        <p:tgtEl>
                                          <p:spTgt spid="23"/>
                                        </p:tgtEl>
                                      </p:cBhvr>
                                    </p:animEffect>
                                  </p:childTnLst>
                                </p:cTn>
                              </p:par>
                            </p:childTnLst>
                          </p:cTn>
                        </p:par>
                        <p:par>
                          <p:cTn id="66" fill="hold">
                            <p:stCondLst>
                              <p:cond delay="505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6100"/>
                            </p:stCondLst>
                            <p:childTnLst>
                              <p:par>
                                <p:cTn id="73" presetID="22" presetClass="entr" presetSubtype="8" fill="hold" grpId="0" nodeType="afterEffect">
                                  <p:stCondLst>
                                    <p:cond delay="0"/>
                                  </p:stCondLst>
                                  <p:iterate type="lt">
                                    <p:tmPct val="10000"/>
                                  </p:iterate>
                                  <p:childTnLst>
                                    <p:set>
                                      <p:cBhvr>
                                        <p:cTn id="74" dur="1" fill="hold">
                                          <p:stCondLst>
                                            <p:cond delay="0"/>
                                          </p:stCondLst>
                                        </p:cTn>
                                        <p:tgtEl>
                                          <p:spTgt spid="25"/>
                                        </p:tgtEl>
                                        <p:attrNameLst>
                                          <p:attrName>style.visibility</p:attrName>
                                        </p:attrNameLst>
                                      </p:cBhvr>
                                      <p:to>
                                        <p:strVal val="visible"/>
                                      </p:to>
                                    </p:set>
                                    <p:animEffect transition="in" filter="wipe(left)">
                                      <p:cBhvr>
                                        <p:cTn id="75" dur="50"/>
                                        <p:tgtEl>
                                          <p:spTgt spid="25"/>
                                        </p:tgtEl>
                                      </p:cBhvr>
                                    </p:animEffect>
                                  </p:childTnLst>
                                </p:cTn>
                              </p:par>
                              <p:par>
                                <p:cTn id="76" presetID="49" presetClass="entr" presetSubtype="0" decel="100000" fill="hold" grpId="0" nodeType="withEffect">
                                  <p:stCondLst>
                                    <p:cond delay="50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 calcmode="lin" valueType="num">
                                      <p:cBhvr>
                                        <p:cTn id="80" dur="500" fill="hold"/>
                                        <p:tgtEl>
                                          <p:spTgt spid="26"/>
                                        </p:tgtEl>
                                        <p:attrNameLst>
                                          <p:attrName>style.rotation</p:attrName>
                                        </p:attrNameLst>
                                      </p:cBhvr>
                                      <p:tavLst>
                                        <p:tav tm="0">
                                          <p:val>
                                            <p:fltVal val="360"/>
                                          </p:val>
                                        </p:tav>
                                        <p:tav tm="100000">
                                          <p:val>
                                            <p:fltVal val="0"/>
                                          </p:val>
                                        </p:tav>
                                      </p:tavLst>
                                    </p:anim>
                                    <p:animEffect transition="in" filter="fade">
                                      <p:cBhvr>
                                        <p:cTn id="81" dur="500"/>
                                        <p:tgtEl>
                                          <p:spTgt spid="26"/>
                                        </p:tgtEl>
                                      </p:cBhvr>
                                    </p:animEffect>
                                  </p:childTnLst>
                                </p:cTn>
                              </p:par>
                              <p:par>
                                <p:cTn id="82" presetID="49" presetClass="entr" presetSubtype="0" decel="100000" fill="hold" grpId="0" nodeType="withEffect">
                                  <p:stCondLst>
                                    <p:cond delay="75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 calcmode="lin" valueType="num">
                                      <p:cBhvr>
                                        <p:cTn id="86" dur="500" fill="hold"/>
                                        <p:tgtEl>
                                          <p:spTgt spid="28"/>
                                        </p:tgtEl>
                                        <p:attrNameLst>
                                          <p:attrName>style.rotation</p:attrName>
                                        </p:attrNameLst>
                                      </p:cBhvr>
                                      <p:tavLst>
                                        <p:tav tm="0">
                                          <p:val>
                                            <p:fltVal val="360"/>
                                          </p:val>
                                        </p:tav>
                                        <p:tav tm="100000">
                                          <p:val>
                                            <p:fltVal val="0"/>
                                          </p:val>
                                        </p:tav>
                                      </p:tavLst>
                                    </p:anim>
                                    <p:animEffect transition="in" filter="fade">
                                      <p:cBhvr>
                                        <p:cTn id="87" dur="500"/>
                                        <p:tgtEl>
                                          <p:spTgt spid="28"/>
                                        </p:tgtEl>
                                      </p:cBhvr>
                                    </p:animEffect>
                                  </p:childTnLst>
                                </p:cTn>
                              </p:par>
                              <p:par>
                                <p:cTn id="88" presetID="49" presetClass="entr" presetSubtype="0" decel="100000" fill="hold" grpId="0" nodeType="withEffect">
                                  <p:stCondLst>
                                    <p:cond delay="100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 calcmode="lin" valueType="num">
                                      <p:cBhvr>
                                        <p:cTn id="92" dur="500" fill="hold"/>
                                        <p:tgtEl>
                                          <p:spTgt spid="27"/>
                                        </p:tgtEl>
                                        <p:attrNameLst>
                                          <p:attrName>style.rotation</p:attrName>
                                        </p:attrNameLst>
                                      </p:cBhvr>
                                      <p:tavLst>
                                        <p:tav tm="0">
                                          <p:val>
                                            <p:fltVal val="360"/>
                                          </p:val>
                                        </p:tav>
                                        <p:tav tm="100000">
                                          <p:val>
                                            <p:fltVal val="0"/>
                                          </p:val>
                                        </p:tav>
                                      </p:tavLst>
                                    </p:anim>
                                    <p:animEffect transition="in" filter="fade">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5" grpId="0" animBg="1"/>
      <p:bldP spid="6" grpId="0" animBg="1"/>
      <p:bldP spid="7" grpId="0" animBg="1"/>
      <p:bldP spid="13" grpId="0" animBg="1"/>
      <p:bldP spid="17" grpId="0" animBg="1"/>
      <p:bldP spid="21" grpId="0" animBg="1" advAuto="0"/>
      <p:bldP spid="22" grpId="0" animBg="1" advAuto="0"/>
      <p:bldP spid="23" grpId="0" animBg="1" advAuto="0"/>
      <p:bldP spid="25" grpId="0"/>
      <p:bldP spid="26" grpId="0" animBg="1"/>
      <p:bldP spid="27" grpId="0" animBg="1"/>
      <p:bldP spid="28" grpId="0" animBg="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grpSp>
        <p:nvGrpSpPr>
          <p:cNvPr id="4" name="Group 5">
            <a:extLst>
              <a:ext uri="{FF2B5EF4-FFF2-40B4-BE49-F238E27FC236}">
                <a16:creationId xmlns:a16="http://schemas.microsoft.com/office/drawing/2014/main" id="{82330DA7-5959-46EE-8137-5D89E75D46BD}"/>
              </a:ext>
            </a:extLst>
          </p:cNvPr>
          <p:cNvGrpSpPr/>
          <p:nvPr/>
        </p:nvGrpSpPr>
        <p:grpSpPr>
          <a:xfrm rot="5400000">
            <a:off x="2769619" y="2633735"/>
            <a:ext cx="3308796" cy="2122707"/>
            <a:chOff x="4884738" y="3760788"/>
            <a:chExt cx="2400300" cy="1539876"/>
          </a:xfrm>
        </p:grpSpPr>
        <p:sp>
          <p:nvSpPr>
            <p:cNvPr id="5" name="Freeform 5">
              <a:extLst>
                <a:ext uri="{FF2B5EF4-FFF2-40B4-BE49-F238E27FC236}">
                  <a16:creationId xmlns:a16="http://schemas.microsoft.com/office/drawing/2014/main" id="{22876A3A-1E14-4464-AD35-96A523F5384A}"/>
                </a:ext>
              </a:extLst>
            </p:cNvPr>
            <p:cNvSpPr>
              <a:spLocks/>
            </p:cNvSpPr>
            <p:nvPr/>
          </p:nvSpPr>
          <p:spPr bwMode="auto">
            <a:xfrm>
              <a:off x="4884738" y="3957638"/>
              <a:ext cx="1208088" cy="1343025"/>
            </a:xfrm>
            <a:custGeom>
              <a:avLst/>
              <a:gdLst>
                <a:gd name="T0" fmla="*/ 761 w 761"/>
                <a:gd name="T1" fmla="*/ 606 h 846"/>
                <a:gd name="T2" fmla="*/ 0 w 761"/>
                <a:gd name="T3" fmla="*/ 0 h 846"/>
                <a:gd name="T4" fmla="*/ 761 w 761"/>
                <a:gd name="T5" fmla="*/ 846 h 846"/>
                <a:gd name="T6" fmla="*/ 761 w 761"/>
                <a:gd name="T7" fmla="*/ 606 h 846"/>
              </a:gdLst>
              <a:ahLst/>
              <a:cxnLst>
                <a:cxn ang="0">
                  <a:pos x="T0" y="T1"/>
                </a:cxn>
                <a:cxn ang="0">
                  <a:pos x="T2" y="T3"/>
                </a:cxn>
                <a:cxn ang="0">
                  <a:pos x="T4" y="T5"/>
                </a:cxn>
                <a:cxn ang="0">
                  <a:pos x="T6" y="T7"/>
                </a:cxn>
              </a:cxnLst>
              <a:rect l="0" t="0" r="r" b="b"/>
              <a:pathLst>
                <a:path w="761" h="846">
                  <a:moveTo>
                    <a:pt x="761" y="606"/>
                  </a:moveTo>
                  <a:lnTo>
                    <a:pt x="0" y="0"/>
                  </a:lnTo>
                  <a:lnTo>
                    <a:pt x="761" y="846"/>
                  </a:lnTo>
                  <a:lnTo>
                    <a:pt x="761" y="606"/>
                  </a:lnTo>
                  <a:close/>
                </a:path>
              </a:pathLst>
            </a:custGeom>
            <a:solidFill>
              <a:srgbClr val="FD666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 name="Freeform 6">
              <a:extLst>
                <a:ext uri="{FF2B5EF4-FFF2-40B4-BE49-F238E27FC236}">
                  <a16:creationId xmlns:a16="http://schemas.microsoft.com/office/drawing/2014/main" id="{219D59DB-F3E4-4FF9-B780-FED183F4CBE2}"/>
                </a:ext>
              </a:extLst>
            </p:cNvPr>
            <p:cNvSpPr>
              <a:spLocks/>
            </p:cNvSpPr>
            <p:nvPr/>
          </p:nvSpPr>
          <p:spPr bwMode="auto">
            <a:xfrm>
              <a:off x="6091238" y="3968751"/>
              <a:ext cx="1190625" cy="1331913"/>
            </a:xfrm>
            <a:custGeom>
              <a:avLst/>
              <a:gdLst>
                <a:gd name="T0" fmla="*/ 0 w 750"/>
                <a:gd name="T1" fmla="*/ 602 h 839"/>
                <a:gd name="T2" fmla="*/ 750 w 750"/>
                <a:gd name="T3" fmla="*/ 0 h 839"/>
                <a:gd name="T4" fmla="*/ 1 w 750"/>
                <a:gd name="T5" fmla="*/ 839 h 839"/>
                <a:gd name="T6" fmla="*/ 0 w 750"/>
                <a:gd name="T7" fmla="*/ 602 h 839"/>
              </a:gdLst>
              <a:ahLst/>
              <a:cxnLst>
                <a:cxn ang="0">
                  <a:pos x="T0" y="T1"/>
                </a:cxn>
                <a:cxn ang="0">
                  <a:pos x="T2" y="T3"/>
                </a:cxn>
                <a:cxn ang="0">
                  <a:pos x="T4" y="T5"/>
                </a:cxn>
                <a:cxn ang="0">
                  <a:pos x="T6" y="T7"/>
                </a:cxn>
              </a:cxnLst>
              <a:rect l="0" t="0" r="r" b="b"/>
              <a:pathLst>
                <a:path w="750" h="839">
                  <a:moveTo>
                    <a:pt x="0" y="602"/>
                  </a:moveTo>
                  <a:lnTo>
                    <a:pt x="750" y="0"/>
                  </a:lnTo>
                  <a:lnTo>
                    <a:pt x="1" y="839"/>
                  </a:lnTo>
                  <a:lnTo>
                    <a:pt x="0" y="602"/>
                  </a:lnTo>
                  <a:close/>
                </a:path>
              </a:pathLst>
            </a:custGeom>
            <a:solidFill>
              <a:srgbClr val="FD666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7" name="Freeform 7">
              <a:extLst>
                <a:ext uri="{FF2B5EF4-FFF2-40B4-BE49-F238E27FC236}">
                  <a16:creationId xmlns:a16="http://schemas.microsoft.com/office/drawing/2014/main" id="{5650D5D1-6A23-4F79-A188-8E5814096369}"/>
                </a:ext>
              </a:extLst>
            </p:cNvPr>
            <p:cNvSpPr>
              <a:spLocks/>
            </p:cNvSpPr>
            <p:nvPr/>
          </p:nvSpPr>
          <p:spPr bwMode="auto">
            <a:xfrm>
              <a:off x="4884738" y="3760788"/>
              <a:ext cx="2400300" cy="1163638"/>
            </a:xfrm>
            <a:custGeom>
              <a:avLst/>
              <a:gdLst>
                <a:gd name="T0" fmla="*/ 1512 w 1512"/>
                <a:gd name="T1" fmla="*/ 133 h 733"/>
                <a:gd name="T2" fmla="*/ 775 w 1512"/>
                <a:gd name="T3" fmla="*/ 0 h 733"/>
                <a:gd name="T4" fmla="*/ 0 w 1512"/>
                <a:gd name="T5" fmla="*/ 124 h 733"/>
                <a:gd name="T6" fmla="*/ 761 w 1512"/>
                <a:gd name="T7" fmla="*/ 733 h 733"/>
                <a:gd name="T8" fmla="*/ 1512 w 1512"/>
                <a:gd name="T9" fmla="*/ 133 h 733"/>
              </a:gdLst>
              <a:ahLst/>
              <a:cxnLst>
                <a:cxn ang="0">
                  <a:pos x="T0" y="T1"/>
                </a:cxn>
                <a:cxn ang="0">
                  <a:pos x="T2" y="T3"/>
                </a:cxn>
                <a:cxn ang="0">
                  <a:pos x="T4" y="T5"/>
                </a:cxn>
                <a:cxn ang="0">
                  <a:pos x="T6" y="T7"/>
                </a:cxn>
                <a:cxn ang="0">
                  <a:pos x="T8" y="T9"/>
                </a:cxn>
              </a:cxnLst>
              <a:rect l="0" t="0" r="r" b="b"/>
              <a:pathLst>
                <a:path w="1512" h="733">
                  <a:moveTo>
                    <a:pt x="1512" y="133"/>
                  </a:moveTo>
                  <a:lnTo>
                    <a:pt x="775" y="0"/>
                  </a:lnTo>
                  <a:lnTo>
                    <a:pt x="0" y="124"/>
                  </a:lnTo>
                  <a:lnTo>
                    <a:pt x="761" y="733"/>
                  </a:lnTo>
                  <a:lnTo>
                    <a:pt x="1512" y="133"/>
                  </a:lnTo>
                  <a:close/>
                </a:path>
              </a:pathLst>
            </a:custGeom>
            <a:solidFill>
              <a:srgbClr val="FD6666">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grpSp>
        <p:nvGrpSpPr>
          <p:cNvPr id="10" name="Group 9">
            <a:extLst>
              <a:ext uri="{FF2B5EF4-FFF2-40B4-BE49-F238E27FC236}">
                <a16:creationId xmlns:a16="http://schemas.microsoft.com/office/drawing/2014/main" id="{40B15E02-18D4-47D8-9021-CD286D5E4B34}"/>
              </a:ext>
            </a:extLst>
          </p:cNvPr>
          <p:cNvGrpSpPr/>
          <p:nvPr/>
        </p:nvGrpSpPr>
        <p:grpSpPr>
          <a:xfrm rot="5400000">
            <a:off x="3234645" y="2490398"/>
            <a:ext cx="3939043" cy="2435642"/>
            <a:chOff x="4665663" y="3081338"/>
            <a:chExt cx="2857500" cy="1766888"/>
          </a:xfrm>
        </p:grpSpPr>
        <p:sp>
          <p:nvSpPr>
            <p:cNvPr id="11" name="Freeform 8">
              <a:extLst>
                <a:ext uri="{FF2B5EF4-FFF2-40B4-BE49-F238E27FC236}">
                  <a16:creationId xmlns:a16="http://schemas.microsoft.com/office/drawing/2014/main" id="{7DB1B76E-280C-4308-97CB-BA6E010B8EAE}"/>
                </a:ext>
              </a:extLst>
            </p:cNvPr>
            <p:cNvSpPr>
              <a:spLocks/>
            </p:cNvSpPr>
            <p:nvPr/>
          </p:nvSpPr>
          <p:spPr bwMode="auto">
            <a:xfrm>
              <a:off x="4665663" y="3487738"/>
              <a:ext cx="1435100" cy="1360488"/>
            </a:xfrm>
            <a:custGeom>
              <a:avLst/>
              <a:gdLst>
                <a:gd name="T0" fmla="*/ 898 w 904"/>
                <a:gd name="T1" fmla="*/ 857 h 857"/>
                <a:gd name="T2" fmla="*/ 904 w 904"/>
                <a:gd name="T3" fmla="*/ 538 h 857"/>
                <a:gd name="T4" fmla="*/ 0 w 904"/>
                <a:gd name="T5" fmla="*/ 0 h 857"/>
                <a:gd name="T6" fmla="*/ 120 w 904"/>
                <a:gd name="T7" fmla="*/ 238 h 857"/>
                <a:gd name="T8" fmla="*/ 898 w 904"/>
                <a:gd name="T9" fmla="*/ 857 h 857"/>
              </a:gdLst>
              <a:ahLst/>
              <a:cxnLst>
                <a:cxn ang="0">
                  <a:pos x="T0" y="T1"/>
                </a:cxn>
                <a:cxn ang="0">
                  <a:pos x="T2" y="T3"/>
                </a:cxn>
                <a:cxn ang="0">
                  <a:pos x="T4" y="T5"/>
                </a:cxn>
                <a:cxn ang="0">
                  <a:pos x="T6" y="T7"/>
                </a:cxn>
                <a:cxn ang="0">
                  <a:pos x="T8" y="T9"/>
                </a:cxn>
              </a:cxnLst>
              <a:rect l="0" t="0" r="r" b="b"/>
              <a:pathLst>
                <a:path w="904" h="857">
                  <a:moveTo>
                    <a:pt x="898" y="857"/>
                  </a:moveTo>
                  <a:lnTo>
                    <a:pt x="904" y="538"/>
                  </a:lnTo>
                  <a:lnTo>
                    <a:pt x="0" y="0"/>
                  </a:lnTo>
                  <a:lnTo>
                    <a:pt x="120" y="238"/>
                  </a:lnTo>
                  <a:lnTo>
                    <a:pt x="898" y="857"/>
                  </a:lnTo>
                  <a:close/>
                </a:path>
              </a:pathLst>
            </a:custGeom>
            <a:solidFill>
              <a:srgbClr val="FB7B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2" name="Freeform 9">
              <a:extLst>
                <a:ext uri="{FF2B5EF4-FFF2-40B4-BE49-F238E27FC236}">
                  <a16:creationId xmlns:a16="http://schemas.microsoft.com/office/drawing/2014/main" id="{60335E52-FDC6-417B-B274-F712D39EC8E8}"/>
                </a:ext>
              </a:extLst>
            </p:cNvPr>
            <p:cNvSpPr>
              <a:spLocks/>
            </p:cNvSpPr>
            <p:nvPr/>
          </p:nvSpPr>
          <p:spPr bwMode="auto">
            <a:xfrm>
              <a:off x="6091238" y="3484563"/>
              <a:ext cx="1431925" cy="1363663"/>
            </a:xfrm>
            <a:custGeom>
              <a:avLst/>
              <a:gdLst>
                <a:gd name="T0" fmla="*/ 0 w 902"/>
                <a:gd name="T1" fmla="*/ 859 h 859"/>
                <a:gd name="T2" fmla="*/ 6 w 902"/>
                <a:gd name="T3" fmla="*/ 540 h 859"/>
                <a:gd name="T4" fmla="*/ 902 w 902"/>
                <a:gd name="T5" fmla="*/ 0 h 859"/>
                <a:gd name="T6" fmla="*/ 778 w 902"/>
                <a:gd name="T7" fmla="*/ 233 h 859"/>
                <a:gd name="T8" fmla="*/ 0 w 902"/>
                <a:gd name="T9" fmla="*/ 859 h 859"/>
              </a:gdLst>
              <a:ahLst/>
              <a:cxnLst>
                <a:cxn ang="0">
                  <a:pos x="T0" y="T1"/>
                </a:cxn>
                <a:cxn ang="0">
                  <a:pos x="T2" y="T3"/>
                </a:cxn>
                <a:cxn ang="0">
                  <a:pos x="T4" y="T5"/>
                </a:cxn>
                <a:cxn ang="0">
                  <a:pos x="T6" y="T7"/>
                </a:cxn>
                <a:cxn ang="0">
                  <a:pos x="T8" y="T9"/>
                </a:cxn>
              </a:cxnLst>
              <a:rect l="0" t="0" r="r" b="b"/>
              <a:pathLst>
                <a:path w="902" h="859">
                  <a:moveTo>
                    <a:pt x="0" y="859"/>
                  </a:moveTo>
                  <a:lnTo>
                    <a:pt x="6" y="540"/>
                  </a:lnTo>
                  <a:lnTo>
                    <a:pt x="902" y="0"/>
                  </a:lnTo>
                  <a:lnTo>
                    <a:pt x="778" y="233"/>
                  </a:lnTo>
                  <a:lnTo>
                    <a:pt x="0" y="859"/>
                  </a:lnTo>
                  <a:close/>
                </a:path>
              </a:pathLst>
            </a:custGeom>
            <a:solidFill>
              <a:srgbClr val="FB7B7B">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3" name="Freeform 10">
              <a:extLst>
                <a:ext uri="{FF2B5EF4-FFF2-40B4-BE49-F238E27FC236}">
                  <a16:creationId xmlns:a16="http://schemas.microsoft.com/office/drawing/2014/main" id="{C5C77B20-9EAA-4559-B118-FB3E6B806131}"/>
                </a:ext>
              </a:extLst>
            </p:cNvPr>
            <p:cNvSpPr>
              <a:spLocks/>
            </p:cNvSpPr>
            <p:nvPr/>
          </p:nvSpPr>
          <p:spPr bwMode="auto">
            <a:xfrm>
              <a:off x="4668838" y="3081338"/>
              <a:ext cx="2854325" cy="1357313"/>
            </a:xfrm>
            <a:custGeom>
              <a:avLst/>
              <a:gdLst>
                <a:gd name="T0" fmla="*/ 1798 w 1798"/>
                <a:gd name="T1" fmla="*/ 256 h 855"/>
                <a:gd name="T2" fmla="*/ 897 w 1798"/>
                <a:gd name="T3" fmla="*/ 0 h 855"/>
                <a:gd name="T4" fmla="*/ 0 w 1798"/>
                <a:gd name="T5" fmla="*/ 256 h 855"/>
                <a:gd name="T6" fmla="*/ 899 w 1798"/>
                <a:gd name="T7" fmla="*/ 855 h 855"/>
                <a:gd name="T8" fmla="*/ 1798 w 1798"/>
                <a:gd name="T9" fmla="*/ 256 h 855"/>
              </a:gdLst>
              <a:ahLst/>
              <a:cxnLst>
                <a:cxn ang="0">
                  <a:pos x="T0" y="T1"/>
                </a:cxn>
                <a:cxn ang="0">
                  <a:pos x="T2" y="T3"/>
                </a:cxn>
                <a:cxn ang="0">
                  <a:pos x="T4" y="T5"/>
                </a:cxn>
                <a:cxn ang="0">
                  <a:pos x="T6" y="T7"/>
                </a:cxn>
                <a:cxn ang="0">
                  <a:pos x="T8" y="T9"/>
                </a:cxn>
              </a:cxnLst>
              <a:rect l="0" t="0" r="r" b="b"/>
              <a:pathLst>
                <a:path w="1798" h="855">
                  <a:moveTo>
                    <a:pt x="1798" y="256"/>
                  </a:moveTo>
                  <a:lnTo>
                    <a:pt x="897" y="0"/>
                  </a:lnTo>
                  <a:lnTo>
                    <a:pt x="0" y="256"/>
                  </a:lnTo>
                  <a:lnTo>
                    <a:pt x="899" y="855"/>
                  </a:lnTo>
                  <a:lnTo>
                    <a:pt x="1798" y="256"/>
                  </a:lnTo>
                  <a:close/>
                </a:path>
              </a:pathLst>
            </a:custGeom>
            <a:solidFill>
              <a:srgbClr val="FB7B7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grpSp>
        <p:nvGrpSpPr>
          <p:cNvPr id="14" name="Group 13">
            <a:extLst>
              <a:ext uri="{FF2B5EF4-FFF2-40B4-BE49-F238E27FC236}">
                <a16:creationId xmlns:a16="http://schemas.microsoft.com/office/drawing/2014/main" id="{CE55C7C0-8894-418A-BDBE-440F4D9C284E}"/>
              </a:ext>
            </a:extLst>
          </p:cNvPr>
          <p:cNvGrpSpPr/>
          <p:nvPr/>
        </p:nvGrpSpPr>
        <p:grpSpPr>
          <a:xfrm rot="5400000">
            <a:off x="4010964" y="2660543"/>
            <a:ext cx="3934666" cy="2099730"/>
            <a:chOff x="4668838" y="2641601"/>
            <a:chExt cx="2854325" cy="1523207"/>
          </a:xfrm>
        </p:grpSpPr>
        <p:sp>
          <p:nvSpPr>
            <p:cNvPr id="15" name="Freeform 11">
              <a:extLst>
                <a:ext uri="{FF2B5EF4-FFF2-40B4-BE49-F238E27FC236}">
                  <a16:creationId xmlns:a16="http://schemas.microsoft.com/office/drawing/2014/main" id="{911C3D2C-63AC-4042-A7DA-CCDD78CAE860}"/>
                </a:ext>
              </a:extLst>
            </p:cNvPr>
            <p:cNvSpPr>
              <a:spLocks/>
            </p:cNvSpPr>
            <p:nvPr/>
          </p:nvSpPr>
          <p:spPr bwMode="auto">
            <a:xfrm>
              <a:off x="5028407" y="2641601"/>
              <a:ext cx="2124075" cy="760413"/>
            </a:xfrm>
            <a:custGeom>
              <a:avLst/>
              <a:gdLst>
                <a:gd name="T0" fmla="*/ 1338 w 1338"/>
                <a:gd name="T1" fmla="*/ 158 h 479"/>
                <a:gd name="T2" fmla="*/ 681 w 1338"/>
                <a:gd name="T3" fmla="*/ 0 h 479"/>
                <a:gd name="T4" fmla="*/ 0 w 1338"/>
                <a:gd name="T5" fmla="*/ 156 h 479"/>
                <a:gd name="T6" fmla="*/ 4 w 1338"/>
                <a:gd name="T7" fmla="*/ 158 h 479"/>
                <a:gd name="T8" fmla="*/ 382 w 1338"/>
                <a:gd name="T9" fmla="*/ 339 h 479"/>
                <a:gd name="T10" fmla="*/ 671 w 1338"/>
                <a:gd name="T11" fmla="*/ 479 h 479"/>
                <a:gd name="T12" fmla="*/ 978 w 1338"/>
                <a:gd name="T13" fmla="*/ 331 h 479"/>
                <a:gd name="T14" fmla="*/ 1338 w 1338"/>
                <a:gd name="T15" fmla="*/ 158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8" h="479">
                  <a:moveTo>
                    <a:pt x="1338" y="158"/>
                  </a:moveTo>
                  <a:lnTo>
                    <a:pt x="681" y="0"/>
                  </a:lnTo>
                  <a:lnTo>
                    <a:pt x="0" y="156"/>
                  </a:lnTo>
                  <a:lnTo>
                    <a:pt x="4" y="158"/>
                  </a:lnTo>
                  <a:lnTo>
                    <a:pt x="382" y="339"/>
                  </a:lnTo>
                  <a:lnTo>
                    <a:pt x="671" y="479"/>
                  </a:lnTo>
                  <a:lnTo>
                    <a:pt x="978" y="331"/>
                  </a:lnTo>
                  <a:lnTo>
                    <a:pt x="1338" y="158"/>
                  </a:lnTo>
                  <a:close/>
                </a:path>
              </a:pathLst>
            </a:custGeom>
            <a:solidFill>
              <a:srgbClr val="F55050">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6" name="Freeform 12">
              <a:extLst>
                <a:ext uri="{FF2B5EF4-FFF2-40B4-BE49-F238E27FC236}">
                  <a16:creationId xmlns:a16="http://schemas.microsoft.com/office/drawing/2014/main" id="{10DFE691-0447-4F54-8DF7-20C1F4CD68A2}"/>
                </a:ext>
              </a:extLst>
            </p:cNvPr>
            <p:cNvSpPr>
              <a:spLocks/>
            </p:cNvSpPr>
            <p:nvPr/>
          </p:nvSpPr>
          <p:spPr bwMode="auto">
            <a:xfrm>
              <a:off x="4668838" y="2886870"/>
              <a:ext cx="1427163" cy="1277938"/>
            </a:xfrm>
            <a:custGeom>
              <a:avLst/>
              <a:gdLst>
                <a:gd name="T0" fmla="*/ 899 w 899"/>
                <a:gd name="T1" fmla="*/ 323 h 805"/>
                <a:gd name="T2" fmla="*/ 896 w 899"/>
                <a:gd name="T3" fmla="*/ 805 h 805"/>
                <a:gd name="T4" fmla="*/ 0 w 899"/>
                <a:gd name="T5" fmla="*/ 323 h 805"/>
                <a:gd name="T6" fmla="*/ 228 w 899"/>
                <a:gd name="T7" fmla="*/ 0 h 805"/>
                <a:gd name="T8" fmla="*/ 899 w 899"/>
                <a:gd name="T9" fmla="*/ 323 h 805"/>
              </a:gdLst>
              <a:ahLst/>
              <a:cxnLst>
                <a:cxn ang="0">
                  <a:pos x="T0" y="T1"/>
                </a:cxn>
                <a:cxn ang="0">
                  <a:pos x="T2" y="T3"/>
                </a:cxn>
                <a:cxn ang="0">
                  <a:pos x="T4" y="T5"/>
                </a:cxn>
                <a:cxn ang="0">
                  <a:pos x="T6" y="T7"/>
                </a:cxn>
                <a:cxn ang="0">
                  <a:pos x="T8" y="T9"/>
                </a:cxn>
              </a:cxnLst>
              <a:rect l="0" t="0" r="r" b="b"/>
              <a:pathLst>
                <a:path w="899" h="805">
                  <a:moveTo>
                    <a:pt x="899" y="323"/>
                  </a:moveTo>
                  <a:lnTo>
                    <a:pt x="896" y="805"/>
                  </a:lnTo>
                  <a:lnTo>
                    <a:pt x="0" y="323"/>
                  </a:lnTo>
                  <a:lnTo>
                    <a:pt x="228" y="0"/>
                  </a:lnTo>
                  <a:lnTo>
                    <a:pt x="899" y="323"/>
                  </a:lnTo>
                  <a:close/>
                </a:path>
              </a:pathLst>
            </a:custGeom>
            <a:solidFill>
              <a:srgbClr val="F55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7" name="Freeform 13">
              <a:extLst>
                <a:ext uri="{FF2B5EF4-FFF2-40B4-BE49-F238E27FC236}">
                  <a16:creationId xmlns:a16="http://schemas.microsoft.com/office/drawing/2014/main" id="{F6753E04-104A-4A66-A948-02EC61398C04}"/>
                </a:ext>
              </a:extLst>
            </p:cNvPr>
            <p:cNvSpPr>
              <a:spLocks/>
            </p:cNvSpPr>
            <p:nvPr/>
          </p:nvSpPr>
          <p:spPr bwMode="auto">
            <a:xfrm>
              <a:off x="6091238" y="2890045"/>
              <a:ext cx="1431925" cy="1274763"/>
            </a:xfrm>
            <a:custGeom>
              <a:avLst/>
              <a:gdLst>
                <a:gd name="T0" fmla="*/ 3 w 902"/>
                <a:gd name="T1" fmla="*/ 321 h 803"/>
                <a:gd name="T2" fmla="*/ 0 w 902"/>
                <a:gd name="T3" fmla="*/ 803 h 803"/>
                <a:gd name="T4" fmla="*/ 902 w 902"/>
                <a:gd name="T5" fmla="*/ 321 h 803"/>
                <a:gd name="T6" fmla="*/ 670 w 902"/>
                <a:gd name="T7" fmla="*/ 0 h 803"/>
                <a:gd name="T8" fmla="*/ 3 w 902"/>
                <a:gd name="T9" fmla="*/ 321 h 803"/>
              </a:gdLst>
              <a:ahLst/>
              <a:cxnLst>
                <a:cxn ang="0">
                  <a:pos x="T0" y="T1"/>
                </a:cxn>
                <a:cxn ang="0">
                  <a:pos x="T2" y="T3"/>
                </a:cxn>
                <a:cxn ang="0">
                  <a:pos x="T4" y="T5"/>
                </a:cxn>
                <a:cxn ang="0">
                  <a:pos x="T6" y="T7"/>
                </a:cxn>
                <a:cxn ang="0">
                  <a:pos x="T8" y="T9"/>
                </a:cxn>
              </a:cxnLst>
              <a:rect l="0" t="0" r="r" b="b"/>
              <a:pathLst>
                <a:path w="902" h="803">
                  <a:moveTo>
                    <a:pt x="3" y="321"/>
                  </a:moveTo>
                  <a:lnTo>
                    <a:pt x="0" y="803"/>
                  </a:lnTo>
                  <a:lnTo>
                    <a:pt x="902" y="321"/>
                  </a:lnTo>
                  <a:lnTo>
                    <a:pt x="670" y="0"/>
                  </a:lnTo>
                  <a:lnTo>
                    <a:pt x="3" y="321"/>
                  </a:lnTo>
                  <a:close/>
                </a:path>
              </a:pathLst>
            </a:custGeom>
            <a:solidFill>
              <a:srgbClr val="F5505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grpSp>
        <p:nvGrpSpPr>
          <p:cNvPr id="18" name="Group 17">
            <a:extLst>
              <a:ext uri="{FF2B5EF4-FFF2-40B4-BE49-F238E27FC236}">
                <a16:creationId xmlns:a16="http://schemas.microsoft.com/office/drawing/2014/main" id="{67BB7807-1BCC-40D4-A904-ABF3C6281B9F}"/>
              </a:ext>
            </a:extLst>
          </p:cNvPr>
          <p:cNvGrpSpPr/>
          <p:nvPr/>
        </p:nvGrpSpPr>
        <p:grpSpPr>
          <a:xfrm rot="5400000">
            <a:off x="6083885" y="2577934"/>
            <a:ext cx="2645725" cy="2240877"/>
            <a:chOff x="5127626" y="1554163"/>
            <a:chExt cx="1919288" cy="1625600"/>
          </a:xfrm>
        </p:grpSpPr>
        <p:sp>
          <p:nvSpPr>
            <p:cNvPr id="19" name="Freeform 14">
              <a:extLst>
                <a:ext uri="{FF2B5EF4-FFF2-40B4-BE49-F238E27FC236}">
                  <a16:creationId xmlns:a16="http://schemas.microsoft.com/office/drawing/2014/main" id="{DF9BA5B7-5710-41BD-A963-66BEC7D61C84}"/>
                </a:ext>
              </a:extLst>
            </p:cNvPr>
            <p:cNvSpPr>
              <a:spLocks/>
            </p:cNvSpPr>
            <p:nvPr/>
          </p:nvSpPr>
          <p:spPr bwMode="auto">
            <a:xfrm>
              <a:off x="6102351" y="1554163"/>
              <a:ext cx="944563" cy="1625600"/>
            </a:xfrm>
            <a:custGeom>
              <a:avLst/>
              <a:gdLst>
                <a:gd name="T0" fmla="*/ 2 w 595"/>
                <a:gd name="T1" fmla="*/ 1024 h 1024"/>
                <a:gd name="T2" fmla="*/ 595 w 595"/>
                <a:gd name="T3" fmla="*/ 758 h 1024"/>
                <a:gd name="T4" fmla="*/ 0 w 595"/>
                <a:gd name="T5" fmla="*/ 0 h 1024"/>
                <a:gd name="T6" fmla="*/ 2 w 595"/>
                <a:gd name="T7" fmla="*/ 1024 h 1024"/>
              </a:gdLst>
              <a:ahLst/>
              <a:cxnLst>
                <a:cxn ang="0">
                  <a:pos x="T0" y="T1"/>
                </a:cxn>
                <a:cxn ang="0">
                  <a:pos x="T2" y="T3"/>
                </a:cxn>
                <a:cxn ang="0">
                  <a:pos x="T4" y="T5"/>
                </a:cxn>
                <a:cxn ang="0">
                  <a:pos x="T6" y="T7"/>
                </a:cxn>
              </a:cxnLst>
              <a:rect l="0" t="0" r="r" b="b"/>
              <a:pathLst>
                <a:path w="595" h="1024">
                  <a:moveTo>
                    <a:pt x="2" y="1024"/>
                  </a:moveTo>
                  <a:lnTo>
                    <a:pt x="595" y="758"/>
                  </a:lnTo>
                  <a:lnTo>
                    <a:pt x="0" y="0"/>
                  </a:lnTo>
                  <a:lnTo>
                    <a:pt x="2" y="1024"/>
                  </a:lnTo>
                  <a:close/>
                </a:path>
              </a:pathLst>
            </a:custGeom>
            <a:solidFill>
              <a:srgbClr val="B80006">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0" name="Freeform 15">
              <a:extLst>
                <a:ext uri="{FF2B5EF4-FFF2-40B4-BE49-F238E27FC236}">
                  <a16:creationId xmlns:a16="http://schemas.microsoft.com/office/drawing/2014/main" id="{CBEA3206-1168-4269-BC7D-651AF3510ACB}"/>
                </a:ext>
              </a:extLst>
            </p:cNvPr>
            <p:cNvSpPr>
              <a:spLocks/>
            </p:cNvSpPr>
            <p:nvPr/>
          </p:nvSpPr>
          <p:spPr bwMode="auto">
            <a:xfrm>
              <a:off x="5127626" y="1554163"/>
              <a:ext cx="987425" cy="1625600"/>
            </a:xfrm>
            <a:custGeom>
              <a:avLst/>
              <a:gdLst>
                <a:gd name="T0" fmla="*/ 622 w 622"/>
                <a:gd name="T1" fmla="*/ 1024 h 1024"/>
                <a:gd name="T2" fmla="*/ 0 w 622"/>
                <a:gd name="T3" fmla="*/ 746 h 1024"/>
                <a:gd name="T4" fmla="*/ 620 w 622"/>
                <a:gd name="T5" fmla="*/ 0 h 1024"/>
                <a:gd name="T6" fmla="*/ 622 w 622"/>
                <a:gd name="T7" fmla="*/ 1024 h 1024"/>
              </a:gdLst>
              <a:ahLst/>
              <a:cxnLst>
                <a:cxn ang="0">
                  <a:pos x="T0" y="T1"/>
                </a:cxn>
                <a:cxn ang="0">
                  <a:pos x="T2" y="T3"/>
                </a:cxn>
                <a:cxn ang="0">
                  <a:pos x="T4" y="T5"/>
                </a:cxn>
                <a:cxn ang="0">
                  <a:pos x="T6" y="T7"/>
                </a:cxn>
              </a:cxnLst>
              <a:rect l="0" t="0" r="r" b="b"/>
              <a:pathLst>
                <a:path w="622" h="1024">
                  <a:moveTo>
                    <a:pt x="622" y="1024"/>
                  </a:moveTo>
                  <a:lnTo>
                    <a:pt x="0" y="746"/>
                  </a:lnTo>
                  <a:lnTo>
                    <a:pt x="620" y="0"/>
                  </a:lnTo>
                  <a:lnTo>
                    <a:pt x="622" y="1024"/>
                  </a:lnTo>
                  <a:close/>
                </a:path>
              </a:pathLst>
            </a:custGeom>
            <a:solidFill>
              <a:srgbClr val="B8000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grpSp>
        <p:nvGrpSpPr>
          <p:cNvPr id="21" name="Group 22">
            <a:extLst>
              <a:ext uri="{FF2B5EF4-FFF2-40B4-BE49-F238E27FC236}">
                <a16:creationId xmlns:a16="http://schemas.microsoft.com/office/drawing/2014/main" id="{857518B2-CF5F-4C07-8C80-58D39C9743CF}"/>
              </a:ext>
            </a:extLst>
          </p:cNvPr>
          <p:cNvGrpSpPr/>
          <p:nvPr/>
        </p:nvGrpSpPr>
        <p:grpSpPr>
          <a:xfrm>
            <a:off x="7766309" y="2327673"/>
            <a:ext cx="3356073" cy="877163"/>
            <a:chOff x="6798239" y="1283741"/>
            <a:chExt cx="3356073" cy="877163"/>
          </a:xfrm>
        </p:grpSpPr>
        <p:cxnSp>
          <p:nvCxnSpPr>
            <p:cNvPr id="22" name="Straight Connector 23">
              <a:extLst>
                <a:ext uri="{FF2B5EF4-FFF2-40B4-BE49-F238E27FC236}">
                  <a16:creationId xmlns:a16="http://schemas.microsoft.com/office/drawing/2014/main" id="{2F703A64-42A2-4933-8AE7-CA5EF9D8BA5E}"/>
                </a:ext>
              </a:extLst>
            </p:cNvPr>
            <p:cNvCxnSpPr/>
            <p:nvPr/>
          </p:nvCxnSpPr>
          <p:spPr>
            <a:xfrm>
              <a:off x="6798239" y="1652246"/>
              <a:ext cx="544115" cy="0"/>
            </a:xfrm>
            <a:prstGeom prst="line">
              <a:avLst/>
            </a:prstGeom>
            <a:noFill/>
            <a:ln w="6350" cap="flat" cmpd="sng" algn="ctr">
              <a:solidFill>
                <a:srgbClr val="000000">
                  <a:lumMod val="90000"/>
                  <a:lumOff val="10000"/>
                </a:srgbClr>
              </a:solidFill>
              <a:prstDash val="solid"/>
              <a:miter lim="800000"/>
              <a:tailEnd type="oval"/>
            </a:ln>
            <a:effectLst/>
          </p:spPr>
        </p:cxnSp>
        <p:sp>
          <p:nvSpPr>
            <p:cNvPr id="23" name="Rectangle 24">
              <a:extLst>
                <a:ext uri="{FF2B5EF4-FFF2-40B4-BE49-F238E27FC236}">
                  <a16:creationId xmlns:a16="http://schemas.microsoft.com/office/drawing/2014/main" id="{CE6B24C9-4F6D-4CDA-9353-5D2F566CBD9D}"/>
                </a:ext>
              </a:extLst>
            </p:cNvPr>
            <p:cNvSpPr/>
            <p:nvPr/>
          </p:nvSpPr>
          <p:spPr>
            <a:xfrm>
              <a:off x="7501790" y="1283741"/>
              <a:ext cx="1952260" cy="8771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400" b="1" i="0" u="none" strike="noStrike" kern="0" cap="none" spc="0" normalizeH="0" baseline="0" noProof="0" smtClean="0">
                  <a:ln>
                    <a:noFill/>
                  </a:ln>
                  <a:solidFill>
                    <a:srgbClr val="000000">
                      <a:lumMod val="90000"/>
                      <a:lumOff val="10000"/>
                    </a:srgbClr>
                  </a:solidFill>
                  <a:effectLst/>
                  <a:uLnTx/>
                  <a:uFillTx/>
                  <a:cs typeface="+mn-ea"/>
                  <a:sym typeface="+mn-lt"/>
                </a:rPr>
                <a:t>Add title text</a:t>
              </a:r>
              <a:endParaRPr kumimoji="0" lang="zh-CN" altLang="en-US" sz="1400" b="1" i="0" u="none" strike="noStrike" kern="0" cap="none" spc="0" normalizeH="0" baseline="0" noProof="0" dirty="0">
                <a:ln>
                  <a:noFill/>
                </a:ln>
                <a:solidFill>
                  <a:srgbClr val="000000">
                    <a:lumMod val="90000"/>
                    <a:lumOff val="10000"/>
                  </a:srgb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000" b="0" i="0" u="none" strike="noStrike" kern="0" cap="none" spc="0" normalizeH="0" baseline="0" noProof="0" smtClean="0">
                  <a:ln>
                    <a:noFill/>
                  </a:ln>
                  <a:solidFill>
                    <a:schemeClr val="bg1">
                      <a:lumMod val="50000"/>
                    </a:schemeClr>
                  </a:solidFill>
                  <a:effectLst/>
                  <a:uLnTx/>
                  <a:uFillTx/>
                  <a:cs typeface="+mn-ea"/>
                  <a:sym typeface="+mn-lt"/>
                </a:rPr>
                <a:t>Click here to add content that matches the title.</a:t>
              </a:r>
              <a:endParaRPr kumimoji="0" lang="en-US" sz="10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24" name="Rounded Rectangle 25">
              <a:extLst>
                <a:ext uri="{FF2B5EF4-FFF2-40B4-BE49-F238E27FC236}">
                  <a16:creationId xmlns:a16="http://schemas.microsoft.com/office/drawing/2014/main" id="{4F6255D6-4AC8-4226-9834-1111CF7BA1FD}"/>
                </a:ext>
              </a:extLst>
            </p:cNvPr>
            <p:cNvSpPr/>
            <p:nvPr/>
          </p:nvSpPr>
          <p:spPr>
            <a:xfrm>
              <a:off x="9454050" y="1308088"/>
              <a:ext cx="700262" cy="700262"/>
            </a:xfrm>
            <a:prstGeom prst="roundRect">
              <a:avLst/>
            </a:prstGeom>
            <a:solidFill>
              <a:srgbClr val="B80006"/>
            </a:solidFill>
            <a:ln w="12700" cap="flat" cmpd="sng" algn="ctr">
              <a:noFill/>
              <a:prstDash val="solid"/>
              <a:miter lim="800000"/>
            </a:ln>
            <a:effectLst/>
          </p:spPr>
          <p:txBody>
            <a:bodyPr rtlCol="0" anchor="t"/>
            <a:lstStyle/>
            <a:p>
              <a:pPr marL="0" marR="0" lvl="0" indent="0" algn="ctr" defTabSz="914400" eaLnBrk="1" fontAlgn="auto" latinLnBrk="0" hangingPunct="1">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cs typeface="+mn-ea"/>
                  <a:sym typeface="+mn-lt"/>
                </a:rPr>
                <a:t>1</a:t>
              </a:r>
            </a:p>
          </p:txBody>
        </p:sp>
      </p:grpSp>
      <p:grpSp>
        <p:nvGrpSpPr>
          <p:cNvPr id="25" name="Group 3">
            <a:extLst>
              <a:ext uri="{FF2B5EF4-FFF2-40B4-BE49-F238E27FC236}">
                <a16:creationId xmlns:a16="http://schemas.microsoft.com/office/drawing/2014/main" id="{91F9A125-AA4F-41F2-9500-EF730DE029F3}"/>
              </a:ext>
            </a:extLst>
          </p:cNvPr>
          <p:cNvGrpSpPr/>
          <p:nvPr/>
        </p:nvGrpSpPr>
        <p:grpSpPr>
          <a:xfrm>
            <a:off x="794398" y="4280345"/>
            <a:ext cx="3356073" cy="877163"/>
            <a:chOff x="946334" y="4215883"/>
            <a:chExt cx="3356073" cy="877163"/>
          </a:xfrm>
        </p:grpSpPr>
        <p:cxnSp>
          <p:nvCxnSpPr>
            <p:cNvPr id="26" name="Straight Connector 26">
              <a:extLst>
                <a:ext uri="{FF2B5EF4-FFF2-40B4-BE49-F238E27FC236}">
                  <a16:creationId xmlns:a16="http://schemas.microsoft.com/office/drawing/2014/main" id="{29835F1E-FDF8-4BF0-B3B9-01FF3CEF7C5E}"/>
                </a:ext>
              </a:extLst>
            </p:cNvPr>
            <p:cNvCxnSpPr/>
            <p:nvPr/>
          </p:nvCxnSpPr>
          <p:spPr>
            <a:xfrm flipH="1">
              <a:off x="3758292" y="4584388"/>
              <a:ext cx="544115" cy="0"/>
            </a:xfrm>
            <a:prstGeom prst="line">
              <a:avLst/>
            </a:prstGeom>
            <a:noFill/>
            <a:ln w="6350" cap="flat" cmpd="sng" algn="ctr">
              <a:solidFill>
                <a:srgbClr val="000000">
                  <a:lumMod val="90000"/>
                  <a:lumOff val="10000"/>
                </a:srgbClr>
              </a:solidFill>
              <a:prstDash val="solid"/>
              <a:miter lim="800000"/>
              <a:tailEnd type="oval"/>
            </a:ln>
            <a:effectLst/>
          </p:spPr>
        </p:cxnSp>
        <p:sp>
          <p:nvSpPr>
            <p:cNvPr id="27" name="Rectangle 27">
              <a:extLst>
                <a:ext uri="{FF2B5EF4-FFF2-40B4-BE49-F238E27FC236}">
                  <a16:creationId xmlns:a16="http://schemas.microsoft.com/office/drawing/2014/main" id="{CFC749C6-723F-4B0B-8BAA-326DB04EB241}"/>
                </a:ext>
              </a:extLst>
            </p:cNvPr>
            <p:cNvSpPr/>
            <p:nvPr/>
          </p:nvSpPr>
          <p:spPr>
            <a:xfrm flipH="1">
              <a:off x="1646596" y="4215883"/>
              <a:ext cx="1952260" cy="8771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400" b="1" i="0" u="none" strike="noStrike" kern="0" cap="none" spc="0" normalizeH="0" baseline="0" noProof="0" smtClean="0">
                  <a:ln>
                    <a:noFill/>
                  </a:ln>
                  <a:solidFill>
                    <a:srgbClr val="000000">
                      <a:lumMod val="90000"/>
                      <a:lumOff val="10000"/>
                    </a:srgbClr>
                  </a:solidFill>
                  <a:effectLst/>
                  <a:uLnTx/>
                  <a:uFillTx/>
                  <a:cs typeface="+mn-ea"/>
                  <a:sym typeface="+mn-lt"/>
                </a:rPr>
                <a:t>Add title text</a:t>
              </a:r>
              <a:endParaRPr kumimoji="0" lang="zh-CN" altLang="en-US" sz="1400" b="1" i="0" u="none" strike="noStrike" kern="0" cap="none" spc="0" normalizeH="0" baseline="0" noProof="0" dirty="0">
                <a:ln>
                  <a:noFill/>
                </a:ln>
                <a:solidFill>
                  <a:srgbClr val="000000">
                    <a:lumMod val="90000"/>
                    <a:lumOff val="10000"/>
                  </a:srgb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000" b="0" i="0" u="none" strike="noStrike" kern="0" cap="none" spc="0" normalizeH="0" baseline="0" noProof="0" smtClean="0">
                  <a:ln>
                    <a:noFill/>
                  </a:ln>
                  <a:solidFill>
                    <a:schemeClr val="bg1">
                      <a:lumMod val="50000"/>
                    </a:schemeClr>
                  </a:solidFill>
                  <a:effectLst/>
                  <a:uLnTx/>
                  <a:uFillTx/>
                  <a:cs typeface="+mn-ea"/>
                  <a:sym typeface="+mn-lt"/>
                </a:rPr>
                <a:t>Click here to add content that matches the title.</a:t>
              </a:r>
              <a:endParaRPr kumimoji="0" lang="en-US" sz="10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28" name="Rounded Rectangle 28">
              <a:extLst>
                <a:ext uri="{FF2B5EF4-FFF2-40B4-BE49-F238E27FC236}">
                  <a16:creationId xmlns:a16="http://schemas.microsoft.com/office/drawing/2014/main" id="{CF54034C-0328-4775-8D93-CE30D3B21B6D}"/>
                </a:ext>
              </a:extLst>
            </p:cNvPr>
            <p:cNvSpPr/>
            <p:nvPr/>
          </p:nvSpPr>
          <p:spPr>
            <a:xfrm flipH="1">
              <a:off x="946334" y="4240230"/>
              <a:ext cx="700262" cy="700262"/>
            </a:xfrm>
            <a:prstGeom prst="roundRect">
              <a:avLst/>
            </a:prstGeom>
            <a:solidFill>
              <a:srgbClr val="FD6666"/>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kumimoji="0" lang="en-US" sz="3600" b="0" i="0" u="none" strike="noStrike" kern="0" cap="none" spc="0" normalizeH="0" baseline="0" noProof="0" dirty="0">
                  <a:ln>
                    <a:noFill/>
                  </a:ln>
                  <a:solidFill>
                    <a:srgbClr val="FFFFFF"/>
                  </a:solidFill>
                  <a:effectLst/>
                  <a:uLnTx/>
                  <a:uFillTx/>
                  <a:cs typeface="+mn-ea"/>
                  <a:sym typeface="+mn-lt"/>
                </a:rPr>
                <a:t>3</a:t>
              </a:r>
            </a:p>
          </p:txBody>
        </p:sp>
      </p:grpSp>
      <p:grpSp>
        <p:nvGrpSpPr>
          <p:cNvPr id="29" name="Group 1">
            <a:extLst>
              <a:ext uri="{FF2B5EF4-FFF2-40B4-BE49-F238E27FC236}">
                <a16:creationId xmlns:a16="http://schemas.microsoft.com/office/drawing/2014/main" id="{BC71DAFF-2511-40BC-9994-1E139D0EA663}"/>
              </a:ext>
            </a:extLst>
          </p:cNvPr>
          <p:cNvGrpSpPr/>
          <p:nvPr/>
        </p:nvGrpSpPr>
        <p:grpSpPr>
          <a:xfrm>
            <a:off x="6542039" y="5020392"/>
            <a:ext cx="3356073" cy="877163"/>
            <a:chOff x="6460131" y="4892202"/>
            <a:chExt cx="3356073" cy="877163"/>
          </a:xfrm>
        </p:grpSpPr>
        <p:cxnSp>
          <p:nvCxnSpPr>
            <p:cNvPr id="30" name="Straight Connector 29">
              <a:extLst>
                <a:ext uri="{FF2B5EF4-FFF2-40B4-BE49-F238E27FC236}">
                  <a16:creationId xmlns:a16="http://schemas.microsoft.com/office/drawing/2014/main" id="{94ECFBD0-4810-4827-AF5F-6540DE9C3048}"/>
                </a:ext>
              </a:extLst>
            </p:cNvPr>
            <p:cNvCxnSpPr/>
            <p:nvPr/>
          </p:nvCxnSpPr>
          <p:spPr>
            <a:xfrm>
              <a:off x="6460131" y="5260707"/>
              <a:ext cx="544115" cy="0"/>
            </a:xfrm>
            <a:prstGeom prst="line">
              <a:avLst/>
            </a:prstGeom>
            <a:noFill/>
            <a:ln w="6350" cap="flat" cmpd="sng" algn="ctr">
              <a:solidFill>
                <a:srgbClr val="000000">
                  <a:lumMod val="90000"/>
                  <a:lumOff val="10000"/>
                </a:srgbClr>
              </a:solidFill>
              <a:prstDash val="solid"/>
              <a:miter lim="800000"/>
              <a:tailEnd type="oval"/>
            </a:ln>
            <a:effectLst/>
          </p:spPr>
        </p:cxnSp>
        <p:sp>
          <p:nvSpPr>
            <p:cNvPr id="31" name="Rectangle 30">
              <a:extLst>
                <a:ext uri="{FF2B5EF4-FFF2-40B4-BE49-F238E27FC236}">
                  <a16:creationId xmlns:a16="http://schemas.microsoft.com/office/drawing/2014/main" id="{4BC92A71-E6B1-4CC3-9DDE-16DF214DB968}"/>
                </a:ext>
              </a:extLst>
            </p:cNvPr>
            <p:cNvSpPr/>
            <p:nvPr/>
          </p:nvSpPr>
          <p:spPr>
            <a:xfrm>
              <a:off x="7163682" y="4892202"/>
              <a:ext cx="1952260" cy="8771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400" b="1" i="0" u="none" strike="noStrike" kern="0" cap="none" spc="0" normalizeH="0" baseline="0" noProof="0" smtClean="0">
                  <a:ln>
                    <a:noFill/>
                  </a:ln>
                  <a:solidFill>
                    <a:srgbClr val="000000">
                      <a:lumMod val="90000"/>
                      <a:lumOff val="10000"/>
                    </a:srgbClr>
                  </a:solidFill>
                  <a:effectLst/>
                  <a:uLnTx/>
                  <a:uFillTx/>
                  <a:cs typeface="+mn-ea"/>
                  <a:sym typeface="+mn-lt"/>
                </a:rPr>
                <a:t>Add title text</a:t>
              </a:r>
              <a:endParaRPr kumimoji="0" lang="zh-CN" altLang="en-US" sz="1400" b="1" i="0" u="none" strike="noStrike" kern="0" cap="none" spc="0" normalizeH="0" baseline="0" noProof="0" dirty="0">
                <a:ln>
                  <a:noFill/>
                </a:ln>
                <a:solidFill>
                  <a:srgbClr val="000000">
                    <a:lumMod val="90000"/>
                    <a:lumOff val="10000"/>
                  </a:srgb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000" b="0" i="0" u="none" strike="noStrike" kern="0" cap="none" spc="0" normalizeH="0" baseline="0" noProof="0" smtClean="0">
                  <a:ln>
                    <a:noFill/>
                  </a:ln>
                  <a:solidFill>
                    <a:schemeClr val="bg1">
                      <a:lumMod val="50000"/>
                    </a:schemeClr>
                  </a:solidFill>
                  <a:effectLst/>
                  <a:uLnTx/>
                  <a:uFillTx/>
                  <a:cs typeface="+mn-ea"/>
                  <a:sym typeface="+mn-lt"/>
                </a:rPr>
                <a:t>Click here to add content that matches the title.</a:t>
              </a:r>
              <a:endParaRPr kumimoji="0" lang="en-US" sz="10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32" name="Rounded Rectangle 31">
              <a:extLst>
                <a:ext uri="{FF2B5EF4-FFF2-40B4-BE49-F238E27FC236}">
                  <a16:creationId xmlns:a16="http://schemas.microsoft.com/office/drawing/2014/main" id="{1E25011C-5285-4110-8EF7-AACCCF030889}"/>
                </a:ext>
              </a:extLst>
            </p:cNvPr>
            <p:cNvSpPr/>
            <p:nvPr/>
          </p:nvSpPr>
          <p:spPr>
            <a:xfrm>
              <a:off x="9115942" y="4916549"/>
              <a:ext cx="700262" cy="700262"/>
            </a:xfrm>
            <a:prstGeom prst="roundRect">
              <a:avLst/>
            </a:prstGeom>
            <a:solidFill>
              <a:srgbClr val="F55050"/>
            </a:solidFill>
            <a:ln w="12700" cap="flat" cmpd="sng" algn="ctr">
              <a:noFill/>
              <a:prstDash val="solid"/>
              <a:miter lim="800000"/>
            </a:ln>
            <a:effectLst/>
          </p:spPr>
          <p:txBody>
            <a:bodyPr rtlCol="0" anchor="t"/>
            <a:lstStyle/>
            <a:p>
              <a:pPr marL="0" marR="0" lvl="0" indent="0" algn="ctr" defTabSz="914400" eaLnBrk="1" fontAlgn="auto" latinLnBrk="0" hangingPunct="1">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cs typeface="+mn-ea"/>
                  <a:sym typeface="+mn-lt"/>
                </a:rPr>
                <a:t>2</a:t>
              </a:r>
            </a:p>
          </p:txBody>
        </p:sp>
      </p:grpSp>
      <p:grpSp>
        <p:nvGrpSpPr>
          <p:cNvPr id="33" name="Group 2">
            <a:extLst>
              <a:ext uri="{FF2B5EF4-FFF2-40B4-BE49-F238E27FC236}">
                <a16:creationId xmlns:a16="http://schemas.microsoft.com/office/drawing/2014/main" id="{FB116E59-6D24-4AE7-A49C-591FC64056A1}"/>
              </a:ext>
            </a:extLst>
          </p:cNvPr>
          <p:cNvGrpSpPr/>
          <p:nvPr/>
        </p:nvGrpSpPr>
        <p:grpSpPr>
          <a:xfrm>
            <a:off x="1865166" y="1472711"/>
            <a:ext cx="3356073" cy="877163"/>
            <a:chOff x="2081900" y="1329569"/>
            <a:chExt cx="3356073" cy="877163"/>
          </a:xfrm>
        </p:grpSpPr>
        <p:cxnSp>
          <p:nvCxnSpPr>
            <p:cNvPr id="34" name="Straight Connector 32">
              <a:extLst>
                <a:ext uri="{FF2B5EF4-FFF2-40B4-BE49-F238E27FC236}">
                  <a16:creationId xmlns:a16="http://schemas.microsoft.com/office/drawing/2014/main" id="{7B93DB0A-6CAA-4843-A520-56741F14063C}"/>
                </a:ext>
              </a:extLst>
            </p:cNvPr>
            <p:cNvCxnSpPr/>
            <p:nvPr/>
          </p:nvCxnSpPr>
          <p:spPr>
            <a:xfrm flipH="1">
              <a:off x="4893858" y="1698074"/>
              <a:ext cx="544115" cy="0"/>
            </a:xfrm>
            <a:prstGeom prst="line">
              <a:avLst/>
            </a:prstGeom>
            <a:noFill/>
            <a:ln w="6350" cap="flat" cmpd="sng" algn="ctr">
              <a:solidFill>
                <a:srgbClr val="000000">
                  <a:lumMod val="90000"/>
                  <a:lumOff val="10000"/>
                </a:srgbClr>
              </a:solidFill>
              <a:prstDash val="solid"/>
              <a:miter lim="800000"/>
              <a:tailEnd type="oval"/>
            </a:ln>
            <a:effectLst/>
          </p:spPr>
        </p:cxnSp>
        <p:sp>
          <p:nvSpPr>
            <p:cNvPr id="35" name="Rectangle 33">
              <a:extLst>
                <a:ext uri="{FF2B5EF4-FFF2-40B4-BE49-F238E27FC236}">
                  <a16:creationId xmlns:a16="http://schemas.microsoft.com/office/drawing/2014/main" id="{4AC03233-33EB-44B1-8515-70BBE8D90025}"/>
                </a:ext>
              </a:extLst>
            </p:cNvPr>
            <p:cNvSpPr/>
            <p:nvPr/>
          </p:nvSpPr>
          <p:spPr>
            <a:xfrm flipH="1">
              <a:off x="2782162" y="1329569"/>
              <a:ext cx="1952260" cy="8771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400" b="1" i="0" u="none" strike="noStrike" kern="0" cap="none" spc="0" normalizeH="0" baseline="0" noProof="0" smtClean="0">
                  <a:ln>
                    <a:noFill/>
                  </a:ln>
                  <a:solidFill>
                    <a:srgbClr val="000000">
                      <a:lumMod val="90000"/>
                      <a:lumOff val="10000"/>
                    </a:srgbClr>
                  </a:solidFill>
                  <a:effectLst/>
                  <a:uLnTx/>
                  <a:uFillTx/>
                  <a:cs typeface="+mn-ea"/>
                  <a:sym typeface="+mn-lt"/>
                </a:rPr>
                <a:t>Add title text</a:t>
              </a:r>
              <a:endParaRPr kumimoji="0" lang="zh-CN" altLang="en-US" sz="1400" b="1" i="0" u="none" strike="noStrike" kern="0" cap="none" spc="0" normalizeH="0" baseline="0" noProof="0" dirty="0">
                <a:ln>
                  <a:noFill/>
                </a:ln>
                <a:solidFill>
                  <a:srgbClr val="000000">
                    <a:lumMod val="90000"/>
                    <a:lumOff val="10000"/>
                  </a:srgbClr>
                </a:solidFill>
                <a:effectLst/>
                <a:uLnTx/>
                <a:uFillTx/>
                <a:cs typeface="+mn-ea"/>
                <a:sym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000" b="0" i="0" u="none" strike="noStrike" kern="0" cap="none" spc="0" normalizeH="0" baseline="0" noProof="0" smtClean="0">
                  <a:ln>
                    <a:noFill/>
                  </a:ln>
                  <a:solidFill>
                    <a:schemeClr val="bg1">
                      <a:lumMod val="50000"/>
                    </a:schemeClr>
                  </a:solidFill>
                  <a:effectLst/>
                  <a:uLnTx/>
                  <a:uFillTx/>
                  <a:cs typeface="+mn-ea"/>
                  <a:sym typeface="+mn-lt"/>
                </a:rPr>
                <a:t>Click here to add content that matches the title.</a:t>
              </a:r>
              <a:endParaRPr kumimoji="0" lang="en-US" sz="10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36" name="Rounded Rectangle 34">
              <a:extLst>
                <a:ext uri="{FF2B5EF4-FFF2-40B4-BE49-F238E27FC236}">
                  <a16:creationId xmlns:a16="http://schemas.microsoft.com/office/drawing/2014/main" id="{E5B90A15-DDD4-483F-AEF7-9384C46BC736}"/>
                </a:ext>
              </a:extLst>
            </p:cNvPr>
            <p:cNvSpPr/>
            <p:nvPr/>
          </p:nvSpPr>
          <p:spPr>
            <a:xfrm flipH="1">
              <a:off x="2081900" y="1353916"/>
              <a:ext cx="700262" cy="700262"/>
            </a:xfrm>
            <a:prstGeom prst="roundRect">
              <a:avLst/>
            </a:prstGeom>
            <a:solidFill>
              <a:srgbClr val="FB7B7B"/>
            </a:solidFill>
            <a:ln w="12700" cap="flat" cmpd="sng" algn="ctr">
              <a:noFill/>
              <a:prstDash val="solid"/>
              <a:miter lim="800000"/>
            </a:ln>
            <a:effectLst/>
          </p:spPr>
          <p:txBody>
            <a:bodyPr rtlCol="0" anchor="b"/>
            <a:lstStyle/>
            <a:p>
              <a:pPr marL="0" marR="0" lvl="0" indent="0" algn="ctr" defTabSz="914400" eaLnBrk="1" fontAlgn="auto" latinLnBrk="0" hangingPunct="1">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cs typeface="+mn-ea"/>
                  <a:sym typeface="+mn-lt"/>
                </a:rPr>
                <a:t>4</a:t>
              </a:r>
            </a:p>
          </p:txBody>
        </p:sp>
      </p:grpSp>
      <p:sp>
        <p:nvSpPr>
          <p:cNvPr id="37" name="Oval 35">
            <a:extLst>
              <a:ext uri="{FF2B5EF4-FFF2-40B4-BE49-F238E27FC236}">
                <a16:creationId xmlns:a16="http://schemas.microsoft.com/office/drawing/2014/main" id="{0592BE76-B405-4AB4-AAD8-8260354C12E7}"/>
              </a:ext>
            </a:extLst>
          </p:cNvPr>
          <p:cNvSpPr/>
          <p:nvPr/>
        </p:nvSpPr>
        <p:spPr>
          <a:xfrm>
            <a:off x="2820607" y="5961213"/>
            <a:ext cx="6318661" cy="666269"/>
          </a:xfrm>
          <a:prstGeom prst="ellipse">
            <a:avLst/>
          </a:prstGeom>
          <a:solidFill>
            <a:srgbClr val="000000">
              <a:alpha val="5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Tree>
    <p:extLst>
      <p:ext uri="{BB962C8B-B14F-4D97-AF65-F5344CB8AC3E}">
        <p14:creationId xmlns:p14="http://schemas.microsoft.com/office/powerpoint/2010/main" val="16884053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 presetClass="entr" presetSubtype="4" fill="hold" nodeType="afterEffect" p14:presetBounceEnd="66667">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66667">
                                          <p:cBhvr additive="base">
                                            <p:cTn id="17" dur="1500" fill="hold"/>
                                            <p:tgtEl>
                                              <p:spTgt spid="14"/>
                                            </p:tgtEl>
                                            <p:attrNameLst>
                                              <p:attrName>ppt_x</p:attrName>
                                            </p:attrNameLst>
                                          </p:cBhvr>
                                          <p:tavLst>
                                            <p:tav tm="0">
                                              <p:val>
                                                <p:strVal val="#ppt_x"/>
                                              </p:val>
                                            </p:tav>
                                            <p:tav tm="100000">
                                              <p:val>
                                                <p:strVal val="#ppt_x"/>
                                              </p:val>
                                            </p:tav>
                                          </p:tavLst>
                                        </p:anim>
                                        <p:anim calcmode="lin" valueType="num" p14:bounceEnd="66667">
                                          <p:cBhvr additive="base">
                                            <p:cTn id="18" dur="1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14:presetBounceEnd="66667">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66667">
                                          <p:cBhvr additive="base">
                                            <p:cTn id="21" dur="1500" fill="hold"/>
                                            <p:tgtEl>
                                              <p:spTgt spid="10"/>
                                            </p:tgtEl>
                                            <p:attrNameLst>
                                              <p:attrName>ppt_x</p:attrName>
                                            </p:attrNameLst>
                                          </p:cBhvr>
                                          <p:tavLst>
                                            <p:tav tm="0">
                                              <p:val>
                                                <p:strVal val="#ppt_x"/>
                                              </p:val>
                                            </p:tav>
                                            <p:tav tm="100000">
                                              <p:val>
                                                <p:strVal val="#ppt_x"/>
                                              </p:val>
                                            </p:tav>
                                          </p:tavLst>
                                        </p:anim>
                                        <p:anim calcmode="lin" valueType="num" p14:bounceEnd="66667">
                                          <p:cBhvr additive="base">
                                            <p:cTn id="22" dur="1500" fill="hold"/>
                                            <p:tgtEl>
                                              <p:spTgt spid="10"/>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14:presetBounceEnd="66667">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14:bounceEnd="66667">
                                          <p:cBhvr additive="base">
                                            <p:cTn id="25" dur="1500" fill="hold"/>
                                            <p:tgtEl>
                                              <p:spTgt spid="18"/>
                                            </p:tgtEl>
                                            <p:attrNameLst>
                                              <p:attrName>ppt_x</p:attrName>
                                            </p:attrNameLst>
                                          </p:cBhvr>
                                          <p:tavLst>
                                            <p:tav tm="0">
                                              <p:val>
                                                <p:strVal val="1+#ppt_w/2"/>
                                              </p:val>
                                            </p:tav>
                                            <p:tav tm="100000">
                                              <p:val>
                                                <p:strVal val="#ppt_x"/>
                                              </p:val>
                                            </p:tav>
                                          </p:tavLst>
                                        </p:anim>
                                        <p:anim calcmode="lin" valueType="num" p14:bounceEnd="66667">
                                          <p:cBhvr additive="base">
                                            <p:cTn id="26" dur="1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66667">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14:bounceEnd="66667">
                                          <p:cBhvr additive="base">
                                            <p:cTn id="29" dur="1500" fill="hold"/>
                                            <p:tgtEl>
                                              <p:spTgt spid="4"/>
                                            </p:tgtEl>
                                            <p:attrNameLst>
                                              <p:attrName>ppt_x</p:attrName>
                                            </p:attrNameLst>
                                          </p:cBhvr>
                                          <p:tavLst>
                                            <p:tav tm="0">
                                              <p:val>
                                                <p:strVal val="0-#ppt_w/2"/>
                                              </p:val>
                                            </p:tav>
                                            <p:tav tm="100000">
                                              <p:val>
                                                <p:strVal val="#ppt_x"/>
                                              </p:val>
                                            </p:tav>
                                          </p:tavLst>
                                        </p:anim>
                                        <p:anim calcmode="lin" valueType="num" p14:bounceEnd="66667">
                                          <p:cBhvr additive="base">
                                            <p:cTn id="30" dur="1500" fill="hold"/>
                                            <p:tgtEl>
                                              <p:spTgt spid="4"/>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7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7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9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11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nodeType="withEffect">
                                      <p:stCondLst>
                                        <p:cond delay="13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500" fill="hold"/>
                                            <p:tgtEl>
                                              <p:spTgt spid="14"/>
                                            </p:tgtEl>
                                            <p:attrNameLst>
                                              <p:attrName>ppt_x</p:attrName>
                                            </p:attrNameLst>
                                          </p:cBhvr>
                                          <p:tavLst>
                                            <p:tav tm="0">
                                              <p:val>
                                                <p:strVal val="#ppt_x"/>
                                              </p:val>
                                            </p:tav>
                                            <p:tav tm="100000">
                                              <p:val>
                                                <p:strVal val="#ppt_x"/>
                                              </p:val>
                                            </p:tav>
                                          </p:tavLst>
                                        </p:anim>
                                        <p:anim calcmode="lin" valueType="num">
                                          <p:cBhvr additive="base">
                                            <p:cTn id="18" dur="1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500" fill="hold"/>
                                            <p:tgtEl>
                                              <p:spTgt spid="10"/>
                                            </p:tgtEl>
                                            <p:attrNameLst>
                                              <p:attrName>ppt_x</p:attrName>
                                            </p:attrNameLst>
                                          </p:cBhvr>
                                          <p:tavLst>
                                            <p:tav tm="0">
                                              <p:val>
                                                <p:strVal val="#ppt_x"/>
                                              </p:val>
                                            </p:tav>
                                            <p:tav tm="100000">
                                              <p:val>
                                                <p:strVal val="#ppt_x"/>
                                              </p:val>
                                            </p:tav>
                                          </p:tavLst>
                                        </p:anim>
                                        <p:anim calcmode="lin" valueType="num">
                                          <p:cBhvr additive="base">
                                            <p:cTn id="22" dur="1500" fill="hold"/>
                                            <p:tgtEl>
                                              <p:spTgt spid="10"/>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500" fill="hold"/>
                                            <p:tgtEl>
                                              <p:spTgt spid="18"/>
                                            </p:tgtEl>
                                            <p:attrNameLst>
                                              <p:attrName>ppt_x</p:attrName>
                                            </p:attrNameLst>
                                          </p:cBhvr>
                                          <p:tavLst>
                                            <p:tav tm="0">
                                              <p:val>
                                                <p:strVal val="1+#ppt_w/2"/>
                                              </p:val>
                                            </p:tav>
                                            <p:tav tm="100000">
                                              <p:val>
                                                <p:strVal val="#ppt_x"/>
                                              </p:val>
                                            </p:tav>
                                          </p:tavLst>
                                        </p:anim>
                                        <p:anim calcmode="lin" valueType="num">
                                          <p:cBhvr additive="base">
                                            <p:cTn id="26" dur="1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500" fill="hold"/>
                                            <p:tgtEl>
                                              <p:spTgt spid="4"/>
                                            </p:tgtEl>
                                            <p:attrNameLst>
                                              <p:attrName>ppt_x</p:attrName>
                                            </p:attrNameLst>
                                          </p:cBhvr>
                                          <p:tavLst>
                                            <p:tav tm="0">
                                              <p:val>
                                                <p:strVal val="0-#ppt_w/2"/>
                                              </p:val>
                                            </p:tav>
                                            <p:tav tm="100000">
                                              <p:val>
                                                <p:strVal val="#ppt_x"/>
                                              </p:val>
                                            </p:tav>
                                          </p:tavLst>
                                        </p:anim>
                                        <p:anim calcmode="lin" valueType="num">
                                          <p:cBhvr additive="base">
                                            <p:cTn id="30" dur="1500" fill="hold"/>
                                            <p:tgtEl>
                                              <p:spTgt spid="4"/>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7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7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9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11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nodeType="withEffect">
                                      <p:stCondLst>
                                        <p:cond delay="13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grpSp>
        <p:nvGrpSpPr>
          <p:cNvPr id="4" name="Group 5">
            <a:extLst>
              <a:ext uri="{FF2B5EF4-FFF2-40B4-BE49-F238E27FC236}">
                <a16:creationId xmlns:a16="http://schemas.microsoft.com/office/drawing/2014/main" id="{3605BD10-4368-4189-A9B5-578C0616D790}"/>
              </a:ext>
            </a:extLst>
          </p:cNvPr>
          <p:cNvGrpSpPr/>
          <p:nvPr/>
        </p:nvGrpSpPr>
        <p:grpSpPr>
          <a:xfrm>
            <a:off x="100873" y="2287563"/>
            <a:ext cx="6249551" cy="3537549"/>
            <a:chOff x="399550" y="1713108"/>
            <a:chExt cx="5675786" cy="3212770"/>
          </a:xfrm>
        </p:grpSpPr>
        <p:pic>
          <p:nvPicPr>
            <p:cNvPr id="5" name="Picture 79">
              <a:extLst>
                <a:ext uri="{FF2B5EF4-FFF2-40B4-BE49-F238E27FC236}">
                  <a16:creationId xmlns:a16="http://schemas.microsoft.com/office/drawing/2014/main" id="{7A90F89D-EE97-4211-9367-AB0C3F21DF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9550" y="1713108"/>
              <a:ext cx="5675786" cy="3212770"/>
            </a:xfrm>
            <a:prstGeom prst="rect">
              <a:avLst/>
            </a:prstGeom>
          </p:spPr>
        </p:pic>
        <p:grpSp>
          <p:nvGrpSpPr>
            <p:cNvPr id="6" name="Group 1">
              <a:extLst>
                <a:ext uri="{FF2B5EF4-FFF2-40B4-BE49-F238E27FC236}">
                  <a16:creationId xmlns:a16="http://schemas.microsoft.com/office/drawing/2014/main" id="{D8DCF9DB-E000-4A4C-AED0-B2BB17711F5D}"/>
                </a:ext>
              </a:extLst>
            </p:cNvPr>
            <p:cNvGrpSpPr/>
            <p:nvPr/>
          </p:nvGrpSpPr>
          <p:grpSpPr>
            <a:xfrm>
              <a:off x="1338994" y="2221476"/>
              <a:ext cx="674640" cy="2087225"/>
              <a:chOff x="2372248" y="2235795"/>
              <a:chExt cx="674640" cy="2087225"/>
            </a:xfrm>
          </p:grpSpPr>
          <p:sp>
            <p:nvSpPr>
              <p:cNvPr id="18" name="Rectangle 8">
                <a:extLst>
                  <a:ext uri="{FF2B5EF4-FFF2-40B4-BE49-F238E27FC236}">
                    <a16:creationId xmlns:a16="http://schemas.microsoft.com/office/drawing/2014/main" id="{12C14982-AB5A-4138-A09D-5A08A95BE15F}"/>
                  </a:ext>
                </a:extLst>
              </p:cNvPr>
              <p:cNvSpPr>
                <a:spLocks noChangeArrowheads="1"/>
              </p:cNvSpPr>
              <p:nvPr/>
            </p:nvSpPr>
            <p:spPr bwMode="auto">
              <a:xfrm>
                <a:off x="2372248" y="2235795"/>
                <a:ext cx="674640" cy="529523"/>
              </a:xfrm>
              <a:prstGeom prst="rect">
                <a:avLst/>
              </a:prstGeom>
              <a:solidFill>
                <a:srgbClr val="FD6666"/>
              </a:solidFill>
              <a:ln>
                <a:noFill/>
              </a:ln>
              <a:effectLst>
                <a:outerShdw blurRad="50800" dist="38100" dir="2700000" sx="101000" sy="101000" algn="tl" rotWithShape="0">
                  <a:srgbClr val="768395">
                    <a:alpha val="37000"/>
                  </a:srgbClr>
                </a:outerShdw>
              </a:effectLst>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19" name="Freeform 7">
                <a:extLst>
                  <a:ext uri="{FF2B5EF4-FFF2-40B4-BE49-F238E27FC236}">
                    <a16:creationId xmlns:a16="http://schemas.microsoft.com/office/drawing/2014/main" id="{D6C3899D-3B6C-40D8-9258-BAB071874B6F}"/>
                  </a:ext>
                </a:extLst>
              </p:cNvPr>
              <p:cNvSpPr>
                <a:spLocks/>
              </p:cNvSpPr>
              <p:nvPr/>
            </p:nvSpPr>
            <p:spPr bwMode="auto">
              <a:xfrm>
                <a:off x="2372248" y="2765318"/>
                <a:ext cx="674640" cy="514091"/>
              </a:xfrm>
              <a:custGeom>
                <a:avLst/>
                <a:gdLst>
                  <a:gd name="T0" fmla="*/ 1426 w 1426"/>
                  <a:gd name="T1" fmla="*/ 523 h 533"/>
                  <a:gd name="T2" fmla="*/ 1426 w 1426"/>
                  <a:gd name="T3" fmla="*/ 7 h 533"/>
                  <a:gd name="T4" fmla="*/ 1426 w 1426"/>
                  <a:gd name="T5" fmla="*/ 0 h 533"/>
                  <a:gd name="T6" fmla="*/ 0 w 1426"/>
                  <a:gd name="T7" fmla="*/ 0 h 533"/>
                  <a:gd name="T8" fmla="*/ 0 w 1426"/>
                  <a:gd name="T9" fmla="*/ 7 h 533"/>
                  <a:gd name="T10" fmla="*/ 0 w 1426"/>
                  <a:gd name="T11" fmla="*/ 523 h 533"/>
                  <a:gd name="T12" fmla="*/ 0 w 1426"/>
                  <a:gd name="T13" fmla="*/ 533 h 533"/>
                  <a:gd name="T14" fmla="*/ 1426 w 1426"/>
                  <a:gd name="T15" fmla="*/ 533 h 533"/>
                  <a:gd name="T16" fmla="*/ 1426 w 1426"/>
                  <a:gd name="T17" fmla="*/ 52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33">
                    <a:moveTo>
                      <a:pt x="1426" y="523"/>
                    </a:moveTo>
                    <a:lnTo>
                      <a:pt x="1426" y="7"/>
                    </a:lnTo>
                    <a:lnTo>
                      <a:pt x="1426" y="0"/>
                    </a:lnTo>
                    <a:lnTo>
                      <a:pt x="0" y="0"/>
                    </a:lnTo>
                    <a:lnTo>
                      <a:pt x="0" y="7"/>
                    </a:lnTo>
                    <a:lnTo>
                      <a:pt x="0" y="523"/>
                    </a:lnTo>
                    <a:lnTo>
                      <a:pt x="0" y="533"/>
                    </a:lnTo>
                    <a:lnTo>
                      <a:pt x="1426" y="533"/>
                    </a:lnTo>
                    <a:lnTo>
                      <a:pt x="1426" y="523"/>
                    </a:lnTo>
                    <a:close/>
                  </a:path>
                </a:pathLst>
              </a:custGeom>
              <a:solidFill>
                <a:srgbClr val="ED2221"/>
              </a:solidFill>
              <a:ln>
                <a:noFill/>
              </a:ln>
              <a:effectLst>
                <a:outerShdw blurRad="50800" dist="38100" dir="2700000" sx="101000" sy="101000" algn="tl" rotWithShape="0">
                  <a:srgbClr val="768395">
                    <a:alpha val="37000"/>
                  </a:srgb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20" name="Freeform 6">
                <a:extLst>
                  <a:ext uri="{FF2B5EF4-FFF2-40B4-BE49-F238E27FC236}">
                    <a16:creationId xmlns:a16="http://schemas.microsoft.com/office/drawing/2014/main" id="{C8AE797D-CA36-468B-A4F5-2D15C931DB64}"/>
                  </a:ext>
                </a:extLst>
              </p:cNvPr>
              <p:cNvSpPr>
                <a:spLocks/>
              </p:cNvSpPr>
              <p:nvPr/>
            </p:nvSpPr>
            <p:spPr bwMode="auto">
              <a:xfrm>
                <a:off x="2372248" y="3279408"/>
                <a:ext cx="674640" cy="516019"/>
              </a:xfrm>
              <a:custGeom>
                <a:avLst/>
                <a:gdLst>
                  <a:gd name="T0" fmla="*/ 1426 w 1426"/>
                  <a:gd name="T1" fmla="*/ 0 h 535"/>
                  <a:gd name="T2" fmla="*/ 0 w 1426"/>
                  <a:gd name="T3" fmla="*/ 0 h 535"/>
                  <a:gd name="T4" fmla="*/ 0 w 1426"/>
                  <a:gd name="T5" fmla="*/ 504 h 535"/>
                  <a:gd name="T6" fmla="*/ 0 w 1426"/>
                  <a:gd name="T7" fmla="*/ 535 h 535"/>
                  <a:gd name="T8" fmla="*/ 1426 w 1426"/>
                  <a:gd name="T9" fmla="*/ 535 h 535"/>
                  <a:gd name="T10" fmla="*/ 1426 w 1426"/>
                  <a:gd name="T11" fmla="*/ 504 h 535"/>
                  <a:gd name="T12" fmla="*/ 1426 w 1426"/>
                  <a:gd name="T13" fmla="*/ 0 h 535"/>
                </a:gdLst>
                <a:ahLst/>
                <a:cxnLst>
                  <a:cxn ang="0">
                    <a:pos x="T0" y="T1"/>
                  </a:cxn>
                  <a:cxn ang="0">
                    <a:pos x="T2" y="T3"/>
                  </a:cxn>
                  <a:cxn ang="0">
                    <a:pos x="T4" y="T5"/>
                  </a:cxn>
                  <a:cxn ang="0">
                    <a:pos x="T6" y="T7"/>
                  </a:cxn>
                  <a:cxn ang="0">
                    <a:pos x="T8" y="T9"/>
                  </a:cxn>
                  <a:cxn ang="0">
                    <a:pos x="T10" y="T11"/>
                  </a:cxn>
                  <a:cxn ang="0">
                    <a:pos x="T12" y="T13"/>
                  </a:cxn>
                </a:cxnLst>
                <a:rect l="0" t="0" r="r" b="b"/>
                <a:pathLst>
                  <a:path w="1426" h="535">
                    <a:moveTo>
                      <a:pt x="1426" y="0"/>
                    </a:moveTo>
                    <a:lnTo>
                      <a:pt x="0" y="0"/>
                    </a:lnTo>
                    <a:lnTo>
                      <a:pt x="0" y="504"/>
                    </a:lnTo>
                    <a:lnTo>
                      <a:pt x="0" y="535"/>
                    </a:lnTo>
                    <a:lnTo>
                      <a:pt x="1426" y="535"/>
                    </a:lnTo>
                    <a:lnTo>
                      <a:pt x="1426" y="504"/>
                    </a:lnTo>
                    <a:lnTo>
                      <a:pt x="1426" y="0"/>
                    </a:lnTo>
                    <a:close/>
                  </a:path>
                </a:pathLst>
              </a:custGeom>
              <a:solidFill>
                <a:srgbClr val="F55050"/>
              </a:solidFill>
              <a:ln>
                <a:noFill/>
              </a:ln>
              <a:effectLst>
                <a:outerShdw blurRad="50800" dist="38100" dir="2700000" sx="101000" sy="101000" algn="tl" rotWithShape="0">
                  <a:srgbClr val="768395">
                    <a:alpha val="37000"/>
                  </a:srgb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21" name="Rectangle 5">
                <a:extLst>
                  <a:ext uri="{FF2B5EF4-FFF2-40B4-BE49-F238E27FC236}">
                    <a16:creationId xmlns:a16="http://schemas.microsoft.com/office/drawing/2014/main" id="{63629357-A6B6-4EA5-901C-64C3C0201C92}"/>
                  </a:ext>
                </a:extLst>
              </p:cNvPr>
              <p:cNvSpPr>
                <a:spLocks noChangeArrowheads="1"/>
              </p:cNvSpPr>
              <p:nvPr/>
            </p:nvSpPr>
            <p:spPr bwMode="auto">
              <a:xfrm>
                <a:off x="2372248" y="3795427"/>
                <a:ext cx="674640" cy="527593"/>
              </a:xfrm>
              <a:prstGeom prst="rect">
                <a:avLst/>
              </a:prstGeom>
              <a:solidFill>
                <a:srgbClr val="FB7B7B"/>
              </a:solidFill>
              <a:ln>
                <a:noFill/>
              </a:ln>
              <a:effectLst>
                <a:outerShdw blurRad="50800" dist="38100" dir="2700000" sx="101000" sy="101000" algn="tl" rotWithShape="0">
                  <a:srgbClr val="768395">
                    <a:alpha val="37000"/>
                  </a:srgb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22" name="Freeform 24">
                <a:extLst>
                  <a:ext uri="{FF2B5EF4-FFF2-40B4-BE49-F238E27FC236}">
                    <a16:creationId xmlns:a16="http://schemas.microsoft.com/office/drawing/2014/main" id="{CB6CE946-8469-453C-9603-7BA848EC6A50}"/>
                  </a:ext>
                </a:extLst>
              </p:cNvPr>
              <p:cNvSpPr>
                <a:spLocks/>
              </p:cNvSpPr>
              <p:nvPr/>
            </p:nvSpPr>
            <p:spPr bwMode="auto">
              <a:xfrm>
                <a:off x="2657948" y="2360003"/>
                <a:ext cx="118832" cy="258398"/>
              </a:xfrm>
              <a:custGeom>
                <a:avLst/>
                <a:gdLst>
                  <a:gd name="T0" fmla="*/ 63 w 63"/>
                  <a:gd name="T1" fmla="*/ 44 h 137"/>
                  <a:gd name="T2" fmla="*/ 42 w 63"/>
                  <a:gd name="T3" fmla="*/ 44 h 137"/>
                  <a:gd name="T4" fmla="*/ 42 w 63"/>
                  <a:gd name="T5" fmla="*/ 30 h 137"/>
                  <a:gd name="T6" fmla="*/ 48 w 63"/>
                  <a:gd name="T7" fmla="*/ 24 h 137"/>
                  <a:gd name="T8" fmla="*/ 63 w 63"/>
                  <a:gd name="T9" fmla="*/ 24 h 137"/>
                  <a:gd name="T10" fmla="*/ 63 w 63"/>
                  <a:gd name="T11" fmla="*/ 0 h 137"/>
                  <a:gd name="T12" fmla="*/ 42 w 63"/>
                  <a:gd name="T13" fmla="*/ 0 h 137"/>
                  <a:gd name="T14" fmla="*/ 13 w 63"/>
                  <a:gd name="T15" fmla="*/ 29 h 137"/>
                  <a:gd name="T16" fmla="*/ 13 w 63"/>
                  <a:gd name="T17" fmla="*/ 44 h 137"/>
                  <a:gd name="T18" fmla="*/ 0 w 63"/>
                  <a:gd name="T19" fmla="*/ 44 h 137"/>
                  <a:gd name="T20" fmla="*/ 0 w 63"/>
                  <a:gd name="T21" fmla="*/ 68 h 137"/>
                  <a:gd name="T22" fmla="*/ 13 w 63"/>
                  <a:gd name="T23" fmla="*/ 68 h 137"/>
                  <a:gd name="T24" fmla="*/ 13 w 63"/>
                  <a:gd name="T25" fmla="*/ 137 h 137"/>
                  <a:gd name="T26" fmla="*/ 42 w 63"/>
                  <a:gd name="T27" fmla="*/ 137 h 137"/>
                  <a:gd name="T28" fmla="*/ 42 w 63"/>
                  <a:gd name="T29" fmla="*/ 68 h 137"/>
                  <a:gd name="T30" fmla="*/ 61 w 63"/>
                  <a:gd name="T31" fmla="*/ 68 h 137"/>
                  <a:gd name="T32" fmla="*/ 63 w 63"/>
                  <a:gd name="T33" fmla="*/ 4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37">
                    <a:moveTo>
                      <a:pt x="63" y="44"/>
                    </a:moveTo>
                    <a:cubicBezTo>
                      <a:pt x="42" y="44"/>
                      <a:pt x="42" y="44"/>
                      <a:pt x="42" y="44"/>
                    </a:cubicBezTo>
                    <a:cubicBezTo>
                      <a:pt x="42" y="30"/>
                      <a:pt x="42" y="30"/>
                      <a:pt x="42" y="30"/>
                    </a:cubicBezTo>
                    <a:cubicBezTo>
                      <a:pt x="42" y="25"/>
                      <a:pt x="45" y="24"/>
                      <a:pt x="48" y="24"/>
                    </a:cubicBezTo>
                    <a:cubicBezTo>
                      <a:pt x="50" y="24"/>
                      <a:pt x="63" y="24"/>
                      <a:pt x="63" y="24"/>
                    </a:cubicBezTo>
                    <a:cubicBezTo>
                      <a:pt x="63" y="0"/>
                      <a:pt x="63" y="0"/>
                      <a:pt x="63" y="0"/>
                    </a:cubicBezTo>
                    <a:cubicBezTo>
                      <a:pt x="42" y="0"/>
                      <a:pt x="42" y="0"/>
                      <a:pt x="42" y="0"/>
                    </a:cubicBezTo>
                    <a:cubicBezTo>
                      <a:pt x="19" y="0"/>
                      <a:pt x="13" y="18"/>
                      <a:pt x="13" y="29"/>
                    </a:cubicBezTo>
                    <a:cubicBezTo>
                      <a:pt x="13" y="44"/>
                      <a:pt x="13" y="44"/>
                      <a:pt x="13" y="44"/>
                    </a:cubicBezTo>
                    <a:cubicBezTo>
                      <a:pt x="0" y="44"/>
                      <a:pt x="0" y="44"/>
                      <a:pt x="0" y="44"/>
                    </a:cubicBezTo>
                    <a:cubicBezTo>
                      <a:pt x="0" y="68"/>
                      <a:pt x="0" y="68"/>
                      <a:pt x="0" y="68"/>
                    </a:cubicBezTo>
                    <a:cubicBezTo>
                      <a:pt x="13" y="68"/>
                      <a:pt x="13" y="68"/>
                      <a:pt x="13" y="68"/>
                    </a:cubicBezTo>
                    <a:cubicBezTo>
                      <a:pt x="13" y="99"/>
                      <a:pt x="13" y="137"/>
                      <a:pt x="13" y="137"/>
                    </a:cubicBezTo>
                    <a:cubicBezTo>
                      <a:pt x="42" y="137"/>
                      <a:pt x="42" y="137"/>
                      <a:pt x="42" y="137"/>
                    </a:cubicBezTo>
                    <a:cubicBezTo>
                      <a:pt x="42" y="137"/>
                      <a:pt x="42" y="99"/>
                      <a:pt x="42" y="68"/>
                    </a:cubicBezTo>
                    <a:cubicBezTo>
                      <a:pt x="61" y="68"/>
                      <a:pt x="61" y="68"/>
                      <a:pt x="61" y="68"/>
                    </a:cubicBezTo>
                    <a:lnTo>
                      <a:pt x="63" y="44"/>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grpSp>
            <p:nvGrpSpPr>
              <p:cNvPr id="23" name="Group 52">
                <a:extLst>
                  <a:ext uri="{FF2B5EF4-FFF2-40B4-BE49-F238E27FC236}">
                    <a16:creationId xmlns:a16="http://schemas.microsoft.com/office/drawing/2014/main" id="{6099EB0A-7D85-4050-9FCC-E0F70752E1F2}"/>
                  </a:ext>
                </a:extLst>
              </p:cNvPr>
              <p:cNvGrpSpPr/>
              <p:nvPr/>
            </p:nvGrpSpPr>
            <p:grpSpPr>
              <a:xfrm>
                <a:off x="2573651" y="3415284"/>
                <a:ext cx="287427" cy="280675"/>
                <a:chOff x="8402638" y="2208213"/>
                <a:chExt cx="473075" cy="461962"/>
              </a:xfrm>
              <a:solidFill>
                <a:srgbClr val="FFFFFF"/>
              </a:solidFill>
            </p:grpSpPr>
            <p:sp>
              <p:nvSpPr>
                <p:cNvPr id="26" name="Freeform 27">
                  <a:extLst>
                    <a:ext uri="{FF2B5EF4-FFF2-40B4-BE49-F238E27FC236}">
                      <a16:creationId xmlns:a16="http://schemas.microsoft.com/office/drawing/2014/main" id="{AA8D0E87-B8A3-41DA-AC3A-ADFA57C02206}"/>
                    </a:ext>
                  </a:extLst>
                </p:cNvPr>
                <p:cNvSpPr>
                  <a:spLocks noEditPoints="1"/>
                </p:cNvSpPr>
                <p:nvPr/>
              </p:nvSpPr>
              <p:spPr bwMode="auto">
                <a:xfrm>
                  <a:off x="8402638" y="2428875"/>
                  <a:ext cx="473075" cy="241300"/>
                </a:xfrm>
                <a:custGeom>
                  <a:avLst/>
                  <a:gdLst>
                    <a:gd name="T0" fmla="*/ 23 w 126"/>
                    <a:gd name="T1" fmla="*/ 0 h 64"/>
                    <a:gd name="T2" fmla="*/ 0 w 126"/>
                    <a:gd name="T3" fmla="*/ 41 h 64"/>
                    <a:gd name="T4" fmla="*/ 103 w 126"/>
                    <a:gd name="T5" fmla="*/ 64 h 64"/>
                    <a:gd name="T6" fmla="*/ 126 w 126"/>
                    <a:gd name="T7" fmla="*/ 23 h 64"/>
                    <a:gd name="T8" fmla="*/ 40 w 126"/>
                    <a:gd name="T9" fmla="*/ 14 h 64"/>
                    <a:gd name="T10" fmla="*/ 32 w 126"/>
                    <a:gd name="T11" fmla="*/ 51 h 64"/>
                    <a:gd name="T12" fmla="*/ 25 w 126"/>
                    <a:gd name="T13" fmla="*/ 14 h 64"/>
                    <a:gd name="T14" fmla="*/ 18 w 126"/>
                    <a:gd name="T15" fmla="*/ 8 h 64"/>
                    <a:gd name="T16" fmla="*/ 40 w 126"/>
                    <a:gd name="T17" fmla="*/ 14 h 64"/>
                    <a:gd name="T18" fmla="*/ 54 w 126"/>
                    <a:gd name="T19" fmla="*/ 51 h 64"/>
                    <a:gd name="T20" fmla="*/ 50 w 126"/>
                    <a:gd name="T21" fmla="*/ 51 h 64"/>
                    <a:gd name="T22" fmla="*/ 43 w 126"/>
                    <a:gd name="T23" fmla="*/ 50 h 64"/>
                    <a:gd name="T24" fmla="*/ 42 w 126"/>
                    <a:gd name="T25" fmla="*/ 19 h 64"/>
                    <a:gd name="T26" fmla="*/ 49 w 126"/>
                    <a:gd name="T27" fmla="*/ 44 h 64"/>
                    <a:gd name="T28" fmla="*/ 50 w 126"/>
                    <a:gd name="T29" fmla="*/ 46 h 64"/>
                    <a:gd name="T30" fmla="*/ 54 w 126"/>
                    <a:gd name="T31" fmla="*/ 43 h 64"/>
                    <a:gd name="T32" fmla="*/ 61 w 126"/>
                    <a:gd name="T33" fmla="*/ 19 h 64"/>
                    <a:gd name="T34" fmla="*/ 84 w 126"/>
                    <a:gd name="T35" fmla="*/ 44 h 64"/>
                    <a:gd name="T36" fmla="*/ 78 w 126"/>
                    <a:gd name="T37" fmla="*/ 51 h 64"/>
                    <a:gd name="T38" fmla="*/ 72 w 126"/>
                    <a:gd name="T39" fmla="*/ 49 h 64"/>
                    <a:gd name="T40" fmla="*/ 65 w 126"/>
                    <a:gd name="T41" fmla="*/ 51 h 64"/>
                    <a:gd name="T42" fmla="*/ 72 w 126"/>
                    <a:gd name="T43" fmla="*/ 8 h 64"/>
                    <a:gd name="T44" fmla="*/ 74 w 126"/>
                    <a:gd name="T45" fmla="*/ 20 h 64"/>
                    <a:gd name="T46" fmla="*/ 82 w 126"/>
                    <a:gd name="T47" fmla="*/ 21 h 64"/>
                    <a:gd name="T48" fmla="*/ 84 w 126"/>
                    <a:gd name="T49" fmla="*/ 44 h 64"/>
                    <a:gd name="T50" fmla="*/ 94 w 126"/>
                    <a:gd name="T51" fmla="*/ 36 h 64"/>
                    <a:gd name="T52" fmla="*/ 94 w 126"/>
                    <a:gd name="T53" fmla="*/ 45 h 64"/>
                    <a:gd name="T54" fmla="*/ 99 w 126"/>
                    <a:gd name="T55" fmla="*/ 46 h 64"/>
                    <a:gd name="T56" fmla="*/ 99 w 126"/>
                    <a:gd name="T57" fmla="*/ 40 h 64"/>
                    <a:gd name="T58" fmla="*/ 106 w 126"/>
                    <a:gd name="T59" fmla="*/ 42 h 64"/>
                    <a:gd name="T60" fmla="*/ 96 w 126"/>
                    <a:gd name="T61" fmla="*/ 52 h 64"/>
                    <a:gd name="T62" fmla="*/ 87 w 126"/>
                    <a:gd name="T63" fmla="*/ 42 h 64"/>
                    <a:gd name="T64" fmla="*/ 90 w 126"/>
                    <a:gd name="T65" fmla="*/ 21 h 64"/>
                    <a:gd name="T66" fmla="*/ 103 w 126"/>
                    <a:gd name="T67" fmla="*/ 21 h 64"/>
                    <a:gd name="T68" fmla="*/ 106 w 126"/>
                    <a:gd name="T6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64">
                      <a:moveTo>
                        <a:pt x="103" y="0"/>
                      </a:moveTo>
                      <a:cubicBezTo>
                        <a:pt x="23" y="0"/>
                        <a:pt x="23" y="0"/>
                        <a:pt x="23" y="0"/>
                      </a:cubicBezTo>
                      <a:cubicBezTo>
                        <a:pt x="10" y="0"/>
                        <a:pt x="0" y="10"/>
                        <a:pt x="0" y="23"/>
                      </a:cubicBezTo>
                      <a:cubicBezTo>
                        <a:pt x="0" y="41"/>
                        <a:pt x="0" y="41"/>
                        <a:pt x="0" y="41"/>
                      </a:cubicBezTo>
                      <a:cubicBezTo>
                        <a:pt x="0" y="54"/>
                        <a:pt x="10" y="64"/>
                        <a:pt x="23" y="64"/>
                      </a:cubicBezTo>
                      <a:cubicBezTo>
                        <a:pt x="103" y="64"/>
                        <a:pt x="103" y="64"/>
                        <a:pt x="103" y="64"/>
                      </a:cubicBezTo>
                      <a:cubicBezTo>
                        <a:pt x="115" y="64"/>
                        <a:pt x="126" y="54"/>
                        <a:pt x="126" y="41"/>
                      </a:cubicBezTo>
                      <a:cubicBezTo>
                        <a:pt x="126" y="23"/>
                        <a:pt x="126" y="23"/>
                        <a:pt x="126" y="23"/>
                      </a:cubicBezTo>
                      <a:cubicBezTo>
                        <a:pt x="126" y="10"/>
                        <a:pt x="115" y="0"/>
                        <a:pt x="103" y="0"/>
                      </a:cubicBezTo>
                      <a:close/>
                      <a:moveTo>
                        <a:pt x="40" y="14"/>
                      </a:moveTo>
                      <a:cubicBezTo>
                        <a:pt x="32" y="14"/>
                        <a:pt x="32" y="14"/>
                        <a:pt x="32" y="14"/>
                      </a:cubicBezTo>
                      <a:cubicBezTo>
                        <a:pt x="32" y="51"/>
                        <a:pt x="32" y="51"/>
                        <a:pt x="32" y="51"/>
                      </a:cubicBezTo>
                      <a:cubicBezTo>
                        <a:pt x="25" y="51"/>
                        <a:pt x="25" y="51"/>
                        <a:pt x="25" y="51"/>
                      </a:cubicBezTo>
                      <a:cubicBezTo>
                        <a:pt x="25" y="14"/>
                        <a:pt x="25" y="14"/>
                        <a:pt x="25" y="14"/>
                      </a:cubicBezTo>
                      <a:cubicBezTo>
                        <a:pt x="18" y="14"/>
                        <a:pt x="18" y="14"/>
                        <a:pt x="18" y="14"/>
                      </a:cubicBezTo>
                      <a:cubicBezTo>
                        <a:pt x="18" y="8"/>
                        <a:pt x="18" y="8"/>
                        <a:pt x="18" y="8"/>
                      </a:cubicBezTo>
                      <a:cubicBezTo>
                        <a:pt x="40" y="8"/>
                        <a:pt x="40" y="8"/>
                        <a:pt x="40" y="8"/>
                      </a:cubicBezTo>
                      <a:lnTo>
                        <a:pt x="40" y="14"/>
                      </a:lnTo>
                      <a:close/>
                      <a:moveTo>
                        <a:pt x="61" y="51"/>
                      </a:moveTo>
                      <a:cubicBezTo>
                        <a:pt x="54" y="51"/>
                        <a:pt x="54" y="51"/>
                        <a:pt x="54" y="51"/>
                      </a:cubicBezTo>
                      <a:cubicBezTo>
                        <a:pt x="54" y="48"/>
                        <a:pt x="54" y="48"/>
                        <a:pt x="54" y="48"/>
                      </a:cubicBezTo>
                      <a:cubicBezTo>
                        <a:pt x="53" y="49"/>
                        <a:pt x="52" y="50"/>
                        <a:pt x="50" y="51"/>
                      </a:cubicBezTo>
                      <a:cubicBezTo>
                        <a:pt x="49" y="51"/>
                        <a:pt x="48" y="52"/>
                        <a:pt x="47" y="52"/>
                      </a:cubicBezTo>
                      <a:cubicBezTo>
                        <a:pt x="45" y="52"/>
                        <a:pt x="44" y="51"/>
                        <a:pt x="43" y="50"/>
                      </a:cubicBezTo>
                      <a:cubicBezTo>
                        <a:pt x="43" y="49"/>
                        <a:pt x="42" y="48"/>
                        <a:pt x="42" y="46"/>
                      </a:cubicBezTo>
                      <a:cubicBezTo>
                        <a:pt x="42" y="19"/>
                        <a:pt x="42" y="19"/>
                        <a:pt x="42" y="19"/>
                      </a:cubicBezTo>
                      <a:cubicBezTo>
                        <a:pt x="49" y="19"/>
                        <a:pt x="49" y="19"/>
                        <a:pt x="49" y="19"/>
                      </a:cubicBezTo>
                      <a:cubicBezTo>
                        <a:pt x="49" y="44"/>
                        <a:pt x="49" y="44"/>
                        <a:pt x="49" y="44"/>
                      </a:cubicBezTo>
                      <a:cubicBezTo>
                        <a:pt x="49" y="44"/>
                        <a:pt x="49" y="45"/>
                        <a:pt x="49" y="45"/>
                      </a:cubicBezTo>
                      <a:cubicBezTo>
                        <a:pt x="49" y="46"/>
                        <a:pt x="50" y="46"/>
                        <a:pt x="50" y="46"/>
                      </a:cubicBezTo>
                      <a:cubicBezTo>
                        <a:pt x="51" y="46"/>
                        <a:pt x="51" y="46"/>
                        <a:pt x="52" y="45"/>
                      </a:cubicBezTo>
                      <a:cubicBezTo>
                        <a:pt x="53" y="45"/>
                        <a:pt x="54" y="44"/>
                        <a:pt x="54" y="43"/>
                      </a:cubicBezTo>
                      <a:cubicBezTo>
                        <a:pt x="54" y="19"/>
                        <a:pt x="54" y="19"/>
                        <a:pt x="54" y="19"/>
                      </a:cubicBezTo>
                      <a:cubicBezTo>
                        <a:pt x="61" y="19"/>
                        <a:pt x="61" y="19"/>
                        <a:pt x="61" y="19"/>
                      </a:cubicBezTo>
                      <a:lnTo>
                        <a:pt x="61" y="51"/>
                      </a:lnTo>
                      <a:close/>
                      <a:moveTo>
                        <a:pt x="84" y="44"/>
                      </a:moveTo>
                      <a:cubicBezTo>
                        <a:pt x="84" y="47"/>
                        <a:pt x="83" y="48"/>
                        <a:pt x="82" y="50"/>
                      </a:cubicBezTo>
                      <a:cubicBezTo>
                        <a:pt x="81" y="51"/>
                        <a:pt x="80" y="51"/>
                        <a:pt x="78" y="51"/>
                      </a:cubicBezTo>
                      <a:cubicBezTo>
                        <a:pt x="77" y="51"/>
                        <a:pt x="75" y="51"/>
                        <a:pt x="74" y="51"/>
                      </a:cubicBezTo>
                      <a:cubicBezTo>
                        <a:pt x="74" y="50"/>
                        <a:pt x="73" y="50"/>
                        <a:pt x="72" y="49"/>
                      </a:cubicBezTo>
                      <a:cubicBezTo>
                        <a:pt x="72" y="51"/>
                        <a:pt x="72" y="51"/>
                        <a:pt x="72" y="51"/>
                      </a:cubicBezTo>
                      <a:cubicBezTo>
                        <a:pt x="65" y="51"/>
                        <a:pt x="65" y="51"/>
                        <a:pt x="65" y="51"/>
                      </a:cubicBezTo>
                      <a:cubicBezTo>
                        <a:pt x="65" y="8"/>
                        <a:pt x="65" y="8"/>
                        <a:pt x="65" y="8"/>
                      </a:cubicBezTo>
                      <a:cubicBezTo>
                        <a:pt x="72" y="8"/>
                        <a:pt x="72" y="8"/>
                        <a:pt x="72" y="8"/>
                      </a:cubicBezTo>
                      <a:cubicBezTo>
                        <a:pt x="72" y="22"/>
                        <a:pt x="72" y="22"/>
                        <a:pt x="72" y="22"/>
                      </a:cubicBezTo>
                      <a:cubicBezTo>
                        <a:pt x="73" y="21"/>
                        <a:pt x="74" y="20"/>
                        <a:pt x="74" y="20"/>
                      </a:cubicBezTo>
                      <a:cubicBezTo>
                        <a:pt x="75" y="19"/>
                        <a:pt x="76" y="19"/>
                        <a:pt x="77" y="19"/>
                      </a:cubicBezTo>
                      <a:cubicBezTo>
                        <a:pt x="79" y="19"/>
                        <a:pt x="81" y="19"/>
                        <a:pt x="82" y="21"/>
                      </a:cubicBezTo>
                      <a:cubicBezTo>
                        <a:pt x="83" y="22"/>
                        <a:pt x="84" y="24"/>
                        <a:pt x="84" y="27"/>
                      </a:cubicBezTo>
                      <a:lnTo>
                        <a:pt x="84" y="44"/>
                      </a:lnTo>
                      <a:close/>
                      <a:moveTo>
                        <a:pt x="106" y="36"/>
                      </a:moveTo>
                      <a:cubicBezTo>
                        <a:pt x="94" y="36"/>
                        <a:pt x="94" y="36"/>
                        <a:pt x="94" y="36"/>
                      </a:cubicBezTo>
                      <a:cubicBezTo>
                        <a:pt x="94" y="42"/>
                        <a:pt x="94" y="42"/>
                        <a:pt x="94" y="42"/>
                      </a:cubicBezTo>
                      <a:cubicBezTo>
                        <a:pt x="94" y="44"/>
                        <a:pt x="94" y="45"/>
                        <a:pt x="94" y="45"/>
                      </a:cubicBezTo>
                      <a:cubicBezTo>
                        <a:pt x="95" y="46"/>
                        <a:pt x="95" y="46"/>
                        <a:pt x="96" y="46"/>
                      </a:cubicBezTo>
                      <a:cubicBezTo>
                        <a:pt x="97" y="46"/>
                        <a:pt x="98" y="46"/>
                        <a:pt x="99" y="46"/>
                      </a:cubicBezTo>
                      <a:cubicBezTo>
                        <a:pt x="99" y="45"/>
                        <a:pt x="99" y="44"/>
                        <a:pt x="99" y="42"/>
                      </a:cubicBezTo>
                      <a:cubicBezTo>
                        <a:pt x="99" y="40"/>
                        <a:pt x="99" y="40"/>
                        <a:pt x="99" y="40"/>
                      </a:cubicBezTo>
                      <a:cubicBezTo>
                        <a:pt x="106" y="40"/>
                        <a:pt x="106" y="40"/>
                        <a:pt x="106" y="40"/>
                      </a:cubicBezTo>
                      <a:cubicBezTo>
                        <a:pt x="106" y="42"/>
                        <a:pt x="106" y="42"/>
                        <a:pt x="106" y="42"/>
                      </a:cubicBezTo>
                      <a:cubicBezTo>
                        <a:pt x="106" y="45"/>
                        <a:pt x="105" y="48"/>
                        <a:pt x="103" y="49"/>
                      </a:cubicBezTo>
                      <a:cubicBezTo>
                        <a:pt x="102" y="51"/>
                        <a:pt x="99" y="52"/>
                        <a:pt x="96" y="52"/>
                      </a:cubicBezTo>
                      <a:cubicBezTo>
                        <a:pt x="93" y="52"/>
                        <a:pt x="91" y="51"/>
                        <a:pt x="89" y="49"/>
                      </a:cubicBezTo>
                      <a:cubicBezTo>
                        <a:pt x="88" y="48"/>
                        <a:pt x="87" y="45"/>
                        <a:pt x="87" y="42"/>
                      </a:cubicBezTo>
                      <a:cubicBezTo>
                        <a:pt x="87" y="28"/>
                        <a:pt x="87" y="28"/>
                        <a:pt x="87" y="28"/>
                      </a:cubicBezTo>
                      <a:cubicBezTo>
                        <a:pt x="87" y="25"/>
                        <a:pt x="88" y="23"/>
                        <a:pt x="90" y="21"/>
                      </a:cubicBezTo>
                      <a:cubicBezTo>
                        <a:pt x="91" y="19"/>
                        <a:pt x="94" y="18"/>
                        <a:pt x="97" y="18"/>
                      </a:cubicBezTo>
                      <a:cubicBezTo>
                        <a:pt x="100" y="18"/>
                        <a:pt x="102" y="19"/>
                        <a:pt x="103" y="21"/>
                      </a:cubicBezTo>
                      <a:cubicBezTo>
                        <a:pt x="105" y="22"/>
                        <a:pt x="106" y="25"/>
                        <a:pt x="106" y="28"/>
                      </a:cubicBezTo>
                      <a:lnTo>
                        <a:pt x="106" y="36"/>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27" name="Freeform 28">
                  <a:extLst>
                    <a:ext uri="{FF2B5EF4-FFF2-40B4-BE49-F238E27FC236}">
                      <a16:creationId xmlns:a16="http://schemas.microsoft.com/office/drawing/2014/main" id="{535EEC1E-F2CE-46C2-A22C-73DDBC32490F}"/>
                    </a:ext>
                  </a:extLst>
                </p:cNvPr>
                <p:cNvSpPr>
                  <a:spLocks/>
                </p:cNvSpPr>
                <p:nvPr/>
              </p:nvSpPr>
              <p:spPr bwMode="auto">
                <a:xfrm>
                  <a:off x="8755063" y="2519363"/>
                  <a:ext cx="19050" cy="26988"/>
                </a:xfrm>
                <a:custGeom>
                  <a:avLst/>
                  <a:gdLst>
                    <a:gd name="T0" fmla="*/ 2 w 5"/>
                    <a:gd name="T1" fmla="*/ 0 h 7"/>
                    <a:gd name="T2" fmla="*/ 0 w 5"/>
                    <a:gd name="T3" fmla="*/ 1 h 7"/>
                    <a:gd name="T4" fmla="*/ 0 w 5"/>
                    <a:gd name="T5" fmla="*/ 4 h 7"/>
                    <a:gd name="T6" fmla="*/ 0 w 5"/>
                    <a:gd name="T7" fmla="*/ 7 h 7"/>
                    <a:gd name="T8" fmla="*/ 5 w 5"/>
                    <a:gd name="T9" fmla="*/ 7 h 7"/>
                    <a:gd name="T10" fmla="*/ 5 w 5"/>
                    <a:gd name="T11" fmla="*/ 4 h 7"/>
                    <a:gd name="T12" fmla="*/ 4 w 5"/>
                    <a:gd name="T13" fmla="*/ 1 h 7"/>
                    <a:gd name="T14" fmla="*/ 2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2" y="0"/>
                      </a:moveTo>
                      <a:cubicBezTo>
                        <a:pt x="1" y="0"/>
                        <a:pt x="1" y="0"/>
                        <a:pt x="0" y="1"/>
                      </a:cubicBezTo>
                      <a:cubicBezTo>
                        <a:pt x="0" y="1"/>
                        <a:pt x="0" y="2"/>
                        <a:pt x="0" y="4"/>
                      </a:cubicBezTo>
                      <a:cubicBezTo>
                        <a:pt x="0" y="7"/>
                        <a:pt x="0" y="7"/>
                        <a:pt x="0" y="7"/>
                      </a:cubicBezTo>
                      <a:cubicBezTo>
                        <a:pt x="5" y="7"/>
                        <a:pt x="5" y="7"/>
                        <a:pt x="5" y="7"/>
                      </a:cubicBezTo>
                      <a:cubicBezTo>
                        <a:pt x="5" y="4"/>
                        <a:pt x="5" y="4"/>
                        <a:pt x="5" y="4"/>
                      </a:cubicBezTo>
                      <a:cubicBezTo>
                        <a:pt x="5" y="2"/>
                        <a:pt x="5" y="1"/>
                        <a:pt x="4" y="1"/>
                      </a:cubicBezTo>
                      <a:cubicBezTo>
                        <a:pt x="4" y="0"/>
                        <a:pt x="3" y="0"/>
                        <a:pt x="2" y="0"/>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28" name="Freeform 29">
                  <a:extLst>
                    <a:ext uri="{FF2B5EF4-FFF2-40B4-BE49-F238E27FC236}">
                      <a16:creationId xmlns:a16="http://schemas.microsoft.com/office/drawing/2014/main" id="{57A8CF8F-2993-47AB-9409-9A4BE1724C67}"/>
                    </a:ext>
                  </a:extLst>
                </p:cNvPr>
                <p:cNvSpPr>
                  <a:spLocks/>
                </p:cNvSpPr>
                <p:nvPr/>
              </p:nvSpPr>
              <p:spPr bwMode="auto">
                <a:xfrm>
                  <a:off x="8672513" y="2519363"/>
                  <a:ext cx="19050" cy="82550"/>
                </a:xfrm>
                <a:custGeom>
                  <a:avLst/>
                  <a:gdLst>
                    <a:gd name="T0" fmla="*/ 2 w 5"/>
                    <a:gd name="T1" fmla="*/ 0 h 22"/>
                    <a:gd name="T2" fmla="*/ 1 w 5"/>
                    <a:gd name="T3" fmla="*/ 0 h 22"/>
                    <a:gd name="T4" fmla="*/ 0 w 5"/>
                    <a:gd name="T5" fmla="*/ 1 h 22"/>
                    <a:gd name="T6" fmla="*/ 0 w 5"/>
                    <a:gd name="T7" fmla="*/ 21 h 22"/>
                    <a:gd name="T8" fmla="*/ 1 w 5"/>
                    <a:gd name="T9" fmla="*/ 22 h 22"/>
                    <a:gd name="T10" fmla="*/ 3 w 5"/>
                    <a:gd name="T11" fmla="*/ 22 h 22"/>
                    <a:gd name="T12" fmla="*/ 5 w 5"/>
                    <a:gd name="T13" fmla="*/ 22 h 22"/>
                    <a:gd name="T14" fmla="*/ 5 w 5"/>
                    <a:gd name="T15" fmla="*/ 20 h 22"/>
                    <a:gd name="T16" fmla="*/ 5 w 5"/>
                    <a:gd name="T17" fmla="*/ 3 h 22"/>
                    <a:gd name="T18" fmla="*/ 4 w 5"/>
                    <a:gd name="T19" fmla="*/ 1 h 22"/>
                    <a:gd name="T20" fmla="*/ 2 w 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2">
                      <a:moveTo>
                        <a:pt x="2" y="0"/>
                      </a:moveTo>
                      <a:cubicBezTo>
                        <a:pt x="2" y="0"/>
                        <a:pt x="2" y="0"/>
                        <a:pt x="1" y="0"/>
                      </a:cubicBezTo>
                      <a:cubicBezTo>
                        <a:pt x="1" y="0"/>
                        <a:pt x="0" y="1"/>
                        <a:pt x="0" y="1"/>
                      </a:cubicBezTo>
                      <a:cubicBezTo>
                        <a:pt x="0" y="21"/>
                        <a:pt x="0" y="21"/>
                        <a:pt x="0" y="21"/>
                      </a:cubicBezTo>
                      <a:cubicBezTo>
                        <a:pt x="0" y="22"/>
                        <a:pt x="1" y="22"/>
                        <a:pt x="1" y="22"/>
                      </a:cubicBezTo>
                      <a:cubicBezTo>
                        <a:pt x="2" y="22"/>
                        <a:pt x="2" y="22"/>
                        <a:pt x="3" y="22"/>
                      </a:cubicBezTo>
                      <a:cubicBezTo>
                        <a:pt x="4" y="22"/>
                        <a:pt x="4" y="22"/>
                        <a:pt x="5" y="22"/>
                      </a:cubicBezTo>
                      <a:cubicBezTo>
                        <a:pt x="5" y="21"/>
                        <a:pt x="5" y="21"/>
                        <a:pt x="5" y="20"/>
                      </a:cubicBezTo>
                      <a:cubicBezTo>
                        <a:pt x="5" y="3"/>
                        <a:pt x="5" y="3"/>
                        <a:pt x="5" y="3"/>
                      </a:cubicBezTo>
                      <a:cubicBezTo>
                        <a:pt x="5" y="2"/>
                        <a:pt x="5" y="1"/>
                        <a:pt x="4" y="1"/>
                      </a:cubicBezTo>
                      <a:cubicBezTo>
                        <a:pt x="4" y="0"/>
                        <a:pt x="3" y="0"/>
                        <a:pt x="2" y="0"/>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29" name="Freeform 30">
                  <a:extLst>
                    <a:ext uri="{FF2B5EF4-FFF2-40B4-BE49-F238E27FC236}">
                      <a16:creationId xmlns:a16="http://schemas.microsoft.com/office/drawing/2014/main" id="{D1D350A3-3CFA-43FF-89A8-CCD21A7CDA88}"/>
                    </a:ext>
                  </a:extLst>
                </p:cNvPr>
                <p:cNvSpPr>
                  <a:spLocks/>
                </p:cNvSpPr>
                <p:nvPr/>
              </p:nvSpPr>
              <p:spPr bwMode="auto">
                <a:xfrm>
                  <a:off x="8493126" y="2208213"/>
                  <a:ext cx="101600" cy="179388"/>
                </a:xfrm>
                <a:custGeom>
                  <a:avLst/>
                  <a:gdLst>
                    <a:gd name="T0" fmla="*/ 21 w 64"/>
                    <a:gd name="T1" fmla="*/ 113 h 113"/>
                    <a:gd name="T2" fmla="*/ 40 w 64"/>
                    <a:gd name="T3" fmla="*/ 113 h 113"/>
                    <a:gd name="T4" fmla="*/ 40 w 64"/>
                    <a:gd name="T5" fmla="*/ 66 h 113"/>
                    <a:gd name="T6" fmla="*/ 64 w 64"/>
                    <a:gd name="T7" fmla="*/ 0 h 113"/>
                    <a:gd name="T8" fmla="*/ 42 w 64"/>
                    <a:gd name="T9" fmla="*/ 0 h 113"/>
                    <a:gd name="T10" fmla="*/ 31 w 64"/>
                    <a:gd name="T11" fmla="*/ 45 h 113"/>
                    <a:gd name="T12" fmla="*/ 31 w 64"/>
                    <a:gd name="T13" fmla="*/ 45 h 113"/>
                    <a:gd name="T14" fmla="*/ 19 w 64"/>
                    <a:gd name="T15" fmla="*/ 0 h 113"/>
                    <a:gd name="T16" fmla="*/ 0 w 64"/>
                    <a:gd name="T17" fmla="*/ 0 h 113"/>
                    <a:gd name="T18" fmla="*/ 21 w 64"/>
                    <a:gd name="T19" fmla="*/ 68 h 113"/>
                    <a:gd name="T20" fmla="*/ 21 w 64"/>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13">
                      <a:moveTo>
                        <a:pt x="21" y="113"/>
                      </a:moveTo>
                      <a:lnTo>
                        <a:pt x="40" y="113"/>
                      </a:lnTo>
                      <a:lnTo>
                        <a:pt x="40" y="66"/>
                      </a:lnTo>
                      <a:lnTo>
                        <a:pt x="64" y="0"/>
                      </a:lnTo>
                      <a:lnTo>
                        <a:pt x="42" y="0"/>
                      </a:lnTo>
                      <a:lnTo>
                        <a:pt x="31" y="45"/>
                      </a:lnTo>
                      <a:lnTo>
                        <a:pt x="31" y="45"/>
                      </a:lnTo>
                      <a:lnTo>
                        <a:pt x="19" y="0"/>
                      </a:lnTo>
                      <a:lnTo>
                        <a:pt x="0" y="0"/>
                      </a:lnTo>
                      <a:lnTo>
                        <a:pt x="21" y="68"/>
                      </a:lnTo>
                      <a:lnTo>
                        <a:pt x="21" y="113"/>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30" name="Freeform 31">
                  <a:extLst>
                    <a:ext uri="{FF2B5EF4-FFF2-40B4-BE49-F238E27FC236}">
                      <a16:creationId xmlns:a16="http://schemas.microsoft.com/office/drawing/2014/main" id="{49198D60-4F3F-4806-89E9-76B5A5717C31}"/>
                    </a:ext>
                  </a:extLst>
                </p:cNvPr>
                <p:cNvSpPr>
                  <a:spLocks noEditPoints="1"/>
                </p:cNvSpPr>
                <p:nvPr/>
              </p:nvSpPr>
              <p:spPr bwMode="auto">
                <a:xfrm>
                  <a:off x="8594726" y="2252663"/>
                  <a:ext cx="77788" cy="139700"/>
                </a:xfrm>
                <a:custGeom>
                  <a:avLst/>
                  <a:gdLst>
                    <a:gd name="T0" fmla="*/ 11 w 21"/>
                    <a:gd name="T1" fmla="*/ 37 h 37"/>
                    <a:gd name="T2" fmla="*/ 18 w 21"/>
                    <a:gd name="T3" fmla="*/ 34 h 37"/>
                    <a:gd name="T4" fmla="*/ 21 w 21"/>
                    <a:gd name="T5" fmla="*/ 27 h 37"/>
                    <a:gd name="T6" fmla="*/ 21 w 21"/>
                    <a:gd name="T7" fmla="*/ 9 h 37"/>
                    <a:gd name="T8" fmla="*/ 18 w 21"/>
                    <a:gd name="T9" fmla="*/ 2 h 37"/>
                    <a:gd name="T10" fmla="*/ 11 w 21"/>
                    <a:gd name="T11" fmla="*/ 0 h 37"/>
                    <a:gd name="T12" fmla="*/ 3 w 21"/>
                    <a:gd name="T13" fmla="*/ 2 h 37"/>
                    <a:gd name="T14" fmla="*/ 0 w 21"/>
                    <a:gd name="T15" fmla="*/ 9 h 37"/>
                    <a:gd name="T16" fmla="*/ 0 w 21"/>
                    <a:gd name="T17" fmla="*/ 27 h 37"/>
                    <a:gd name="T18" fmla="*/ 3 w 21"/>
                    <a:gd name="T19" fmla="*/ 34 h 37"/>
                    <a:gd name="T20" fmla="*/ 11 w 21"/>
                    <a:gd name="T21" fmla="*/ 37 h 37"/>
                    <a:gd name="T22" fmla="*/ 8 w 21"/>
                    <a:gd name="T23" fmla="*/ 8 h 37"/>
                    <a:gd name="T24" fmla="*/ 8 w 21"/>
                    <a:gd name="T25" fmla="*/ 7 h 37"/>
                    <a:gd name="T26" fmla="*/ 11 w 21"/>
                    <a:gd name="T27" fmla="*/ 6 h 37"/>
                    <a:gd name="T28" fmla="*/ 13 w 21"/>
                    <a:gd name="T29" fmla="*/ 7 h 37"/>
                    <a:gd name="T30" fmla="*/ 14 w 21"/>
                    <a:gd name="T31" fmla="*/ 8 h 37"/>
                    <a:gd name="T32" fmla="*/ 14 w 21"/>
                    <a:gd name="T33" fmla="*/ 28 h 37"/>
                    <a:gd name="T34" fmla="*/ 13 w 21"/>
                    <a:gd name="T35" fmla="*/ 30 h 37"/>
                    <a:gd name="T36" fmla="*/ 11 w 21"/>
                    <a:gd name="T37" fmla="*/ 31 h 37"/>
                    <a:gd name="T38" fmla="*/ 8 w 21"/>
                    <a:gd name="T39" fmla="*/ 30 h 37"/>
                    <a:gd name="T40" fmla="*/ 8 w 21"/>
                    <a:gd name="T41" fmla="*/ 28 h 37"/>
                    <a:gd name="T42" fmla="*/ 8 w 21"/>
                    <a:gd name="T43"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7">
                      <a:moveTo>
                        <a:pt x="11" y="37"/>
                      </a:moveTo>
                      <a:cubicBezTo>
                        <a:pt x="14" y="37"/>
                        <a:pt x="16" y="36"/>
                        <a:pt x="18" y="34"/>
                      </a:cubicBezTo>
                      <a:cubicBezTo>
                        <a:pt x="20" y="32"/>
                        <a:pt x="21" y="30"/>
                        <a:pt x="21" y="27"/>
                      </a:cubicBezTo>
                      <a:cubicBezTo>
                        <a:pt x="21" y="9"/>
                        <a:pt x="21" y="9"/>
                        <a:pt x="21" y="9"/>
                      </a:cubicBezTo>
                      <a:cubicBezTo>
                        <a:pt x="21" y="6"/>
                        <a:pt x="20" y="4"/>
                        <a:pt x="18" y="2"/>
                      </a:cubicBezTo>
                      <a:cubicBezTo>
                        <a:pt x="16" y="1"/>
                        <a:pt x="14" y="0"/>
                        <a:pt x="11" y="0"/>
                      </a:cubicBezTo>
                      <a:cubicBezTo>
                        <a:pt x="8" y="0"/>
                        <a:pt x="5" y="1"/>
                        <a:pt x="3" y="2"/>
                      </a:cubicBezTo>
                      <a:cubicBezTo>
                        <a:pt x="1" y="4"/>
                        <a:pt x="0" y="6"/>
                        <a:pt x="0" y="9"/>
                      </a:cubicBezTo>
                      <a:cubicBezTo>
                        <a:pt x="0" y="27"/>
                        <a:pt x="0" y="27"/>
                        <a:pt x="0" y="27"/>
                      </a:cubicBezTo>
                      <a:cubicBezTo>
                        <a:pt x="0" y="30"/>
                        <a:pt x="1" y="32"/>
                        <a:pt x="3" y="34"/>
                      </a:cubicBezTo>
                      <a:cubicBezTo>
                        <a:pt x="5" y="36"/>
                        <a:pt x="7" y="37"/>
                        <a:pt x="11" y="37"/>
                      </a:cubicBezTo>
                      <a:close/>
                      <a:moveTo>
                        <a:pt x="8" y="8"/>
                      </a:moveTo>
                      <a:cubicBezTo>
                        <a:pt x="8" y="8"/>
                        <a:pt x="8" y="7"/>
                        <a:pt x="8" y="7"/>
                      </a:cubicBezTo>
                      <a:cubicBezTo>
                        <a:pt x="9" y="6"/>
                        <a:pt x="10" y="6"/>
                        <a:pt x="11" y="6"/>
                      </a:cubicBezTo>
                      <a:cubicBezTo>
                        <a:pt x="12" y="6"/>
                        <a:pt x="12" y="6"/>
                        <a:pt x="13" y="7"/>
                      </a:cubicBezTo>
                      <a:cubicBezTo>
                        <a:pt x="13" y="7"/>
                        <a:pt x="14" y="8"/>
                        <a:pt x="14" y="8"/>
                      </a:cubicBezTo>
                      <a:cubicBezTo>
                        <a:pt x="14" y="28"/>
                        <a:pt x="14" y="28"/>
                        <a:pt x="14" y="28"/>
                      </a:cubicBezTo>
                      <a:cubicBezTo>
                        <a:pt x="14" y="28"/>
                        <a:pt x="13" y="29"/>
                        <a:pt x="13" y="30"/>
                      </a:cubicBezTo>
                      <a:cubicBezTo>
                        <a:pt x="12" y="30"/>
                        <a:pt x="12" y="31"/>
                        <a:pt x="11" y="31"/>
                      </a:cubicBezTo>
                      <a:cubicBezTo>
                        <a:pt x="10" y="31"/>
                        <a:pt x="9" y="30"/>
                        <a:pt x="8" y="30"/>
                      </a:cubicBezTo>
                      <a:cubicBezTo>
                        <a:pt x="8" y="29"/>
                        <a:pt x="8" y="28"/>
                        <a:pt x="8" y="28"/>
                      </a:cubicBezTo>
                      <a:lnTo>
                        <a:pt x="8" y="8"/>
                      </a:ln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31" name="Freeform 32">
                  <a:extLst>
                    <a:ext uri="{FF2B5EF4-FFF2-40B4-BE49-F238E27FC236}">
                      <a16:creationId xmlns:a16="http://schemas.microsoft.com/office/drawing/2014/main" id="{68FBDE93-B690-4C0D-A1E4-6F9227727C7E}"/>
                    </a:ext>
                  </a:extLst>
                </p:cNvPr>
                <p:cNvSpPr>
                  <a:spLocks/>
                </p:cNvSpPr>
                <p:nvPr/>
              </p:nvSpPr>
              <p:spPr bwMode="auto">
                <a:xfrm>
                  <a:off x="8696326" y="2255838"/>
                  <a:ext cx="74613" cy="131763"/>
                </a:xfrm>
                <a:custGeom>
                  <a:avLst/>
                  <a:gdLst>
                    <a:gd name="T0" fmla="*/ 5 w 20"/>
                    <a:gd name="T1" fmla="*/ 35 h 35"/>
                    <a:gd name="T2" fmla="*/ 9 w 20"/>
                    <a:gd name="T3" fmla="*/ 34 h 35"/>
                    <a:gd name="T4" fmla="*/ 13 w 20"/>
                    <a:gd name="T5" fmla="*/ 31 h 35"/>
                    <a:gd name="T6" fmla="*/ 13 w 20"/>
                    <a:gd name="T7" fmla="*/ 35 h 35"/>
                    <a:gd name="T8" fmla="*/ 20 w 20"/>
                    <a:gd name="T9" fmla="*/ 35 h 35"/>
                    <a:gd name="T10" fmla="*/ 20 w 20"/>
                    <a:gd name="T11" fmla="*/ 0 h 35"/>
                    <a:gd name="T12" fmla="*/ 13 w 20"/>
                    <a:gd name="T13" fmla="*/ 0 h 35"/>
                    <a:gd name="T14" fmla="*/ 13 w 20"/>
                    <a:gd name="T15" fmla="*/ 26 h 35"/>
                    <a:gd name="T16" fmla="*/ 11 w 20"/>
                    <a:gd name="T17" fmla="*/ 28 h 35"/>
                    <a:gd name="T18" fmla="*/ 9 w 20"/>
                    <a:gd name="T19" fmla="*/ 29 h 35"/>
                    <a:gd name="T20" fmla="*/ 8 w 20"/>
                    <a:gd name="T21" fmla="*/ 28 h 35"/>
                    <a:gd name="T22" fmla="*/ 7 w 20"/>
                    <a:gd name="T23" fmla="*/ 27 h 35"/>
                    <a:gd name="T24" fmla="*/ 7 w 20"/>
                    <a:gd name="T25" fmla="*/ 0 h 35"/>
                    <a:gd name="T26" fmla="*/ 0 w 20"/>
                    <a:gd name="T27" fmla="*/ 0 h 35"/>
                    <a:gd name="T28" fmla="*/ 0 w 20"/>
                    <a:gd name="T29" fmla="*/ 29 h 35"/>
                    <a:gd name="T30" fmla="*/ 1 w 20"/>
                    <a:gd name="T31" fmla="*/ 34 h 35"/>
                    <a:gd name="T32" fmla="*/ 5 w 20"/>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5">
                      <a:moveTo>
                        <a:pt x="5" y="35"/>
                      </a:moveTo>
                      <a:cubicBezTo>
                        <a:pt x="6" y="35"/>
                        <a:pt x="8" y="35"/>
                        <a:pt x="9" y="34"/>
                      </a:cubicBezTo>
                      <a:cubicBezTo>
                        <a:pt x="10" y="33"/>
                        <a:pt x="12" y="32"/>
                        <a:pt x="13" y="31"/>
                      </a:cubicBezTo>
                      <a:cubicBezTo>
                        <a:pt x="13" y="35"/>
                        <a:pt x="13" y="35"/>
                        <a:pt x="13" y="35"/>
                      </a:cubicBezTo>
                      <a:cubicBezTo>
                        <a:pt x="20" y="35"/>
                        <a:pt x="20" y="35"/>
                        <a:pt x="20" y="35"/>
                      </a:cubicBezTo>
                      <a:cubicBezTo>
                        <a:pt x="20" y="0"/>
                        <a:pt x="20" y="0"/>
                        <a:pt x="20" y="0"/>
                      </a:cubicBezTo>
                      <a:cubicBezTo>
                        <a:pt x="13" y="0"/>
                        <a:pt x="13" y="0"/>
                        <a:pt x="13" y="0"/>
                      </a:cubicBezTo>
                      <a:cubicBezTo>
                        <a:pt x="13" y="26"/>
                        <a:pt x="13" y="26"/>
                        <a:pt x="13" y="26"/>
                      </a:cubicBezTo>
                      <a:cubicBezTo>
                        <a:pt x="13" y="27"/>
                        <a:pt x="12" y="28"/>
                        <a:pt x="11" y="28"/>
                      </a:cubicBezTo>
                      <a:cubicBezTo>
                        <a:pt x="10" y="29"/>
                        <a:pt x="9" y="29"/>
                        <a:pt x="9" y="29"/>
                      </a:cubicBezTo>
                      <a:cubicBezTo>
                        <a:pt x="8" y="29"/>
                        <a:pt x="8" y="29"/>
                        <a:pt x="8" y="28"/>
                      </a:cubicBezTo>
                      <a:cubicBezTo>
                        <a:pt x="7" y="28"/>
                        <a:pt x="7" y="27"/>
                        <a:pt x="7" y="27"/>
                      </a:cubicBezTo>
                      <a:cubicBezTo>
                        <a:pt x="7" y="0"/>
                        <a:pt x="7" y="0"/>
                        <a:pt x="7" y="0"/>
                      </a:cubicBezTo>
                      <a:cubicBezTo>
                        <a:pt x="0" y="0"/>
                        <a:pt x="0" y="0"/>
                        <a:pt x="0" y="0"/>
                      </a:cubicBezTo>
                      <a:cubicBezTo>
                        <a:pt x="0" y="29"/>
                        <a:pt x="0" y="29"/>
                        <a:pt x="0" y="29"/>
                      </a:cubicBezTo>
                      <a:cubicBezTo>
                        <a:pt x="0" y="31"/>
                        <a:pt x="0" y="33"/>
                        <a:pt x="1" y="34"/>
                      </a:cubicBezTo>
                      <a:cubicBezTo>
                        <a:pt x="2" y="35"/>
                        <a:pt x="3" y="35"/>
                        <a:pt x="5" y="35"/>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grpSp>
          <p:sp>
            <p:nvSpPr>
              <p:cNvPr id="24" name="Freeform 33">
                <a:extLst>
                  <a:ext uri="{FF2B5EF4-FFF2-40B4-BE49-F238E27FC236}">
                    <a16:creationId xmlns:a16="http://schemas.microsoft.com/office/drawing/2014/main" id="{275CE060-B50D-4CFF-8B8E-40C4837CE18B}"/>
                  </a:ext>
                </a:extLst>
              </p:cNvPr>
              <p:cNvSpPr>
                <a:spLocks/>
              </p:cNvSpPr>
              <p:nvPr/>
            </p:nvSpPr>
            <p:spPr bwMode="auto">
              <a:xfrm>
                <a:off x="2583855" y="2915632"/>
                <a:ext cx="267018" cy="216860"/>
              </a:xfrm>
              <a:custGeom>
                <a:avLst/>
                <a:gdLst>
                  <a:gd name="T0" fmla="*/ 153 w 153"/>
                  <a:gd name="T1" fmla="*/ 14 h 124"/>
                  <a:gd name="T2" fmla="*/ 135 w 153"/>
                  <a:gd name="T3" fmla="*/ 19 h 124"/>
                  <a:gd name="T4" fmla="*/ 149 w 153"/>
                  <a:gd name="T5" fmla="*/ 2 h 124"/>
                  <a:gd name="T6" fmla="*/ 129 w 153"/>
                  <a:gd name="T7" fmla="*/ 9 h 124"/>
                  <a:gd name="T8" fmla="*/ 106 w 153"/>
                  <a:gd name="T9" fmla="*/ 0 h 124"/>
                  <a:gd name="T10" fmla="*/ 75 w 153"/>
                  <a:gd name="T11" fmla="*/ 31 h 124"/>
                  <a:gd name="T12" fmla="*/ 76 w 153"/>
                  <a:gd name="T13" fmla="*/ 38 h 124"/>
                  <a:gd name="T14" fmla="*/ 11 w 153"/>
                  <a:gd name="T15" fmla="*/ 5 h 124"/>
                  <a:gd name="T16" fmla="*/ 7 w 153"/>
                  <a:gd name="T17" fmla="*/ 21 h 124"/>
                  <a:gd name="T18" fmla="*/ 21 w 153"/>
                  <a:gd name="T19" fmla="*/ 47 h 124"/>
                  <a:gd name="T20" fmla="*/ 6 w 153"/>
                  <a:gd name="T21" fmla="*/ 43 h 124"/>
                  <a:gd name="T22" fmla="*/ 6 w 153"/>
                  <a:gd name="T23" fmla="*/ 44 h 124"/>
                  <a:gd name="T24" fmla="*/ 32 w 153"/>
                  <a:gd name="T25" fmla="*/ 74 h 124"/>
                  <a:gd name="T26" fmla="*/ 23 w 153"/>
                  <a:gd name="T27" fmla="*/ 76 h 124"/>
                  <a:gd name="T28" fmla="*/ 17 w 153"/>
                  <a:gd name="T29" fmla="*/ 75 h 124"/>
                  <a:gd name="T30" fmla="*/ 47 w 153"/>
                  <a:gd name="T31" fmla="*/ 97 h 124"/>
                  <a:gd name="T32" fmla="*/ 8 w 153"/>
                  <a:gd name="T33" fmla="*/ 110 h 124"/>
                  <a:gd name="T34" fmla="*/ 0 w 153"/>
                  <a:gd name="T35" fmla="*/ 110 h 124"/>
                  <a:gd name="T36" fmla="*/ 48 w 153"/>
                  <a:gd name="T37" fmla="*/ 124 h 124"/>
                  <a:gd name="T38" fmla="*/ 138 w 153"/>
                  <a:gd name="T39" fmla="*/ 35 h 124"/>
                  <a:gd name="T40" fmla="*/ 138 w 153"/>
                  <a:gd name="T41" fmla="*/ 31 h 124"/>
                  <a:gd name="T42" fmla="*/ 153 w 153"/>
                  <a:gd name="T43" fmla="*/ 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24">
                    <a:moveTo>
                      <a:pt x="153" y="14"/>
                    </a:moveTo>
                    <a:cubicBezTo>
                      <a:pt x="148" y="17"/>
                      <a:pt x="142" y="18"/>
                      <a:pt x="135" y="19"/>
                    </a:cubicBezTo>
                    <a:cubicBezTo>
                      <a:pt x="142" y="15"/>
                      <a:pt x="147" y="9"/>
                      <a:pt x="149" y="2"/>
                    </a:cubicBezTo>
                    <a:cubicBezTo>
                      <a:pt x="143" y="5"/>
                      <a:pt x="136" y="8"/>
                      <a:pt x="129" y="9"/>
                    </a:cubicBezTo>
                    <a:cubicBezTo>
                      <a:pt x="124" y="3"/>
                      <a:pt x="115" y="0"/>
                      <a:pt x="106" y="0"/>
                    </a:cubicBezTo>
                    <a:cubicBezTo>
                      <a:pt x="89" y="0"/>
                      <a:pt x="75" y="14"/>
                      <a:pt x="75" y="31"/>
                    </a:cubicBezTo>
                    <a:cubicBezTo>
                      <a:pt x="75" y="33"/>
                      <a:pt x="75" y="36"/>
                      <a:pt x="76" y="38"/>
                    </a:cubicBezTo>
                    <a:cubicBezTo>
                      <a:pt x="50" y="37"/>
                      <a:pt x="26" y="24"/>
                      <a:pt x="11" y="5"/>
                    </a:cubicBezTo>
                    <a:cubicBezTo>
                      <a:pt x="8" y="10"/>
                      <a:pt x="7" y="15"/>
                      <a:pt x="7" y="21"/>
                    </a:cubicBezTo>
                    <a:cubicBezTo>
                      <a:pt x="7" y="32"/>
                      <a:pt x="12" y="42"/>
                      <a:pt x="21" y="47"/>
                    </a:cubicBezTo>
                    <a:cubicBezTo>
                      <a:pt x="16" y="47"/>
                      <a:pt x="11" y="46"/>
                      <a:pt x="6" y="43"/>
                    </a:cubicBezTo>
                    <a:cubicBezTo>
                      <a:pt x="6" y="43"/>
                      <a:pt x="6" y="44"/>
                      <a:pt x="6" y="44"/>
                    </a:cubicBezTo>
                    <a:cubicBezTo>
                      <a:pt x="6" y="59"/>
                      <a:pt x="17" y="72"/>
                      <a:pt x="32" y="74"/>
                    </a:cubicBezTo>
                    <a:cubicBezTo>
                      <a:pt x="29" y="75"/>
                      <a:pt x="26" y="76"/>
                      <a:pt x="23" y="76"/>
                    </a:cubicBezTo>
                    <a:cubicBezTo>
                      <a:pt x="21" y="76"/>
                      <a:pt x="19" y="75"/>
                      <a:pt x="17" y="75"/>
                    </a:cubicBezTo>
                    <a:cubicBezTo>
                      <a:pt x="21" y="87"/>
                      <a:pt x="33" y="97"/>
                      <a:pt x="47" y="97"/>
                    </a:cubicBezTo>
                    <a:cubicBezTo>
                      <a:pt x="36" y="105"/>
                      <a:pt x="23" y="110"/>
                      <a:pt x="8" y="110"/>
                    </a:cubicBezTo>
                    <a:cubicBezTo>
                      <a:pt x="5" y="110"/>
                      <a:pt x="3" y="110"/>
                      <a:pt x="0" y="110"/>
                    </a:cubicBezTo>
                    <a:cubicBezTo>
                      <a:pt x="14" y="119"/>
                      <a:pt x="31" y="124"/>
                      <a:pt x="48" y="124"/>
                    </a:cubicBezTo>
                    <a:cubicBezTo>
                      <a:pt x="106" y="124"/>
                      <a:pt x="138" y="76"/>
                      <a:pt x="138" y="35"/>
                    </a:cubicBezTo>
                    <a:cubicBezTo>
                      <a:pt x="138" y="33"/>
                      <a:pt x="138" y="32"/>
                      <a:pt x="138" y="31"/>
                    </a:cubicBezTo>
                    <a:cubicBezTo>
                      <a:pt x="144" y="26"/>
                      <a:pt x="149" y="21"/>
                      <a:pt x="153" y="14"/>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25" name="Freeform 34">
                <a:extLst>
                  <a:ext uri="{FF2B5EF4-FFF2-40B4-BE49-F238E27FC236}">
                    <a16:creationId xmlns:a16="http://schemas.microsoft.com/office/drawing/2014/main" id="{81AFA750-832E-488D-B99B-4124C4270559}"/>
                  </a:ext>
                </a:extLst>
              </p:cNvPr>
              <p:cNvSpPr>
                <a:spLocks/>
              </p:cNvSpPr>
              <p:nvPr/>
            </p:nvSpPr>
            <p:spPr bwMode="auto">
              <a:xfrm>
                <a:off x="2596317" y="3901812"/>
                <a:ext cx="242095" cy="310576"/>
              </a:xfrm>
              <a:custGeom>
                <a:avLst/>
                <a:gdLst>
                  <a:gd name="T0" fmla="*/ 56 w 106"/>
                  <a:gd name="T1" fmla="*/ 0 h 136"/>
                  <a:gd name="T2" fmla="*/ 0 w 106"/>
                  <a:gd name="T3" fmla="*/ 49 h 136"/>
                  <a:gd name="T4" fmla="*/ 16 w 106"/>
                  <a:gd name="T5" fmla="*/ 79 h 136"/>
                  <a:gd name="T6" fmla="*/ 20 w 106"/>
                  <a:gd name="T7" fmla="*/ 77 h 136"/>
                  <a:gd name="T8" fmla="*/ 22 w 106"/>
                  <a:gd name="T9" fmla="*/ 70 h 136"/>
                  <a:gd name="T10" fmla="*/ 21 w 106"/>
                  <a:gd name="T11" fmla="*/ 66 h 136"/>
                  <a:gd name="T12" fmla="*/ 16 w 106"/>
                  <a:gd name="T13" fmla="*/ 51 h 136"/>
                  <a:gd name="T14" fmla="*/ 54 w 106"/>
                  <a:gd name="T15" fmla="*/ 13 h 136"/>
                  <a:gd name="T16" fmla="*/ 87 w 106"/>
                  <a:gd name="T17" fmla="*/ 43 h 136"/>
                  <a:gd name="T18" fmla="*/ 62 w 106"/>
                  <a:gd name="T19" fmla="*/ 85 h 136"/>
                  <a:gd name="T20" fmla="*/ 50 w 106"/>
                  <a:gd name="T21" fmla="*/ 70 h 136"/>
                  <a:gd name="T22" fmla="*/ 57 w 106"/>
                  <a:gd name="T23" fmla="*/ 42 h 136"/>
                  <a:gd name="T24" fmla="*/ 46 w 106"/>
                  <a:gd name="T25" fmla="*/ 30 h 136"/>
                  <a:gd name="T26" fmla="*/ 31 w 106"/>
                  <a:gd name="T27" fmla="*/ 50 h 136"/>
                  <a:gd name="T28" fmla="*/ 33 w 106"/>
                  <a:gd name="T29" fmla="*/ 63 h 136"/>
                  <a:gd name="T30" fmla="*/ 23 w 106"/>
                  <a:gd name="T31" fmla="*/ 105 h 136"/>
                  <a:gd name="T32" fmla="*/ 23 w 106"/>
                  <a:gd name="T33" fmla="*/ 135 h 136"/>
                  <a:gd name="T34" fmla="*/ 25 w 106"/>
                  <a:gd name="T35" fmla="*/ 136 h 136"/>
                  <a:gd name="T36" fmla="*/ 39 w 106"/>
                  <a:gd name="T37" fmla="*/ 110 h 136"/>
                  <a:gd name="T38" fmla="*/ 45 w 106"/>
                  <a:gd name="T39" fmla="*/ 89 h 136"/>
                  <a:gd name="T40" fmla="*/ 64 w 106"/>
                  <a:gd name="T41" fmla="*/ 98 h 136"/>
                  <a:gd name="T42" fmla="*/ 106 w 106"/>
                  <a:gd name="T43" fmla="*/ 45 h 136"/>
                  <a:gd name="T44" fmla="*/ 56 w 106"/>
                  <a:gd name="T4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36">
                    <a:moveTo>
                      <a:pt x="56" y="0"/>
                    </a:moveTo>
                    <a:cubicBezTo>
                      <a:pt x="19" y="0"/>
                      <a:pt x="0" y="26"/>
                      <a:pt x="0" y="49"/>
                    </a:cubicBezTo>
                    <a:cubicBezTo>
                      <a:pt x="0" y="62"/>
                      <a:pt x="5" y="74"/>
                      <a:pt x="16" y="79"/>
                    </a:cubicBezTo>
                    <a:cubicBezTo>
                      <a:pt x="18" y="79"/>
                      <a:pt x="20" y="79"/>
                      <a:pt x="20" y="77"/>
                    </a:cubicBezTo>
                    <a:cubicBezTo>
                      <a:pt x="21" y="75"/>
                      <a:pt x="22" y="72"/>
                      <a:pt x="22" y="70"/>
                    </a:cubicBezTo>
                    <a:cubicBezTo>
                      <a:pt x="22" y="68"/>
                      <a:pt x="22" y="68"/>
                      <a:pt x="21" y="66"/>
                    </a:cubicBezTo>
                    <a:cubicBezTo>
                      <a:pt x="18" y="62"/>
                      <a:pt x="16" y="57"/>
                      <a:pt x="16" y="51"/>
                    </a:cubicBezTo>
                    <a:cubicBezTo>
                      <a:pt x="16" y="31"/>
                      <a:pt x="30" y="13"/>
                      <a:pt x="54" y="13"/>
                    </a:cubicBezTo>
                    <a:cubicBezTo>
                      <a:pt x="75" y="13"/>
                      <a:pt x="87" y="26"/>
                      <a:pt x="87" y="43"/>
                    </a:cubicBezTo>
                    <a:cubicBezTo>
                      <a:pt x="87" y="66"/>
                      <a:pt x="77" y="85"/>
                      <a:pt x="62" y="85"/>
                    </a:cubicBezTo>
                    <a:cubicBezTo>
                      <a:pt x="54" y="85"/>
                      <a:pt x="48" y="78"/>
                      <a:pt x="50" y="70"/>
                    </a:cubicBezTo>
                    <a:cubicBezTo>
                      <a:pt x="52" y="60"/>
                      <a:pt x="57" y="49"/>
                      <a:pt x="57" y="42"/>
                    </a:cubicBezTo>
                    <a:cubicBezTo>
                      <a:pt x="57" y="35"/>
                      <a:pt x="53" y="30"/>
                      <a:pt x="46" y="30"/>
                    </a:cubicBezTo>
                    <a:cubicBezTo>
                      <a:pt x="38" y="30"/>
                      <a:pt x="31" y="39"/>
                      <a:pt x="31" y="50"/>
                    </a:cubicBezTo>
                    <a:cubicBezTo>
                      <a:pt x="31" y="58"/>
                      <a:pt x="33" y="63"/>
                      <a:pt x="33" y="63"/>
                    </a:cubicBezTo>
                    <a:cubicBezTo>
                      <a:pt x="33" y="63"/>
                      <a:pt x="25" y="99"/>
                      <a:pt x="23" y="105"/>
                    </a:cubicBezTo>
                    <a:cubicBezTo>
                      <a:pt x="20" y="118"/>
                      <a:pt x="23" y="134"/>
                      <a:pt x="23" y="135"/>
                    </a:cubicBezTo>
                    <a:cubicBezTo>
                      <a:pt x="23" y="136"/>
                      <a:pt x="24" y="136"/>
                      <a:pt x="25" y="136"/>
                    </a:cubicBezTo>
                    <a:cubicBezTo>
                      <a:pt x="26" y="135"/>
                      <a:pt x="36" y="122"/>
                      <a:pt x="39" y="110"/>
                    </a:cubicBezTo>
                    <a:cubicBezTo>
                      <a:pt x="40" y="107"/>
                      <a:pt x="45" y="89"/>
                      <a:pt x="45" y="89"/>
                    </a:cubicBezTo>
                    <a:cubicBezTo>
                      <a:pt x="47" y="94"/>
                      <a:pt x="55" y="98"/>
                      <a:pt x="64" y="98"/>
                    </a:cubicBezTo>
                    <a:cubicBezTo>
                      <a:pt x="89" y="98"/>
                      <a:pt x="106" y="75"/>
                      <a:pt x="106" y="45"/>
                    </a:cubicBezTo>
                    <a:cubicBezTo>
                      <a:pt x="106" y="21"/>
                      <a:pt x="86" y="0"/>
                      <a:pt x="56" y="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grpSp>
        <p:grpSp>
          <p:nvGrpSpPr>
            <p:cNvPr id="7" name="Group 3">
              <a:extLst>
                <a:ext uri="{FF2B5EF4-FFF2-40B4-BE49-F238E27FC236}">
                  <a16:creationId xmlns:a16="http://schemas.microsoft.com/office/drawing/2014/main" id="{3974E424-3EE0-4770-B64D-277D50D9ADD3}"/>
                </a:ext>
              </a:extLst>
            </p:cNvPr>
            <p:cNvGrpSpPr/>
            <p:nvPr/>
          </p:nvGrpSpPr>
          <p:grpSpPr>
            <a:xfrm>
              <a:off x="2239314" y="2221476"/>
              <a:ext cx="2838106" cy="2077814"/>
              <a:chOff x="3406727" y="2243083"/>
              <a:chExt cx="2838106" cy="2077814"/>
            </a:xfrm>
          </p:grpSpPr>
          <p:sp>
            <p:nvSpPr>
              <p:cNvPr id="10" name="Rectangle 5">
                <a:extLst>
                  <a:ext uri="{FF2B5EF4-FFF2-40B4-BE49-F238E27FC236}">
                    <a16:creationId xmlns:a16="http://schemas.microsoft.com/office/drawing/2014/main" id="{843D5614-87DE-40B6-8BC9-51FE5197CFFA}"/>
                  </a:ext>
                </a:extLst>
              </p:cNvPr>
              <p:cNvSpPr>
                <a:spLocks noChangeArrowheads="1"/>
              </p:cNvSpPr>
              <p:nvPr/>
            </p:nvSpPr>
            <p:spPr bwMode="auto">
              <a:xfrm>
                <a:off x="3406727" y="3793304"/>
                <a:ext cx="2838105" cy="527593"/>
              </a:xfrm>
              <a:prstGeom prst="rect">
                <a:avLst/>
              </a:prstGeom>
              <a:solidFill>
                <a:srgbClr val="FB7B7B"/>
              </a:solidFill>
              <a:ln>
                <a:noFill/>
              </a:ln>
              <a:effectLst>
                <a:outerShdw blurRad="25400" dist="38100" dir="2700000" algn="tl" rotWithShape="0">
                  <a:srgbClr val="FFFFFF">
                    <a:alpha val="38000"/>
                  </a:srgb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11" name="Freeform 6">
                <a:extLst>
                  <a:ext uri="{FF2B5EF4-FFF2-40B4-BE49-F238E27FC236}">
                    <a16:creationId xmlns:a16="http://schemas.microsoft.com/office/drawing/2014/main" id="{9E80A179-2E99-4FF7-9B7C-2F3714271EEB}"/>
                  </a:ext>
                </a:extLst>
              </p:cNvPr>
              <p:cNvSpPr>
                <a:spLocks/>
              </p:cNvSpPr>
              <p:nvPr/>
            </p:nvSpPr>
            <p:spPr bwMode="auto">
              <a:xfrm>
                <a:off x="3406729" y="3282838"/>
                <a:ext cx="2838104" cy="516019"/>
              </a:xfrm>
              <a:custGeom>
                <a:avLst/>
                <a:gdLst>
                  <a:gd name="T0" fmla="*/ 1426 w 1426"/>
                  <a:gd name="T1" fmla="*/ 0 h 535"/>
                  <a:gd name="T2" fmla="*/ 0 w 1426"/>
                  <a:gd name="T3" fmla="*/ 0 h 535"/>
                  <a:gd name="T4" fmla="*/ 0 w 1426"/>
                  <a:gd name="T5" fmla="*/ 504 h 535"/>
                  <a:gd name="T6" fmla="*/ 0 w 1426"/>
                  <a:gd name="T7" fmla="*/ 535 h 535"/>
                  <a:gd name="T8" fmla="*/ 1426 w 1426"/>
                  <a:gd name="T9" fmla="*/ 535 h 535"/>
                  <a:gd name="T10" fmla="*/ 1426 w 1426"/>
                  <a:gd name="T11" fmla="*/ 504 h 535"/>
                  <a:gd name="T12" fmla="*/ 1426 w 1426"/>
                  <a:gd name="T13" fmla="*/ 0 h 535"/>
                </a:gdLst>
                <a:ahLst/>
                <a:cxnLst>
                  <a:cxn ang="0">
                    <a:pos x="T0" y="T1"/>
                  </a:cxn>
                  <a:cxn ang="0">
                    <a:pos x="T2" y="T3"/>
                  </a:cxn>
                  <a:cxn ang="0">
                    <a:pos x="T4" y="T5"/>
                  </a:cxn>
                  <a:cxn ang="0">
                    <a:pos x="T6" y="T7"/>
                  </a:cxn>
                  <a:cxn ang="0">
                    <a:pos x="T8" y="T9"/>
                  </a:cxn>
                  <a:cxn ang="0">
                    <a:pos x="T10" y="T11"/>
                  </a:cxn>
                  <a:cxn ang="0">
                    <a:pos x="T12" y="T13"/>
                  </a:cxn>
                </a:cxnLst>
                <a:rect l="0" t="0" r="r" b="b"/>
                <a:pathLst>
                  <a:path w="1426" h="535">
                    <a:moveTo>
                      <a:pt x="1426" y="0"/>
                    </a:moveTo>
                    <a:lnTo>
                      <a:pt x="0" y="0"/>
                    </a:lnTo>
                    <a:lnTo>
                      <a:pt x="0" y="504"/>
                    </a:lnTo>
                    <a:lnTo>
                      <a:pt x="0" y="535"/>
                    </a:lnTo>
                    <a:lnTo>
                      <a:pt x="1426" y="535"/>
                    </a:lnTo>
                    <a:lnTo>
                      <a:pt x="1426" y="504"/>
                    </a:lnTo>
                    <a:lnTo>
                      <a:pt x="1426" y="0"/>
                    </a:lnTo>
                    <a:close/>
                  </a:path>
                </a:pathLst>
              </a:custGeom>
              <a:solidFill>
                <a:srgbClr val="F55050"/>
              </a:solidFill>
              <a:ln>
                <a:noFill/>
              </a:ln>
              <a:effectLst>
                <a:outerShdw blurRad="25400" dist="38100" dir="2700000" algn="tl" rotWithShape="0">
                  <a:srgbClr val="FFFFFF">
                    <a:alpha val="38000"/>
                  </a:srgb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12" name="Freeform 7">
                <a:extLst>
                  <a:ext uri="{FF2B5EF4-FFF2-40B4-BE49-F238E27FC236}">
                    <a16:creationId xmlns:a16="http://schemas.microsoft.com/office/drawing/2014/main" id="{691495BB-30D8-42B7-BA5B-3CA6DA271ECD}"/>
                  </a:ext>
                </a:extLst>
              </p:cNvPr>
              <p:cNvSpPr>
                <a:spLocks/>
              </p:cNvSpPr>
              <p:nvPr/>
            </p:nvSpPr>
            <p:spPr bwMode="auto">
              <a:xfrm>
                <a:off x="3406729" y="2768746"/>
                <a:ext cx="2838104" cy="514091"/>
              </a:xfrm>
              <a:custGeom>
                <a:avLst/>
                <a:gdLst>
                  <a:gd name="T0" fmla="*/ 1426 w 1426"/>
                  <a:gd name="T1" fmla="*/ 523 h 533"/>
                  <a:gd name="T2" fmla="*/ 1426 w 1426"/>
                  <a:gd name="T3" fmla="*/ 7 h 533"/>
                  <a:gd name="T4" fmla="*/ 1426 w 1426"/>
                  <a:gd name="T5" fmla="*/ 0 h 533"/>
                  <a:gd name="T6" fmla="*/ 0 w 1426"/>
                  <a:gd name="T7" fmla="*/ 0 h 533"/>
                  <a:gd name="T8" fmla="*/ 0 w 1426"/>
                  <a:gd name="T9" fmla="*/ 7 h 533"/>
                  <a:gd name="T10" fmla="*/ 0 w 1426"/>
                  <a:gd name="T11" fmla="*/ 523 h 533"/>
                  <a:gd name="T12" fmla="*/ 0 w 1426"/>
                  <a:gd name="T13" fmla="*/ 533 h 533"/>
                  <a:gd name="T14" fmla="*/ 1426 w 1426"/>
                  <a:gd name="T15" fmla="*/ 533 h 533"/>
                  <a:gd name="T16" fmla="*/ 1426 w 1426"/>
                  <a:gd name="T17" fmla="*/ 52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33">
                    <a:moveTo>
                      <a:pt x="1426" y="523"/>
                    </a:moveTo>
                    <a:lnTo>
                      <a:pt x="1426" y="7"/>
                    </a:lnTo>
                    <a:lnTo>
                      <a:pt x="1426" y="0"/>
                    </a:lnTo>
                    <a:lnTo>
                      <a:pt x="0" y="0"/>
                    </a:lnTo>
                    <a:lnTo>
                      <a:pt x="0" y="7"/>
                    </a:lnTo>
                    <a:lnTo>
                      <a:pt x="0" y="523"/>
                    </a:lnTo>
                    <a:lnTo>
                      <a:pt x="0" y="533"/>
                    </a:lnTo>
                    <a:lnTo>
                      <a:pt x="1426" y="533"/>
                    </a:lnTo>
                    <a:lnTo>
                      <a:pt x="1426" y="523"/>
                    </a:lnTo>
                    <a:close/>
                  </a:path>
                </a:pathLst>
              </a:custGeom>
              <a:solidFill>
                <a:srgbClr val="ED2221"/>
              </a:solidFill>
              <a:ln>
                <a:noFill/>
              </a:ln>
              <a:effectLst>
                <a:outerShdw blurRad="25400" dist="38100" dir="2700000" algn="tl" rotWithShape="0">
                  <a:srgbClr val="FFFFFF">
                    <a:alpha val="38000"/>
                  </a:srgb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13" name="Rectangle 8">
                <a:extLst>
                  <a:ext uri="{FF2B5EF4-FFF2-40B4-BE49-F238E27FC236}">
                    <a16:creationId xmlns:a16="http://schemas.microsoft.com/office/drawing/2014/main" id="{CE9D2085-5528-4D37-BE77-46781C1B29B4}"/>
                  </a:ext>
                </a:extLst>
              </p:cNvPr>
              <p:cNvSpPr>
                <a:spLocks noChangeArrowheads="1"/>
              </p:cNvSpPr>
              <p:nvPr/>
            </p:nvSpPr>
            <p:spPr bwMode="auto">
              <a:xfrm>
                <a:off x="3416759" y="2243083"/>
                <a:ext cx="2828073" cy="529523"/>
              </a:xfrm>
              <a:prstGeom prst="rect">
                <a:avLst/>
              </a:prstGeom>
              <a:solidFill>
                <a:srgbClr val="FD6666"/>
              </a:solidFill>
              <a:ln>
                <a:noFill/>
              </a:ln>
              <a:effectLst>
                <a:outerShdw blurRad="25400" dist="38100" dir="2700000" algn="tl" rotWithShape="0">
                  <a:srgbClr val="FFFFFF">
                    <a:alpha val="38000"/>
                  </a:srgb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000000"/>
                  </a:solidFill>
                  <a:effectLst/>
                  <a:uLnTx/>
                  <a:uFillTx/>
                  <a:cs typeface="+mn-ea"/>
                  <a:sym typeface="+mn-lt"/>
                </a:endParaRPr>
              </a:p>
            </p:txBody>
          </p:sp>
          <p:sp>
            <p:nvSpPr>
              <p:cNvPr id="14" name="TextBox 61">
                <a:extLst>
                  <a:ext uri="{FF2B5EF4-FFF2-40B4-BE49-F238E27FC236}">
                    <a16:creationId xmlns:a16="http://schemas.microsoft.com/office/drawing/2014/main" id="{E34A171C-C7FC-44F5-B113-EA744AEBEC9A}"/>
                  </a:ext>
                </a:extLst>
              </p:cNvPr>
              <p:cNvSpPr txBox="1"/>
              <p:nvPr/>
            </p:nvSpPr>
            <p:spPr>
              <a:xfrm>
                <a:off x="3823614" y="2461637"/>
                <a:ext cx="1697497" cy="29349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srgbClr val="FFFFFF"/>
                    </a:solidFill>
                    <a:effectLst/>
                    <a:uLnTx/>
                    <a:uFillTx/>
                    <a:cs typeface="+mn-ea"/>
                    <a:sym typeface="+mn-lt"/>
                  </a:rPr>
                  <a:t>Add title text</a:t>
                </a:r>
                <a:endParaRPr kumimoji="0" lang="zh-CN" altLang="en-US" sz="1500" b="0" i="0" u="none" strike="noStrike" kern="0" cap="none" spc="0" normalizeH="0" baseline="0" noProof="0" dirty="0">
                  <a:ln>
                    <a:noFill/>
                  </a:ln>
                  <a:solidFill>
                    <a:srgbClr val="FFFFFF"/>
                  </a:solidFill>
                  <a:effectLst/>
                  <a:uLnTx/>
                  <a:uFillTx/>
                  <a:cs typeface="+mn-ea"/>
                  <a:sym typeface="+mn-lt"/>
                </a:endParaRPr>
              </a:p>
            </p:txBody>
          </p:sp>
          <p:sp>
            <p:nvSpPr>
              <p:cNvPr id="15" name="TextBox 62">
                <a:extLst>
                  <a:ext uri="{FF2B5EF4-FFF2-40B4-BE49-F238E27FC236}">
                    <a16:creationId xmlns:a16="http://schemas.microsoft.com/office/drawing/2014/main" id="{C38134C9-DE97-4B11-92A7-3338A1C6010E}"/>
                  </a:ext>
                </a:extLst>
              </p:cNvPr>
              <p:cNvSpPr txBox="1"/>
              <p:nvPr/>
            </p:nvSpPr>
            <p:spPr>
              <a:xfrm>
                <a:off x="3977264" y="2902571"/>
                <a:ext cx="1543847" cy="29349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srgbClr val="FFFFFF"/>
                    </a:solidFill>
                    <a:effectLst/>
                    <a:uLnTx/>
                    <a:uFillTx/>
                    <a:cs typeface="+mn-ea"/>
                    <a:sym typeface="+mn-lt"/>
                  </a:rPr>
                  <a:t>Add title text</a:t>
                </a:r>
                <a:endParaRPr kumimoji="0" lang="zh-CN" altLang="en-US" sz="1500" b="0" i="0" u="none" strike="noStrike" kern="0" cap="none" spc="0" normalizeH="0" baseline="0" noProof="0" dirty="0">
                  <a:ln>
                    <a:noFill/>
                  </a:ln>
                  <a:solidFill>
                    <a:srgbClr val="FFFFFF"/>
                  </a:solidFill>
                  <a:effectLst/>
                  <a:uLnTx/>
                  <a:uFillTx/>
                  <a:cs typeface="+mn-ea"/>
                  <a:sym typeface="+mn-lt"/>
                </a:endParaRPr>
              </a:p>
            </p:txBody>
          </p:sp>
          <p:sp>
            <p:nvSpPr>
              <p:cNvPr id="16" name="TextBox 63">
                <a:extLst>
                  <a:ext uri="{FF2B5EF4-FFF2-40B4-BE49-F238E27FC236}">
                    <a16:creationId xmlns:a16="http://schemas.microsoft.com/office/drawing/2014/main" id="{BD2C219B-5CA0-4BE5-BDDC-11E4AB51F531}"/>
                  </a:ext>
                </a:extLst>
              </p:cNvPr>
              <p:cNvSpPr txBox="1"/>
              <p:nvPr/>
            </p:nvSpPr>
            <p:spPr>
              <a:xfrm>
                <a:off x="3573554" y="3437216"/>
                <a:ext cx="1947557" cy="29349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srgbClr val="FFFFFF"/>
                    </a:solidFill>
                    <a:effectLst/>
                    <a:uLnTx/>
                    <a:uFillTx/>
                    <a:cs typeface="+mn-ea"/>
                    <a:sym typeface="+mn-lt"/>
                  </a:rPr>
                  <a:t>Add title text</a:t>
                </a:r>
                <a:endParaRPr kumimoji="0" lang="zh-CN" altLang="en-US" sz="1500" b="0" i="0" u="none" strike="noStrike" kern="0" cap="none" spc="0" normalizeH="0" baseline="0" noProof="0" dirty="0">
                  <a:ln>
                    <a:noFill/>
                  </a:ln>
                  <a:solidFill>
                    <a:srgbClr val="FFFFFF"/>
                  </a:solidFill>
                  <a:effectLst/>
                  <a:uLnTx/>
                  <a:uFillTx/>
                  <a:cs typeface="+mn-ea"/>
                  <a:sym typeface="+mn-lt"/>
                </a:endParaRPr>
              </a:p>
            </p:txBody>
          </p:sp>
          <p:sp>
            <p:nvSpPr>
              <p:cNvPr id="17" name="TextBox 64">
                <a:extLst>
                  <a:ext uri="{FF2B5EF4-FFF2-40B4-BE49-F238E27FC236}">
                    <a16:creationId xmlns:a16="http://schemas.microsoft.com/office/drawing/2014/main" id="{73E48BEC-9F27-4537-8543-3EC562493F03}"/>
                  </a:ext>
                </a:extLst>
              </p:cNvPr>
              <p:cNvSpPr txBox="1"/>
              <p:nvPr/>
            </p:nvSpPr>
            <p:spPr>
              <a:xfrm>
                <a:off x="3573556" y="3891497"/>
                <a:ext cx="1947557" cy="29349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srgbClr val="FFFFFF"/>
                    </a:solidFill>
                    <a:effectLst/>
                    <a:uLnTx/>
                    <a:uFillTx/>
                    <a:cs typeface="+mn-ea"/>
                    <a:sym typeface="+mn-lt"/>
                  </a:rPr>
                  <a:t>Add title text</a:t>
                </a:r>
                <a:endParaRPr kumimoji="0" lang="zh-CN" altLang="en-US" sz="1500" b="0" i="0" u="none" strike="noStrike" kern="0" cap="none" spc="0" normalizeH="0" baseline="0" noProof="0" dirty="0">
                  <a:ln>
                    <a:noFill/>
                  </a:ln>
                  <a:solidFill>
                    <a:srgbClr val="FFFFFF"/>
                  </a:solidFill>
                  <a:effectLst/>
                  <a:uLnTx/>
                  <a:uFillTx/>
                  <a:cs typeface="+mn-ea"/>
                  <a:sym typeface="+mn-lt"/>
                </a:endParaRPr>
              </a:p>
            </p:txBody>
          </p:sp>
        </p:grpSp>
      </p:grpSp>
      <p:sp>
        <p:nvSpPr>
          <p:cNvPr id="32" name="Rectangle: Rounded Corners 6"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0C0FA884-CE81-44F3-B260-F21849562725}"/>
              </a:ext>
            </a:extLst>
          </p:cNvPr>
          <p:cNvSpPr/>
          <p:nvPr/>
        </p:nvSpPr>
        <p:spPr>
          <a:xfrm>
            <a:off x="6740674" y="1609184"/>
            <a:ext cx="360000" cy="36000"/>
          </a:xfrm>
          <a:prstGeom prst="roundRect">
            <a:avLst>
              <a:gd name="adj" fmla="val 12320"/>
            </a:avLst>
          </a:prstGeom>
          <a:solidFill>
            <a:srgbClr val="D32F2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gradFill>
                <a:gsLst>
                  <a:gs pos="2000">
                    <a:srgbClr val="D32F2F"/>
                  </a:gs>
                  <a:gs pos="100000">
                    <a:srgbClr val="EF5350"/>
                  </a:gs>
                </a:gsLst>
                <a:lin ang="0" scaled="0"/>
              </a:gradFill>
              <a:effectLst/>
              <a:uLnTx/>
              <a:uFillTx/>
              <a:cs typeface="+mn-ea"/>
              <a:sym typeface="+mn-lt"/>
            </a:endParaRPr>
          </a:p>
        </p:txBody>
      </p:sp>
      <p:sp>
        <p:nvSpPr>
          <p:cNvPr id="33" name="TextBox 7"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5AC5650B-BC08-4A45-991A-556EC8F1B94A}"/>
              </a:ext>
            </a:extLst>
          </p:cNvPr>
          <p:cNvSpPr txBox="1"/>
          <p:nvPr/>
        </p:nvSpPr>
        <p:spPr>
          <a:xfrm>
            <a:off x="6632724" y="1654023"/>
            <a:ext cx="3548414" cy="707886"/>
          </a:xfrm>
          <a:prstGeom prst="rect">
            <a:avLst/>
          </a:prstGeom>
          <a:noFill/>
        </p:spPr>
        <p:txBody>
          <a:bodyPr wrap="square" rtlCol="0">
            <a:spAutoFit/>
          </a:bodyPr>
          <a:lstStyle/>
          <a:p>
            <a:r>
              <a:rPr lang="en-US" altLang="zh-CN" sz="4000" smtClean="0">
                <a:cs typeface="+mn-ea"/>
                <a:sym typeface="+mn-lt"/>
              </a:rPr>
              <a:t>Add title text</a:t>
            </a:r>
            <a:endParaRPr lang="zh-CN" altLang="en-US" sz="4000" dirty="0">
              <a:cs typeface="+mn-ea"/>
              <a:sym typeface="+mn-lt"/>
            </a:endParaRPr>
          </a:p>
        </p:txBody>
      </p:sp>
      <p:sp>
        <p:nvSpPr>
          <p:cNvPr id="34" name="Rectangle 8"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E6E037E8-1629-4DE7-B29C-67EE1023E837}"/>
              </a:ext>
            </a:extLst>
          </p:cNvPr>
          <p:cNvSpPr/>
          <p:nvPr/>
        </p:nvSpPr>
        <p:spPr>
          <a:xfrm>
            <a:off x="6632724" y="2437162"/>
            <a:ext cx="1308500" cy="307777"/>
          </a:xfrm>
          <a:prstGeom prst="rect">
            <a:avLst/>
          </a:prstGeom>
        </p:spPr>
        <p:txBody>
          <a:bodyPr wrap="none">
            <a:spAutoFit/>
          </a:bodyPr>
          <a:lstStyle/>
          <a:p>
            <a:r>
              <a:rPr lang="en-US" altLang="zh-CN" sz="1400" smtClean="0">
                <a:solidFill>
                  <a:prstClr val="white">
                    <a:lumMod val="75000"/>
                  </a:prstClr>
                </a:solidFill>
                <a:cs typeface="+mn-ea"/>
                <a:sym typeface="+mn-lt"/>
              </a:rPr>
              <a:t>Add title text</a:t>
            </a:r>
            <a:endParaRPr lang="zh-CN" altLang="en-US" sz="1400" dirty="0">
              <a:solidFill>
                <a:prstClr val="white">
                  <a:lumMod val="75000"/>
                </a:prstClr>
              </a:solidFill>
              <a:cs typeface="+mn-ea"/>
              <a:sym typeface="+mn-lt"/>
            </a:endParaRPr>
          </a:p>
        </p:txBody>
      </p:sp>
      <p:sp>
        <p:nvSpPr>
          <p:cNvPr id="35" name="Text Placeholder 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7DDDAEB1-779D-4287-84C6-E235C99AC8D7}"/>
              </a:ext>
            </a:extLst>
          </p:cNvPr>
          <p:cNvSpPr txBox="1">
            <a:spLocks/>
          </p:cNvSpPr>
          <p:nvPr/>
        </p:nvSpPr>
        <p:spPr>
          <a:xfrm>
            <a:off x="6632723" y="2906258"/>
            <a:ext cx="4802590" cy="1082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en-US" altLang="zh-CN" sz="1200" smtClean="0">
                <a:solidFill>
                  <a:schemeClr val="bg1">
                    <a:lumMod val="50000"/>
                  </a:schemeClr>
                </a:solidFill>
                <a:cs typeface="+mn-ea"/>
                <a:sym typeface="+mn-lt"/>
              </a:rPr>
              <a:t>Click here to add content, content to match the title, you can copy and paste directly, to select useful keyword entry.Click here to add content that matches the title.</a:t>
            </a:r>
            <a:endParaRPr lang="id-ID" sz="1200" dirty="0">
              <a:solidFill>
                <a:schemeClr val="bg1">
                  <a:lumMod val="50000"/>
                </a:schemeClr>
              </a:solidFill>
              <a:cs typeface="+mn-ea"/>
              <a:sym typeface="+mn-lt"/>
            </a:endParaRPr>
          </a:p>
        </p:txBody>
      </p:sp>
      <p:sp>
        <p:nvSpPr>
          <p:cNvPr id="36" name="AutoShape 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DBB79EED-5702-46DC-B596-1BFE060717E4}"/>
              </a:ext>
            </a:extLst>
          </p:cNvPr>
          <p:cNvSpPr>
            <a:spLocks/>
          </p:cNvSpPr>
          <p:nvPr/>
        </p:nvSpPr>
        <p:spPr bwMode="auto">
          <a:xfrm>
            <a:off x="9233218" y="4049962"/>
            <a:ext cx="362592" cy="363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C6282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7" name="Group 18"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07FC807D-2E3F-4081-B014-14596CC810F5}"/>
              </a:ext>
            </a:extLst>
          </p:cNvPr>
          <p:cNvGrpSpPr/>
          <p:nvPr/>
        </p:nvGrpSpPr>
        <p:grpSpPr>
          <a:xfrm>
            <a:off x="6740674" y="4044196"/>
            <a:ext cx="257528" cy="375402"/>
            <a:chOff x="5429367" y="4908078"/>
            <a:chExt cx="319088" cy="465138"/>
          </a:xfrm>
          <a:solidFill>
            <a:srgbClr val="D32F2F"/>
          </a:solidFill>
        </p:grpSpPr>
        <p:sp>
          <p:nvSpPr>
            <p:cNvPr id="38" name="AutoShape 97">
              <a:extLst>
                <a:ext uri="{FF2B5EF4-FFF2-40B4-BE49-F238E27FC236}">
                  <a16:creationId xmlns:a16="http://schemas.microsoft.com/office/drawing/2014/main" id="{CD71CF39-A7CC-4361-96A5-87C9B4E26C85}"/>
                </a:ext>
              </a:extLst>
            </p:cNvPr>
            <p:cNvSpPr>
              <a:spLocks/>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9" name="AutoShape 98">
              <a:extLst>
                <a:ext uri="{FF2B5EF4-FFF2-40B4-BE49-F238E27FC236}">
                  <a16:creationId xmlns:a16="http://schemas.microsoft.com/office/drawing/2014/main" id="{57F0D5C0-A684-48E5-834D-E8A075F9C610}"/>
                </a:ext>
              </a:extLst>
            </p:cNvPr>
            <p:cNvSpPr>
              <a:spLocks/>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40" name="AutoShape 99">
              <a:extLst>
                <a:ext uri="{FF2B5EF4-FFF2-40B4-BE49-F238E27FC236}">
                  <a16:creationId xmlns:a16="http://schemas.microsoft.com/office/drawing/2014/main" id="{87DC4630-5E70-40AA-BA9D-1E4E32C3DF8B}"/>
                </a:ext>
              </a:extLst>
            </p:cNvPr>
            <p:cNvSpPr>
              <a:spLocks/>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41" name="Text Placeholder 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E4A04C30-B6AE-4A05-8B88-AC6557C8312C}"/>
              </a:ext>
            </a:extLst>
          </p:cNvPr>
          <p:cNvSpPr txBox="1">
            <a:spLocks/>
          </p:cNvSpPr>
          <p:nvPr/>
        </p:nvSpPr>
        <p:spPr>
          <a:xfrm>
            <a:off x="6632724" y="4869889"/>
            <a:ext cx="2031949" cy="76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en-US" altLang="zh-CN" sz="1000" smtClean="0">
                <a:solidFill>
                  <a:schemeClr val="bg1">
                    <a:lumMod val="50000"/>
                  </a:schemeClr>
                </a:solidFill>
                <a:cs typeface="+mn-ea"/>
                <a:sym typeface="+mn-lt"/>
              </a:rPr>
              <a:t>Click here to add content that matches the title.</a:t>
            </a:r>
            <a:endParaRPr lang="id-ID" sz="1000" dirty="0">
              <a:solidFill>
                <a:schemeClr val="bg1">
                  <a:lumMod val="50000"/>
                </a:schemeClr>
              </a:solidFill>
              <a:cs typeface="+mn-ea"/>
              <a:sym typeface="+mn-lt"/>
            </a:endParaRPr>
          </a:p>
        </p:txBody>
      </p:sp>
      <p:sp>
        <p:nvSpPr>
          <p:cNvPr id="42" name="Rectangle 26"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ED3C7C71-7149-4D23-A78B-9F9F42A5B905}"/>
              </a:ext>
            </a:extLst>
          </p:cNvPr>
          <p:cNvSpPr/>
          <p:nvPr/>
        </p:nvSpPr>
        <p:spPr>
          <a:xfrm>
            <a:off x="6632724" y="4519461"/>
            <a:ext cx="1789458" cy="338554"/>
          </a:xfrm>
          <a:prstGeom prst="rect">
            <a:avLst/>
          </a:prstGeom>
        </p:spPr>
        <p:txBody>
          <a:bodyPr wrap="square">
            <a:spAutoFit/>
          </a:bodyPr>
          <a:lstStyle/>
          <a:p>
            <a:r>
              <a:rPr lang="en-US" altLang="zh-CN" sz="1600" b="1" smtClean="0">
                <a:cs typeface="+mn-ea"/>
                <a:sym typeface="+mn-lt"/>
              </a:rPr>
              <a:t>Add title text</a:t>
            </a:r>
            <a:endParaRPr lang="zh-CN" altLang="en-US" sz="1600" b="1" dirty="0">
              <a:cs typeface="+mn-ea"/>
              <a:sym typeface="+mn-lt"/>
            </a:endParaRPr>
          </a:p>
        </p:txBody>
      </p:sp>
      <p:sp>
        <p:nvSpPr>
          <p:cNvPr id="43" name="Text Placeholder 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B0932A3D-4C5B-4B98-AF87-4724FD23F5BD}"/>
              </a:ext>
            </a:extLst>
          </p:cNvPr>
          <p:cNvSpPr txBox="1">
            <a:spLocks/>
          </p:cNvSpPr>
          <p:nvPr/>
        </p:nvSpPr>
        <p:spPr>
          <a:xfrm>
            <a:off x="9233218" y="4869889"/>
            <a:ext cx="2031949" cy="76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44" name="Rectangle 28"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a:extLst>
              <a:ext uri="{FF2B5EF4-FFF2-40B4-BE49-F238E27FC236}">
                <a16:creationId xmlns:a16="http://schemas.microsoft.com/office/drawing/2014/main" id="{10833CAC-CEF2-4B7F-A049-0972A86B5DEE}"/>
              </a:ext>
            </a:extLst>
          </p:cNvPr>
          <p:cNvSpPr/>
          <p:nvPr/>
        </p:nvSpPr>
        <p:spPr>
          <a:xfrm>
            <a:off x="9233218" y="4519461"/>
            <a:ext cx="1789458" cy="338554"/>
          </a:xfrm>
          <a:prstGeom prst="rect">
            <a:avLst/>
          </a:prstGeom>
        </p:spPr>
        <p:txBody>
          <a:bodyPr wrap="square">
            <a:spAutoFit/>
          </a:bodyPr>
          <a:lstStyle/>
          <a:p>
            <a:r>
              <a:rPr lang="en-US" altLang="zh-CN" sz="1600" b="1" smtClean="0">
                <a:cs typeface="+mn-ea"/>
                <a:sym typeface="+mn-lt"/>
              </a:rPr>
              <a:t>Add title text</a:t>
            </a:r>
            <a:endParaRPr lang="zh-CN" altLang="en-US" sz="1600" b="1" dirty="0">
              <a:cs typeface="+mn-ea"/>
              <a:sym typeface="+mn-lt"/>
            </a:endParaRPr>
          </a:p>
        </p:txBody>
      </p:sp>
    </p:spTree>
    <p:extLst>
      <p:ext uri="{BB962C8B-B14F-4D97-AF65-F5344CB8AC3E}">
        <p14:creationId xmlns:p14="http://schemas.microsoft.com/office/powerpoint/2010/main" val="23354720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5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strVal val="#ppt_x"/>
                                          </p:val>
                                        </p:tav>
                                        <p:tav tm="100000">
                                          <p:val>
                                            <p:strVal val="#ppt_x"/>
                                          </p:val>
                                        </p:tav>
                                      </p:tavLst>
                                    </p:anim>
                                    <p:anim calcmode="lin" valueType="num">
                                      <p:cBhvr>
                                        <p:cTn id="32" dur="500" fill="hold"/>
                                        <p:tgtEl>
                                          <p:spTgt spid="34"/>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5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2300"/>
                            </p:stCondLst>
                            <p:childTnLst>
                              <p:par>
                                <p:cTn id="37" presetID="53" presetClass="entr" presetSubtype="16"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42" presetClass="entr" presetSubtype="0" fill="hold" grpId="0" nodeType="withEffect">
                                  <p:stCondLst>
                                    <p:cond delay="25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anim calcmode="lin" valueType="num">
                                      <p:cBhvr>
                                        <p:cTn id="45" dur="500" fill="hold"/>
                                        <p:tgtEl>
                                          <p:spTgt spid="42"/>
                                        </p:tgtEl>
                                        <p:attrNameLst>
                                          <p:attrName>ppt_x</p:attrName>
                                        </p:attrNameLst>
                                      </p:cBhvr>
                                      <p:tavLst>
                                        <p:tav tm="0">
                                          <p:val>
                                            <p:strVal val="#ppt_x"/>
                                          </p:val>
                                        </p:tav>
                                        <p:tav tm="100000">
                                          <p:val>
                                            <p:strVal val="#ppt_x"/>
                                          </p:val>
                                        </p:tav>
                                      </p:tavLst>
                                    </p:anim>
                                    <p:anim calcmode="lin" valueType="num">
                                      <p:cBhvr>
                                        <p:cTn id="46" dur="500" fill="hold"/>
                                        <p:tgtEl>
                                          <p:spTgt spid="42"/>
                                        </p:tgtEl>
                                        <p:attrNameLst>
                                          <p:attrName>ppt_y</p:attrName>
                                        </p:attrNameLst>
                                      </p:cBhvr>
                                      <p:tavLst>
                                        <p:tav tm="0">
                                          <p:val>
                                            <p:strVal val="#ppt_y+.1"/>
                                          </p:val>
                                        </p:tav>
                                        <p:tav tm="100000">
                                          <p:val>
                                            <p:strVal val="#ppt_y"/>
                                          </p:val>
                                        </p:tav>
                                      </p:tavLst>
                                    </p:anim>
                                  </p:childTnLst>
                                </p:cTn>
                              </p:par>
                              <p:par>
                                <p:cTn id="47" presetID="22" presetClass="entr" presetSubtype="8" fill="hold" grpId="0" nodeType="withEffect">
                                  <p:stCondLst>
                                    <p:cond delay="75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par>
                                <p:cTn id="55" presetID="42" presetClass="entr" presetSubtype="0" fill="hold" grpId="0" nodeType="withEffect">
                                  <p:stCondLst>
                                    <p:cond delay="125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anim calcmode="lin" valueType="num">
                                      <p:cBhvr>
                                        <p:cTn id="58" dur="500" fill="hold"/>
                                        <p:tgtEl>
                                          <p:spTgt spid="44"/>
                                        </p:tgtEl>
                                        <p:attrNameLst>
                                          <p:attrName>ppt_x</p:attrName>
                                        </p:attrNameLst>
                                      </p:cBhvr>
                                      <p:tavLst>
                                        <p:tav tm="0">
                                          <p:val>
                                            <p:strVal val="#ppt_x"/>
                                          </p:val>
                                        </p:tav>
                                        <p:tav tm="100000">
                                          <p:val>
                                            <p:strVal val="#ppt_x"/>
                                          </p:val>
                                        </p:tav>
                                      </p:tavLst>
                                    </p:anim>
                                    <p:anim calcmode="lin" valueType="num">
                                      <p:cBhvr>
                                        <p:cTn id="59" dur="500" fill="hold"/>
                                        <p:tgtEl>
                                          <p:spTgt spid="44"/>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175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33" grpId="0"/>
      <p:bldP spid="34" grpId="0"/>
      <p:bldP spid="35" grpId="0"/>
      <p:bldP spid="36" grpId="0" animBg="1"/>
      <p:bldP spid="41" grpId="0"/>
      <p:bldP spid="42" grpId="0"/>
      <p:bldP spid="43"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cxnSp>
        <p:nvCxnSpPr>
          <p:cNvPr id="4" name="Straight Connector 53">
            <a:extLst>
              <a:ext uri="{FF2B5EF4-FFF2-40B4-BE49-F238E27FC236}">
                <a16:creationId xmlns:a16="http://schemas.microsoft.com/office/drawing/2014/main" id="{16742D0B-164D-4562-A6CE-129F51931604}"/>
              </a:ext>
            </a:extLst>
          </p:cNvPr>
          <p:cNvCxnSpPr/>
          <p:nvPr/>
        </p:nvCxnSpPr>
        <p:spPr>
          <a:xfrm flipH="1" flipV="1">
            <a:off x="1592440" y="4864461"/>
            <a:ext cx="9005956" cy="1"/>
          </a:xfrm>
          <a:prstGeom prst="line">
            <a:avLst/>
          </a:prstGeom>
          <a:noFill/>
          <a:ln w="6350" cap="flat" cmpd="sng" algn="ctr">
            <a:solidFill>
              <a:schemeClr val="bg1">
                <a:lumMod val="50000"/>
              </a:schemeClr>
            </a:solidFill>
            <a:prstDash val="sysDot"/>
            <a:miter lim="800000"/>
          </a:ln>
          <a:effectLst/>
        </p:spPr>
      </p:cxnSp>
      <p:grpSp>
        <p:nvGrpSpPr>
          <p:cNvPr id="5" name="Group 1">
            <a:extLst>
              <a:ext uri="{FF2B5EF4-FFF2-40B4-BE49-F238E27FC236}">
                <a16:creationId xmlns:a16="http://schemas.microsoft.com/office/drawing/2014/main" id="{FEB33052-AE1E-477D-ABFF-EABA378A4811}"/>
              </a:ext>
            </a:extLst>
          </p:cNvPr>
          <p:cNvGrpSpPr/>
          <p:nvPr/>
        </p:nvGrpSpPr>
        <p:grpSpPr>
          <a:xfrm>
            <a:off x="0" y="2168572"/>
            <a:ext cx="12192000" cy="2250876"/>
            <a:chOff x="0" y="2406316"/>
            <a:chExt cx="12192000" cy="2250876"/>
          </a:xfrm>
        </p:grpSpPr>
        <p:grpSp>
          <p:nvGrpSpPr>
            <p:cNvPr id="6" name="Group 57">
              <a:extLst>
                <a:ext uri="{FF2B5EF4-FFF2-40B4-BE49-F238E27FC236}">
                  <a16:creationId xmlns:a16="http://schemas.microsoft.com/office/drawing/2014/main" id="{57FCD4E0-0977-40C7-AA31-A9420F05BAE5}"/>
                </a:ext>
              </a:extLst>
            </p:cNvPr>
            <p:cNvGrpSpPr/>
            <p:nvPr/>
          </p:nvGrpSpPr>
          <p:grpSpPr>
            <a:xfrm>
              <a:off x="0" y="2406316"/>
              <a:ext cx="12192000" cy="2250876"/>
              <a:chOff x="1236152" y="3082392"/>
              <a:chExt cx="9528101" cy="1574800"/>
            </a:xfrm>
          </p:grpSpPr>
          <p:sp>
            <p:nvSpPr>
              <p:cNvPr id="32" name="Freeform 7">
                <a:extLst>
                  <a:ext uri="{FF2B5EF4-FFF2-40B4-BE49-F238E27FC236}">
                    <a16:creationId xmlns:a16="http://schemas.microsoft.com/office/drawing/2014/main" id="{BC23EEED-C348-4AC8-822B-E5408E601593}"/>
                  </a:ext>
                </a:extLst>
              </p:cNvPr>
              <p:cNvSpPr>
                <a:spLocks/>
              </p:cNvSpPr>
              <p:nvPr/>
            </p:nvSpPr>
            <p:spPr bwMode="auto">
              <a:xfrm>
                <a:off x="2480651" y="3082392"/>
                <a:ext cx="1579563" cy="7874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B8000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cs typeface="+mn-ea"/>
                  <a:sym typeface="+mn-lt"/>
                </a:endParaRPr>
              </a:p>
            </p:txBody>
          </p:sp>
          <p:sp>
            <p:nvSpPr>
              <p:cNvPr id="33" name="Freeform 7">
                <a:extLst>
                  <a:ext uri="{FF2B5EF4-FFF2-40B4-BE49-F238E27FC236}">
                    <a16:creationId xmlns:a16="http://schemas.microsoft.com/office/drawing/2014/main" id="{8BB59896-A9C6-4B5E-9F66-75CB677315BC}"/>
                  </a:ext>
                </a:extLst>
              </p:cNvPr>
              <p:cNvSpPr>
                <a:spLocks/>
              </p:cNvSpPr>
              <p:nvPr/>
            </p:nvSpPr>
            <p:spPr bwMode="auto">
              <a:xfrm flipV="1">
                <a:off x="3844040" y="3869792"/>
                <a:ext cx="1579563" cy="7874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55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cs typeface="+mn-ea"/>
                  <a:sym typeface="+mn-lt"/>
                </a:endParaRPr>
              </a:p>
            </p:txBody>
          </p:sp>
          <p:sp>
            <p:nvSpPr>
              <p:cNvPr id="34" name="Freeform 7">
                <a:extLst>
                  <a:ext uri="{FF2B5EF4-FFF2-40B4-BE49-F238E27FC236}">
                    <a16:creationId xmlns:a16="http://schemas.microsoft.com/office/drawing/2014/main" id="{FD86B31E-C834-4EF3-A32B-7D29283BC307}"/>
                  </a:ext>
                </a:extLst>
              </p:cNvPr>
              <p:cNvSpPr>
                <a:spLocks/>
              </p:cNvSpPr>
              <p:nvPr/>
            </p:nvSpPr>
            <p:spPr bwMode="auto">
              <a:xfrm>
                <a:off x="5209729" y="3082392"/>
                <a:ext cx="1579563" cy="7874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B7B7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cs typeface="+mn-ea"/>
                  <a:sym typeface="+mn-lt"/>
                </a:endParaRPr>
              </a:p>
            </p:txBody>
          </p:sp>
          <p:sp>
            <p:nvSpPr>
              <p:cNvPr id="35" name="Freeform 7">
                <a:extLst>
                  <a:ext uri="{FF2B5EF4-FFF2-40B4-BE49-F238E27FC236}">
                    <a16:creationId xmlns:a16="http://schemas.microsoft.com/office/drawing/2014/main" id="{1E5C1564-1C6F-4916-8B32-4BF35F4841D2}"/>
                  </a:ext>
                </a:extLst>
              </p:cNvPr>
              <p:cNvSpPr>
                <a:spLocks/>
              </p:cNvSpPr>
              <p:nvPr/>
            </p:nvSpPr>
            <p:spPr bwMode="auto">
              <a:xfrm flipV="1">
                <a:off x="6577755" y="3869792"/>
                <a:ext cx="1579563" cy="7874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D666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cs typeface="+mn-ea"/>
                  <a:sym typeface="+mn-lt"/>
                </a:endParaRPr>
              </a:p>
            </p:txBody>
          </p:sp>
          <p:sp>
            <p:nvSpPr>
              <p:cNvPr id="36" name="Freeform 7">
                <a:extLst>
                  <a:ext uri="{FF2B5EF4-FFF2-40B4-BE49-F238E27FC236}">
                    <a16:creationId xmlns:a16="http://schemas.microsoft.com/office/drawing/2014/main" id="{58AE34DB-9554-442F-A4DD-34D6DFF62961}"/>
                  </a:ext>
                </a:extLst>
              </p:cNvPr>
              <p:cNvSpPr>
                <a:spLocks/>
              </p:cNvSpPr>
              <p:nvPr/>
            </p:nvSpPr>
            <p:spPr bwMode="auto">
              <a:xfrm>
                <a:off x="7939281" y="3082392"/>
                <a:ext cx="1579563" cy="7874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ED222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cs typeface="+mn-ea"/>
                  <a:sym typeface="+mn-lt"/>
                </a:endParaRPr>
              </a:p>
            </p:txBody>
          </p:sp>
          <p:sp>
            <p:nvSpPr>
              <p:cNvPr id="37" name="Rectangle 55">
                <a:extLst>
                  <a:ext uri="{FF2B5EF4-FFF2-40B4-BE49-F238E27FC236}">
                    <a16:creationId xmlns:a16="http://schemas.microsoft.com/office/drawing/2014/main" id="{4AFB9A69-A394-4D15-BA3F-C0BCDC63DB2B}"/>
                  </a:ext>
                </a:extLst>
              </p:cNvPr>
              <p:cNvSpPr/>
              <p:nvPr/>
            </p:nvSpPr>
            <p:spPr>
              <a:xfrm>
                <a:off x="9304421" y="3869792"/>
                <a:ext cx="1459832" cy="188861"/>
              </a:xfrm>
              <a:prstGeom prst="rect">
                <a:avLst/>
              </a:prstGeom>
              <a:solidFill>
                <a:srgbClr val="ED2221"/>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id-ID" sz="2000" b="0" i="0" u="none" strike="noStrike" kern="0" cap="none" spc="0" normalizeH="0" baseline="0" noProof="0">
                  <a:ln>
                    <a:noFill/>
                  </a:ln>
                  <a:solidFill>
                    <a:srgbClr val="FFFFFF"/>
                  </a:solidFill>
                  <a:effectLst/>
                  <a:uLnTx/>
                  <a:uFillTx/>
                  <a:cs typeface="+mn-ea"/>
                  <a:sym typeface="+mn-lt"/>
                </a:endParaRPr>
              </a:p>
            </p:txBody>
          </p:sp>
          <p:sp>
            <p:nvSpPr>
              <p:cNvPr id="38" name="Rectangle 56">
                <a:extLst>
                  <a:ext uri="{FF2B5EF4-FFF2-40B4-BE49-F238E27FC236}">
                    <a16:creationId xmlns:a16="http://schemas.microsoft.com/office/drawing/2014/main" id="{7CF1CB6D-0E75-4D89-999A-3EB4EB87F8BB}"/>
                  </a:ext>
                </a:extLst>
              </p:cNvPr>
              <p:cNvSpPr/>
              <p:nvPr/>
            </p:nvSpPr>
            <p:spPr>
              <a:xfrm>
                <a:off x="1236152" y="3869792"/>
                <a:ext cx="1459832" cy="188861"/>
              </a:xfrm>
              <a:prstGeom prst="rect">
                <a:avLst/>
              </a:prstGeom>
              <a:solidFill>
                <a:srgbClr val="B80006"/>
              </a:solidFill>
              <a:ln w="12700" cap="flat" cmpd="sng" algn="ctr">
                <a:no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id-ID" sz="2000" b="0" i="0" u="none" strike="noStrike" kern="0" cap="none" spc="0" normalizeH="0" baseline="0" noProof="0">
                  <a:ln>
                    <a:noFill/>
                  </a:ln>
                  <a:solidFill>
                    <a:srgbClr val="FFFFFF"/>
                  </a:solidFill>
                  <a:effectLst/>
                  <a:uLnTx/>
                  <a:uFillTx/>
                  <a:cs typeface="+mn-ea"/>
                  <a:sym typeface="+mn-lt"/>
                </a:endParaRPr>
              </a:p>
            </p:txBody>
          </p:sp>
        </p:grpSp>
        <p:sp>
          <p:nvSpPr>
            <p:cNvPr id="7" name="Freeform 6">
              <a:extLst>
                <a:ext uri="{FF2B5EF4-FFF2-40B4-BE49-F238E27FC236}">
                  <a16:creationId xmlns:a16="http://schemas.microsoft.com/office/drawing/2014/main" id="{C157A730-D3A1-4570-ACEB-72D44B010197}"/>
                </a:ext>
              </a:extLst>
            </p:cNvPr>
            <p:cNvSpPr>
              <a:spLocks noEditPoints="1"/>
            </p:cNvSpPr>
            <p:nvPr/>
          </p:nvSpPr>
          <p:spPr bwMode="auto">
            <a:xfrm>
              <a:off x="2398743" y="3158304"/>
              <a:ext cx="408571" cy="338947"/>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B8000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cs typeface="+mn-ea"/>
                <a:sym typeface="+mn-lt"/>
              </a:endParaRPr>
            </a:p>
          </p:txBody>
        </p:sp>
        <p:sp>
          <p:nvSpPr>
            <p:cNvPr id="10" name="Freeform 26">
              <a:extLst>
                <a:ext uri="{FF2B5EF4-FFF2-40B4-BE49-F238E27FC236}">
                  <a16:creationId xmlns:a16="http://schemas.microsoft.com/office/drawing/2014/main" id="{34F71B98-B56B-4BE7-8A95-485781EBD9D0}"/>
                </a:ext>
              </a:extLst>
            </p:cNvPr>
            <p:cNvSpPr>
              <a:spLocks/>
            </p:cNvSpPr>
            <p:nvPr/>
          </p:nvSpPr>
          <p:spPr bwMode="auto">
            <a:xfrm>
              <a:off x="9407804" y="3001758"/>
              <a:ext cx="360000" cy="3600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D222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cs typeface="+mn-ea"/>
                <a:sym typeface="+mn-lt"/>
              </a:endParaRPr>
            </a:p>
          </p:txBody>
        </p:sp>
        <p:grpSp>
          <p:nvGrpSpPr>
            <p:cNvPr id="11" name="Group 16">
              <a:extLst>
                <a:ext uri="{FF2B5EF4-FFF2-40B4-BE49-F238E27FC236}">
                  <a16:creationId xmlns:a16="http://schemas.microsoft.com/office/drawing/2014/main" id="{C9026069-6691-478A-8D90-EDE5FFC7F8E4}"/>
                </a:ext>
              </a:extLst>
            </p:cNvPr>
            <p:cNvGrpSpPr/>
            <p:nvPr/>
          </p:nvGrpSpPr>
          <p:grpSpPr>
            <a:xfrm>
              <a:off x="7684836" y="2651105"/>
              <a:ext cx="360000" cy="360000"/>
              <a:chOff x="3526798" y="4057329"/>
              <a:chExt cx="284519" cy="359394"/>
            </a:xfrm>
            <a:solidFill>
              <a:srgbClr val="FD6666"/>
            </a:solidFill>
          </p:grpSpPr>
          <p:sp>
            <p:nvSpPr>
              <p:cNvPr id="29" name="Freeform 107">
                <a:extLst>
                  <a:ext uri="{FF2B5EF4-FFF2-40B4-BE49-F238E27FC236}">
                    <a16:creationId xmlns:a16="http://schemas.microsoft.com/office/drawing/2014/main" id="{E185A6C5-ED73-4084-9089-0BC1810DD8CA}"/>
                  </a:ext>
                </a:extLst>
              </p:cNvPr>
              <p:cNvSpPr>
                <a:spLocks/>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30" name="Freeform 108">
                <a:extLst>
                  <a:ext uri="{FF2B5EF4-FFF2-40B4-BE49-F238E27FC236}">
                    <a16:creationId xmlns:a16="http://schemas.microsoft.com/office/drawing/2014/main" id="{F593F6D2-13B1-403B-A944-13C6E7F8FE69}"/>
                  </a:ext>
                </a:extLst>
              </p:cNvPr>
              <p:cNvSpPr>
                <a:spLocks/>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31" name="Freeform 109">
                <a:extLst>
                  <a:ext uri="{FF2B5EF4-FFF2-40B4-BE49-F238E27FC236}">
                    <a16:creationId xmlns:a16="http://schemas.microsoft.com/office/drawing/2014/main" id="{306E973A-32DE-41F9-BC0E-EDCD7451921E}"/>
                  </a:ext>
                </a:extLst>
              </p:cNvPr>
              <p:cNvSpPr>
                <a:spLocks/>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grpSp>
        <p:grpSp>
          <p:nvGrpSpPr>
            <p:cNvPr id="12" name="Group 20">
              <a:extLst>
                <a:ext uri="{FF2B5EF4-FFF2-40B4-BE49-F238E27FC236}">
                  <a16:creationId xmlns:a16="http://schemas.microsoft.com/office/drawing/2014/main" id="{083A8546-5C37-4F96-96BC-5FA21EBEB682}"/>
                </a:ext>
              </a:extLst>
            </p:cNvPr>
            <p:cNvGrpSpPr/>
            <p:nvPr/>
          </p:nvGrpSpPr>
          <p:grpSpPr>
            <a:xfrm>
              <a:off x="4181889" y="2831105"/>
              <a:ext cx="360000" cy="360000"/>
              <a:chOff x="4669866" y="3800264"/>
              <a:chExt cx="279527" cy="416797"/>
            </a:xfrm>
            <a:solidFill>
              <a:srgbClr val="F55050"/>
            </a:solidFill>
          </p:grpSpPr>
          <p:sp>
            <p:nvSpPr>
              <p:cNvPr id="25" name="Freeform 141">
                <a:extLst>
                  <a:ext uri="{FF2B5EF4-FFF2-40B4-BE49-F238E27FC236}">
                    <a16:creationId xmlns:a16="http://schemas.microsoft.com/office/drawing/2014/main" id="{B629B50C-BAC4-4521-8DE8-4A6ACAFE50A3}"/>
                  </a:ext>
                </a:extLst>
              </p:cNvPr>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26" name="Rectangle 142">
                <a:extLst>
                  <a:ext uri="{FF2B5EF4-FFF2-40B4-BE49-F238E27FC236}">
                    <a16:creationId xmlns:a16="http://schemas.microsoft.com/office/drawing/2014/main" id="{13EA6D07-3FEA-472D-AFE5-F2D4F890500E}"/>
                  </a:ext>
                </a:extLst>
              </p:cNvPr>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27" name="Freeform 143">
                <a:extLst>
                  <a:ext uri="{FF2B5EF4-FFF2-40B4-BE49-F238E27FC236}">
                    <a16:creationId xmlns:a16="http://schemas.microsoft.com/office/drawing/2014/main" id="{65BB626C-A1F9-4D58-9CB6-F55728407F7F}"/>
                  </a:ext>
                </a:extLst>
              </p:cNvPr>
              <p:cNvSpPr>
                <a:spLocks/>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28" name="Freeform 144">
                <a:extLst>
                  <a:ext uri="{FF2B5EF4-FFF2-40B4-BE49-F238E27FC236}">
                    <a16:creationId xmlns:a16="http://schemas.microsoft.com/office/drawing/2014/main" id="{2B3A43FF-858E-4FAA-88AF-B089F631DCD1}"/>
                  </a:ext>
                </a:extLst>
              </p:cNvPr>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grpSp>
        <p:grpSp>
          <p:nvGrpSpPr>
            <p:cNvPr id="13" name="Group 25">
              <a:extLst>
                <a:ext uri="{FF2B5EF4-FFF2-40B4-BE49-F238E27FC236}">
                  <a16:creationId xmlns:a16="http://schemas.microsoft.com/office/drawing/2014/main" id="{6EDB1251-9D0F-4F15-BBF9-16BA3AA295E8}"/>
                </a:ext>
              </a:extLst>
            </p:cNvPr>
            <p:cNvGrpSpPr/>
            <p:nvPr/>
          </p:nvGrpSpPr>
          <p:grpSpPr>
            <a:xfrm>
              <a:off x="5914138" y="3070247"/>
              <a:ext cx="360000" cy="360000"/>
              <a:chOff x="3440113" y="1050925"/>
              <a:chExt cx="390525" cy="333376"/>
            </a:xfrm>
            <a:solidFill>
              <a:srgbClr val="FB7B7B"/>
            </a:solidFill>
          </p:grpSpPr>
          <p:sp>
            <p:nvSpPr>
              <p:cNvPr id="19" name="Freeform 8">
                <a:extLst>
                  <a:ext uri="{FF2B5EF4-FFF2-40B4-BE49-F238E27FC236}">
                    <a16:creationId xmlns:a16="http://schemas.microsoft.com/office/drawing/2014/main" id="{66F20A6F-6130-459B-AB27-C9A7A4E7BFF8}"/>
                  </a:ext>
                </a:extLst>
              </p:cNvPr>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20" name="Rectangle 9">
                <a:extLst>
                  <a:ext uri="{FF2B5EF4-FFF2-40B4-BE49-F238E27FC236}">
                    <a16:creationId xmlns:a16="http://schemas.microsoft.com/office/drawing/2014/main" id="{C374D0C5-8346-4DCA-B649-36AB5EA663B8}"/>
                  </a:ext>
                </a:extLst>
              </p:cNvPr>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21" name="Freeform 10">
                <a:extLst>
                  <a:ext uri="{FF2B5EF4-FFF2-40B4-BE49-F238E27FC236}">
                    <a16:creationId xmlns:a16="http://schemas.microsoft.com/office/drawing/2014/main" id="{C7030BA2-B47F-4CFF-A0CF-4534EF2A243A}"/>
                  </a:ext>
                </a:extLst>
              </p:cNvPr>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22" name="Freeform 11">
                <a:extLst>
                  <a:ext uri="{FF2B5EF4-FFF2-40B4-BE49-F238E27FC236}">
                    <a16:creationId xmlns:a16="http://schemas.microsoft.com/office/drawing/2014/main" id="{7B6A520F-FAC5-488F-829A-386F9CC60D35}"/>
                  </a:ext>
                </a:extLst>
              </p:cNvPr>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23" name="Freeform 12">
                <a:extLst>
                  <a:ext uri="{FF2B5EF4-FFF2-40B4-BE49-F238E27FC236}">
                    <a16:creationId xmlns:a16="http://schemas.microsoft.com/office/drawing/2014/main" id="{D29F34B8-78AE-4F19-B5F6-4AC93FE855E3}"/>
                  </a:ext>
                </a:extLst>
              </p:cNvPr>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sp>
            <p:nvSpPr>
              <p:cNvPr id="24" name="Freeform 13">
                <a:extLst>
                  <a:ext uri="{FF2B5EF4-FFF2-40B4-BE49-F238E27FC236}">
                    <a16:creationId xmlns:a16="http://schemas.microsoft.com/office/drawing/2014/main" id="{90709185-B652-40F3-ADF3-6AB1AD1176FD}"/>
                  </a:ext>
                </a:extLst>
              </p:cNvPr>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mn-ea"/>
                  <a:sym typeface="+mn-lt"/>
                </a:endParaRPr>
              </a:p>
            </p:txBody>
          </p:sp>
        </p:grpSp>
        <p:sp>
          <p:nvSpPr>
            <p:cNvPr id="14" name="Content Placeholder 2">
              <a:extLst>
                <a:ext uri="{FF2B5EF4-FFF2-40B4-BE49-F238E27FC236}">
                  <a16:creationId xmlns:a16="http://schemas.microsoft.com/office/drawing/2014/main" id="{C994CD96-1157-4AA4-BAB8-FD9472A95D94}"/>
                </a:ext>
              </a:extLst>
            </p:cNvPr>
            <p:cNvSpPr txBox="1">
              <a:spLocks/>
            </p:cNvSpPr>
            <p:nvPr/>
          </p:nvSpPr>
          <p:spPr>
            <a:xfrm>
              <a:off x="1916102" y="3575531"/>
              <a:ext cx="1449703" cy="75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solidFill>
                    <a:schemeClr val="tx1"/>
                  </a:solidFill>
                  <a:effectLst/>
                  <a:uLnTx/>
                  <a:uFillTx/>
                  <a:cs typeface="+mn-ea"/>
                  <a:sym typeface="+mn-lt"/>
                </a:rPr>
                <a:t>1</a:t>
              </a:r>
              <a:r>
                <a:rPr kumimoji="0" lang="zh-CN" altLang="en-US" b="1" i="0" u="none" strike="noStrike" kern="1200" cap="none" spc="0" normalizeH="0" baseline="0" noProof="0" dirty="0">
                  <a:ln>
                    <a:noFill/>
                  </a:ln>
                  <a:solidFill>
                    <a:schemeClr val="tx1"/>
                  </a:solidFill>
                  <a:effectLst/>
                  <a:uLnTx/>
                  <a:uFillTx/>
                  <a:cs typeface="+mn-ea"/>
                  <a:sym typeface="+mn-lt"/>
                </a:rPr>
                <a:t>月份</a:t>
              </a:r>
              <a:endParaRPr kumimoji="0" lang="en-US" b="1" i="0" u="none" strike="noStrike" kern="1200" cap="none" spc="0" normalizeH="0" baseline="0" noProof="0" dirty="0">
                <a:ln>
                  <a:noFill/>
                </a:ln>
                <a:solidFill>
                  <a:schemeClr val="tx1"/>
                </a:solidFill>
                <a:effectLst/>
                <a:uLnTx/>
                <a:uFillTx/>
                <a:cs typeface="+mn-ea"/>
                <a:sym typeface="+mn-lt"/>
              </a:endParaRPr>
            </a:p>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altLang="zh-CN" sz="1000" b="0" i="0" u="none" strike="noStrike" kern="1200" cap="none" spc="0" normalizeH="0" baseline="0" noProof="0" smtClean="0">
                  <a:ln>
                    <a:noFill/>
                  </a:ln>
                  <a:solidFill>
                    <a:srgbClr val="000000">
                      <a:lumMod val="50000"/>
                      <a:lumOff val="50000"/>
                    </a:srgbClr>
                  </a:solidFill>
                  <a:effectLst/>
                  <a:uLnTx/>
                  <a:uFillTx/>
                  <a:cs typeface="+mn-ea"/>
                  <a:sym typeface="+mn-lt"/>
                </a:rPr>
                <a:t>Click here to add content that matches the title.</a:t>
              </a:r>
              <a:r>
                <a:rPr kumimoji="0" lang="zh-CN" altLang="en-US" sz="1000" b="0" i="0" u="none" strike="noStrike" kern="1200" cap="none" spc="0" normalizeH="0" baseline="0" noProof="0" smtClean="0">
                  <a:ln>
                    <a:noFill/>
                  </a:ln>
                  <a:solidFill>
                    <a:srgbClr val="000000">
                      <a:lumMod val="50000"/>
                      <a:lumOff val="50000"/>
                    </a:srgbClr>
                  </a:solidFill>
                  <a:effectLst/>
                  <a:uLnTx/>
                  <a:uFillTx/>
                  <a:cs typeface="+mn-ea"/>
                  <a:sym typeface="+mn-lt"/>
                </a:rPr>
                <a:t>，</a:t>
              </a:r>
              <a:endParaRPr kumimoji="0" lang="en-US" sz="1000" b="0" i="0" u="none" strike="noStrike" kern="1200" cap="none" spc="0" normalizeH="0" baseline="0" noProof="0" dirty="0">
                <a:ln>
                  <a:noFill/>
                </a:ln>
                <a:solidFill>
                  <a:srgbClr val="000000">
                    <a:lumMod val="50000"/>
                    <a:lumOff val="50000"/>
                  </a:srgbClr>
                </a:solidFill>
                <a:effectLst/>
                <a:uLnTx/>
                <a:uFillTx/>
                <a:cs typeface="+mn-ea"/>
                <a:sym typeface="+mn-lt"/>
              </a:endParaRPr>
            </a:p>
          </p:txBody>
        </p:sp>
        <p:sp>
          <p:nvSpPr>
            <p:cNvPr id="15" name="Content Placeholder 2">
              <a:extLst>
                <a:ext uri="{FF2B5EF4-FFF2-40B4-BE49-F238E27FC236}">
                  <a16:creationId xmlns:a16="http://schemas.microsoft.com/office/drawing/2014/main" id="{DC4975C2-6EA1-4BEA-ADB7-670D455F1C16}"/>
                </a:ext>
              </a:extLst>
            </p:cNvPr>
            <p:cNvSpPr txBox="1">
              <a:spLocks/>
            </p:cNvSpPr>
            <p:nvPr/>
          </p:nvSpPr>
          <p:spPr>
            <a:xfrm>
              <a:off x="3642979" y="3404472"/>
              <a:ext cx="1449703" cy="75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spcBef>
                  <a:spcPct val="20000"/>
                </a:spcBef>
                <a:spcAft>
                  <a:spcPts val="0"/>
                </a:spcAft>
                <a:buClrTx/>
                <a:buSzTx/>
                <a:buFont typeface="Arial" pitchFamily="34" charset="0"/>
                <a:buNone/>
                <a:tabLst/>
                <a:defRPr/>
              </a:pPr>
              <a:r>
                <a:rPr lang="en-US" altLang="zh-CN" b="1" dirty="0">
                  <a:solidFill>
                    <a:schemeClr val="tx1"/>
                  </a:solidFill>
                  <a:cs typeface="+mn-ea"/>
                  <a:sym typeface="+mn-lt"/>
                </a:rPr>
                <a:t>2</a:t>
              </a:r>
              <a:r>
                <a:rPr lang="zh-CN" altLang="en-US" b="1" dirty="0">
                  <a:solidFill>
                    <a:schemeClr val="tx1"/>
                  </a:solidFill>
                  <a:cs typeface="+mn-ea"/>
                  <a:sym typeface="+mn-lt"/>
                </a:rPr>
                <a:t>月份</a:t>
              </a:r>
              <a:endParaRPr kumimoji="0" lang="zh-CN" altLang="en-US" b="1" i="0" u="none" strike="noStrike" kern="1200" cap="none" spc="0" normalizeH="0" baseline="0" noProof="0" dirty="0">
                <a:ln>
                  <a:noFill/>
                </a:ln>
                <a:solidFill>
                  <a:schemeClr val="tx1"/>
                </a:solidFill>
                <a:effectLst/>
                <a:uLnTx/>
                <a:uFillTx/>
                <a:cs typeface="+mn-ea"/>
                <a:sym typeface="+mn-lt"/>
              </a:endParaRPr>
            </a:p>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altLang="zh-CN" sz="1000" b="0" i="0" u="none" strike="noStrike" kern="1200" cap="none" spc="0" normalizeH="0" baseline="0" noProof="0" smtClean="0">
                  <a:ln>
                    <a:noFill/>
                  </a:ln>
                  <a:solidFill>
                    <a:srgbClr val="000000">
                      <a:lumMod val="50000"/>
                      <a:lumOff val="50000"/>
                    </a:srgbClr>
                  </a:solidFill>
                  <a:effectLst/>
                  <a:uLnTx/>
                  <a:uFillTx/>
                  <a:cs typeface="+mn-ea"/>
                  <a:sym typeface="+mn-lt"/>
                </a:rPr>
                <a:t>Click here to add content that matches the title.</a:t>
              </a:r>
              <a:r>
                <a:rPr kumimoji="0" lang="zh-CN" altLang="en-US" sz="1000" b="0" i="0" u="none" strike="noStrike" kern="1200" cap="none" spc="0" normalizeH="0" baseline="0" noProof="0" smtClean="0">
                  <a:ln>
                    <a:noFill/>
                  </a:ln>
                  <a:solidFill>
                    <a:srgbClr val="000000">
                      <a:lumMod val="50000"/>
                      <a:lumOff val="50000"/>
                    </a:srgbClr>
                  </a:solidFill>
                  <a:effectLst/>
                  <a:uLnTx/>
                  <a:uFillTx/>
                  <a:cs typeface="+mn-ea"/>
                  <a:sym typeface="+mn-lt"/>
                </a:rPr>
                <a:t>，</a:t>
              </a:r>
              <a:endParaRPr kumimoji="0" lang="en-US" sz="1000" b="0" i="0" u="none" strike="noStrike" kern="1200" cap="none" spc="0" normalizeH="0" baseline="0" noProof="0" dirty="0">
                <a:ln>
                  <a:noFill/>
                </a:ln>
                <a:solidFill>
                  <a:srgbClr val="000000">
                    <a:lumMod val="50000"/>
                    <a:lumOff val="50000"/>
                  </a:srgbClr>
                </a:solidFill>
                <a:effectLst/>
                <a:uLnTx/>
                <a:uFillTx/>
                <a:cs typeface="+mn-ea"/>
                <a:sym typeface="+mn-lt"/>
              </a:endParaRPr>
            </a:p>
          </p:txBody>
        </p:sp>
        <p:sp>
          <p:nvSpPr>
            <p:cNvPr id="16" name="Content Placeholder 2">
              <a:extLst>
                <a:ext uri="{FF2B5EF4-FFF2-40B4-BE49-F238E27FC236}">
                  <a16:creationId xmlns:a16="http://schemas.microsoft.com/office/drawing/2014/main" id="{074810EB-731B-43F7-9D3D-7817CF083E05}"/>
                </a:ext>
              </a:extLst>
            </p:cNvPr>
            <p:cNvSpPr txBox="1">
              <a:spLocks/>
            </p:cNvSpPr>
            <p:nvPr/>
          </p:nvSpPr>
          <p:spPr>
            <a:xfrm>
              <a:off x="5416692" y="3583182"/>
              <a:ext cx="1449703" cy="75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solidFill>
                    <a:schemeClr val="tx1"/>
                  </a:solidFill>
                  <a:effectLst/>
                  <a:uLnTx/>
                  <a:uFillTx/>
                  <a:cs typeface="+mn-ea"/>
                  <a:sym typeface="+mn-lt"/>
                </a:rPr>
                <a:t>3</a:t>
              </a:r>
              <a:r>
                <a:rPr kumimoji="0" lang="zh-CN" altLang="en-US" b="1" i="0" u="none" strike="noStrike" kern="1200" cap="none" spc="0" normalizeH="0" baseline="0" noProof="0" dirty="0">
                  <a:ln>
                    <a:noFill/>
                  </a:ln>
                  <a:solidFill>
                    <a:schemeClr val="tx1"/>
                  </a:solidFill>
                  <a:effectLst/>
                  <a:uLnTx/>
                  <a:uFillTx/>
                  <a:cs typeface="+mn-ea"/>
                  <a:sym typeface="+mn-lt"/>
                </a:rPr>
                <a:t>月份</a:t>
              </a:r>
              <a:endParaRPr kumimoji="0" lang="en-US" b="1" i="0" u="none" strike="noStrike" kern="1200" cap="none" spc="0" normalizeH="0" baseline="0" noProof="0" dirty="0">
                <a:ln>
                  <a:noFill/>
                </a:ln>
                <a:solidFill>
                  <a:schemeClr val="tx1"/>
                </a:solidFill>
                <a:effectLst/>
                <a:uLnTx/>
                <a:uFillTx/>
                <a:cs typeface="+mn-ea"/>
                <a:sym typeface="+mn-lt"/>
              </a:endParaRPr>
            </a:p>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altLang="zh-CN" sz="1000" b="0" i="0" u="none" strike="noStrike" kern="1200" cap="none" spc="0" normalizeH="0" baseline="0" noProof="0" smtClean="0">
                  <a:ln>
                    <a:noFill/>
                  </a:ln>
                  <a:solidFill>
                    <a:srgbClr val="000000">
                      <a:lumMod val="50000"/>
                      <a:lumOff val="50000"/>
                    </a:srgbClr>
                  </a:solidFill>
                  <a:effectLst/>
                  <a:uLnTx/>
                  <a:uFillTx/>
                  <a:cs typeface="+mn-ea"/>
                  <a:sym typeface="+mn-lt"/>
                </a:rPr>
                <a:t>Click here to add content that matches the title.</a:t>
              </a:r>
              <a:r>
                <a:rPr kumimoji="0" lang="zh-CN" altLang="en-US" sz="1000" b="0" i="0" u="none" strike="noStrike" kern="1200" cap="none" spc="0" normalizeH="0" baseline="0" noProof="0" smtClean="0">
                  <a:ln>
                    <a:noFill/>
                  </a:ln>
                  <a:solidFill>
                    <a:srgbClr val="000000">
                      <a:lumMod val="50000"/>
                      <a:lumOff val="50000"/>
                    </a:srgbClr>
                  </a:solidFill>
                  <a:effectLst/>
                  <a:uLnTx/>
                  <a:uFillTx/>
                  <a:cs typeface="+mn-ea"/>
                  <a:sym typeface="+mn-lt"/>
                </a:rPr>
                <a:t>，</a:t>
              </a:r>
              <a:endParaRPr kumimoji="0" lang="zh-CN" altLang="en-US" sz="1000" b="0" i="0" u="none" strike="noStrike" kern="1200" cap="none" spc="0" normalizeH="0" baseline="0" noProof="0" dirty="0">
                <a:ln>
                  <a:noFill/>
                </a:ln>
                <a:solidFill>
                  <a:srgbClr val="000000">
                    <a:lumMod val="50000"/>
                    <a:lumOff val="50000"/>
                  </a:srgbClr>
                </a:solidFill>
                <a:effectLst/>
                <a:uLnTx/>
                <a:uFillTx/>
                <a:cs typeface="+mn-ea"/>
                <a:sym typeface="+mn-lt"/>
              </a:endParaRPr>
            </a:p>
          </p:txBody>
        </p:sp>
        <p:sp>
          <p:nvSpPr>
            <p:cNvPr id="17" name="Content Placeholder 2">
              <a:extLst>
                <a:ext uri="{FF2B5EF4-FFF2-40B4-BE49-F238E27FC236}">
                  <a16:creationId xmlns:a16="http://schemas.microsoft.com/office/drawing/2014/main" id="{54B60481-520C-4240-AB02-FD0A4AC3F9F7}"/>
                </a:ext>
              </a:extLst>
            </p:cNvPr>
            <p:cNvSpPr txBox="1">
              <a:spLocks/>
            </p:cNvSpPr>
            <p:nvPr/>
          </p:nvSpPr>
          <p:spPr>
            <a:xfrm>
              <a:off x="7094195" y="3400752"/>
              <a:ext cx="1449703" cy="75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solidFill>
                    <a:schemeClr val="tx1"/>
                  </a:solidFill>
                  <a:effectLst/>
                  <a:uLnTx/>
                  <a:uFillTx/>
                  <a:cs typeface="+mn-ea"/>
                  <a:sym typeface="+mn-lt"/>
                </a:rPr>
                <a:t>4</a:t>
              </a:r>
              <a:r>
                <a:rPr kumimoji="0" lang="zh-CN" altLang="en-US" b="1" i="0" u="none" strike="noStrike" kern="1200" cap="none" spc="0" normalizeH="0" baseline="0" noProof="0" dirty="0">
                  <a:ln>
                    <a:noFill/>
                  </a:ln>
                  <a:solidFill>
                    <a:schemeClr val="tx1"/>
                  </a:solidFill>
                  <a:effectLst/>
                  <a:uLnTx/>
                  <a:uFillTx/>
                  <a:cs typeface="+mn-ea"/>
                  <a:sym typeface="+mn-lt"/>
                </a:rPr>
                <a:t>月份</a:t>
              </a:r>
              <a:endParaRPr kumimoji="0" lang="en-US" b="1" i="0" u="none" strike="noStrike" kern="1200" cap="none" spc="0" normalizeH="0" baseline="0" noProof="0" dirty="0">
                <a:ln>
                  <a:noFill/>
                </a:ln>
                <a:solidFill>
                  <a:schemeClr val="tx1"/>
                </a:solidFill>
                <a:effectLst/>
                <a:uLnTx/>
                <a:uFillTx/>
                <a:cs typeface="+mn-ea"/>
                <a:sym typeface="+mn-lt"/>
              </a:endParaRPr>
            </a:p>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altLang="zh-CN" sz="1000" b="0" i="0" u="none" strike="noStrike" kern="1200" cap="none" spc="0" normalizeH="0" baseline="0" noProof="0" smtClean="0">
                  <a:ln>
                    <a:noFill/>
                  </a:ln>
                  <a:solidFill>
                    <a:srgbClr val="000000">
                      <a:lumMod val="50000"/>
                      <a:lumOff val="50000"/>
                    </a:srgbClr>
                  </a:solidFill>
                  <a:effectLst/>
                  <a:uLnTx/>
                  <a:uFillTx/>
                  <a:cs typeface="+mn-ea"/>
                  <a:sym typeface="+mn-lt"/>
                </a:rPr>
                <a:t>Click here to add content that matches the title.</a:t>
              </a:r>
              <a:r>
                <a:rPr kumimoji="0" lang="zh-CN" altLang="en-US" sz="1000" b="0" i="0" u="none" strike="noStrike" kern="1200" cap="none" spc="0" normalizeH="0" baseline="0" noProof="0" smtClean="0">
                  <a:ln>
                    <a:noFill/>
                  </a:ln>
                  <a:solidFill>
                    <a:srgbClr val="000000">
                      <a:lumMod val="50000"/>
                      <a:lumOff val="50000"/>
                    </a:srgbClr>
                  </a:solidFill>
                  <a:effectLst/>
                  <a:uLnTx/>
                  <a:uFillTx/>
                  <a:cs typeface="+mn-ea"/>
                  <a:sym typeface="+mn-lt"/>
                </a:rPr>
                <a:t>，</a:t>
              </a:r>
              <a:endParaRPr kumimoji="0" lang="zh-CN" altLang="en-US" sz="1000" b="0" i="0" u="none" strike="noStrike" kern="1200" cap="none" spc="0" normalizeH="0" baseline="0" noProof="0" dirty="0">
                <a:ln>
                  <a:noFill/>
                </a:ln>
                <a:solidFill>
                  <a:srgbClr val="000000">
                    <a:lumMod val="50000"/>
                    <a:lumOff val="50000"/>
                  </a:srgbClr>
                </a:solidFill>
                <a:effectLst/>
                <a:uLnTx/>
                <a:uFillTx/>
                <a:cs typeface="+mn-ea"/>
                <a:sym typeface="+mn-lt"/>
              </a:endParaRPr>
            </a:p>
          </p:txBody>
        </p:sp>
        <p:sp>
          <p:nvSpPr>
            <p:cNvPr id="18" name="Content Placeholder 2">
              <a:extLst>
                <a:ext uri="{FF2B5EF4-FFF2-40B4-BE49-F238E27FC236}">
                  <a16:creationId xmlns:a16="http://schemas.microsoft.com/office/drawing/2014/main" id="{D067B9BF-7FEB-4A50-9687-F037112297E4}"/>
                </a:ext>
              </a:extLst>
            </p:cNvPr>
            <p:cNvSpPr txBox="1">
              <a:spLocks/>
            </p:cNvSpPr>
            <p:nvPr/>
          </p:nvSpPr>
          <p:spPr>
            <a:xfrm>
              <a:off x="8874320" y="3579133"/>
              <a:ext cx="1449703" cy="756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solidFill>
                    <a:schemeClr val="tx1"/>
                  </a:solidFill>
                  <a:effectLst/>
                  <a:uLnTx/>
                  <a:uFillTx/>
                  <a:cs typeface="+mn-ea"/>
                  <a:sym typeface="+mn-lt"/>
                </a:rPr>
                <a:t>5</a:t>
              </a:r>
              <a:r>
                <a:rPr kumimoji="0" lang="zh-CN" altLang="en-US" b="1" i="0" u="none" strike="noStrike" kern="1200" cap="none" spc="0" normalizeH="0" baseline="0" noProof="0" dirty="0">
                  <a:ln>
                    <a:noFill/>
                  </a:ln>
                  <a:solidFill>
                    <a:schemeClr val="tx1"/>
                  </a:solidFill>
                  <a:effectLst/>
                  <a:uLnTx/>
                  <a:uFillTx/>
                  <a:cs typeface="+mn-ea"/>
                  <a:sym typeface="+mn-lt"/>
                </a:rPr>
                <a:t>月份</a:t>
              </a:r>
              <a:endParaRPr kumimoji="0" lang="en-US" b="1" i="0" u="none" strike="noStrike" kern="1200" cap="none" spc="0" normalizeH="0" baseline="0" noProof="0" dirty="0">
                <a:ln>
                  <a:noFill/>
                </a:ln>
                <a:solidFill>
                  <a:schemeClr val="tx1"/>
                </a:solidFill>
                <a:effectLst/>
                <a:uLnTx/>
                <a:uFillTx/>
                <a:cs typeface="+mn-ea"/>
                <a:sym typeface="+mn-lt"/>
              </a:endParaRPr>
            </a:p>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altLang="zh-CN" sz="1000" b="0" i="0" u="none" strike="noStrike" kern="1200" cap="none" spc="0" normalizeH="0" baseline="0" noProof="0" smtClean="0">
                  <a:ln>
                    <a:noFill/>
                  </a:ln>
                  <a:solidFill>
                    <a:srgbClr val="000000">
                      <a:lumMod val="50000"/>
                      <a:lumOff val="50000"/>
                    </a:srgbClr>
                  </a:solidFill>
                  <a:effectLst/>
                  <a:uLnTx/>
                  <a:uFillTx/>
                  <a:cs typeface="+mn-ea"/>
                  <a:sym typeface="+mn-lt"/>
                </a:rPr>
                <a:t>Click here to add content that matches the title.</a:t>
              </a:r>
              <a:r>
                <a:rPr kumimoji="0" lang="zh-CN" altLang="en-US" sz="1000" b="0" i="0" u="none" strike="noStrike" kern="1200" cap="none" spc="0" normalizeH="0" baseline="0" noProof="0" smtClean="0">
                  <a:ln>
                    <a:noFill/>
                  </a:ln>
                  <a:solidFill>
                    <a:srgbClr val="000000">
                      <a:lumMod val="50000"/>
                      <a:lumOff val="50000"/>
                    </a:srgbClr>
                  </a:solidFill>
                  <a:effectLst/>
                  <a:uLnTx/>
                  <a:uFillTx/>
                  <a:cs typeface="+mn-ea"/>
                  <a:sym typeface="+mn-lt"/>
                </a:rPr>
                <a:t>，</a:t>
              </a:r>
              <a:endParaRPr kumimoji="0" lang="zh-CN" altLang="en-US" sz="1000" b="0" i="0" u="none" strike="noStrike" kern="1200" cap="none" spc="0" normalizeH="0" baseline="0" noProof="0" dirty="0">
                <a:ln>
                  <a:noFill/>
                </a:ln>
                <a:solidFill>
                  <a:srgbClr val="000000">
                    <a:lumMod val="50000"/>
                    <a:lumOff val="50000"/>
                  </a:srgbClr>
                </a:solidFill>
                <a:effectLst/>
                <a:uLnTx/>
                <a:uFillTx/>
                <a:cs typeface="+mn-ea"/>
                <a:sym typeface="+mn-lt"/>
              </a:endParaRPr>
            </a:p>
          </p:txBody>
        </p:sp>
      </p:grpSp>
      <p:sp>
        <p:nvSpPr>
          <p:cNvPr id="39" name="Rectangle 3">
            <a:extLst>
              <a:ext uri="{FF2B5EF4-FFF2-40B4-BE49-F238E27FC236}">
                <a16:creationId xmlns:a16="http://schemas.microsoft.com/office/drawing/2014/main" id="{39AFD06E-2113-41C5-9F60-57F4B0633AEA}"/>
              </a:ext>
            </a:extLst>
          </p:cNvPr>
          <p:cNvSpPr txBox="1">
            <a:spLocks noChangeArrowheads="1"/>
          </p:cNvSpPr>
          <p:nvPr/>
        </p:nvSpPr>
        <p:spPr>
          <a:xfrm>
            <a:off x="2571003" y="4832996"/>
            <a:ext cx="6978951" cy="1453212"/>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lgn="ctr">
              <a:lnSpc>
                <a:spcPct val="150000"/>
              </a:lnSpc>
              <a:buClr>
                <a:srgbClr val="1D5B2D"/>
              </a:buClr>
              <a:buSzPct val="100000"/>
              <a:buNone/>
            </a:pPr>
            <a:r>
              <a:rPr lang="en-US" altLang="zh-CN" sz="1000" smtClean="0">
                <a:solidFill>
                  <a:schemeClr val="bg1">
                    <a:lumMod val="50000"/>
                  </a:schemeClr>
                </a:solidFill>
                <a:cs typeface="+mn-ea"/>
                <a:sym typeface="+mn-lt"/>
              </a:rPr>
              <a:t>Click here to add content that matches the title.Click here to add content that matches the title.Click here to add content that matches the title.Click here to add content that matches the title.</a:t>
            </a:r>
            <a:endParaRPr lang="zh-CN" altLang="en-US" sz="1000" dirty="0">
              <a:solidFill>
                <a:schemeClr val="bg1">
                  <a:lumMod val="50000"/>
                </a:schemeClr>
              </a:solidFill>
              <a:cs typeface="+mn-ea"/>
              <a:sym typeface="+mn-lt"/>
            </a:endParaRPr>
          </a:p>
        </p:txBody>
      </p:sp>
    </p:spTree>
    <p:extLst>
      <p:ext uri="{BB962C8B-B14F-4D97-AF65-F5344CB8AC3E}">
        <p14:creationId xmlns:p14="http://schemas.microsoft.com/office/powerpoint/2010/main" val="29247038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par>
                          <p:cTn id="18" fill="hold">
                            <p:stCondLst>
                              <p:cond delay="355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4050"/>
                            </p:stCondLst>
                            <p:childTnLst>
                              <p:par>
                                <p:cTn id="23" presetID="14" presetClass="entr" presetSubtype="1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horizontal)">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grpSp>
        <p:nvGrpSpPr>
          <p:cNvPr id="46" name="Group 1">
            <a:extLst>
              <a:ext uri="{FF2B5EF4-FFF2-40B4-BE49-F238E27FC236}">
                <a16:creationId xmlns:a16="http://schemas.microsoft.com/office/drawing/2014/main" id="{64F46FB1-B481-45D6-98FD-61DBE5BE5E09}"/>
              </a:ext>
            </a:extLst>
          </p:cNvPr>
          <p:cNvGrpSpPr/>
          <p:nvPr/>
        </p:nvGrpSpPr>
        <p:grpSpPr>
          <a:xfrm>
            <a:off x="590183" y="1918744"/>
            <a:ext cx="7798314" cy="4196465"/>
            <a:chOff x="1672160" y="3060277"/>
            <a:chExt cx="12477303" cy="6714344"/>
          </a:xfrm>
        </p:grpSpPr>
        <p:sp>
          <p:nvSpPr>
            <p:cNvPr id="47" name="Shape 27834">
              <a:extLst>
                <a:ext uri="{FF2B5EF4-FFF2-40B4-BE49-F238E27FC236}">
                  <a16:creationId xmlns:a16="http://schemas.microsoft.com/office/drawing/2014/main" id="{14F69731-6E03-4778-BB6D-9AC5782621C9}"/>
                </a:ext>
              </a:extLst>
            </p:cNvPr>
            <p:cNvSpPr/>
            <p:nvPr/>
          </p:nvSpPr>
          <p:spPr>
            <a:xfrm>
              <a:off x="5614543" y="8315001"/>
              <a:ext cx="4599855" cy="11927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adFill>
              <a:gsLst>
                <a:gs pos="0">
                  <a:srgbClr val="768395"/>
                </a:gs>
                <a:gs pos="100000">
                  <a:srgbClr val="768395">
                    <a:lumMod val="75000"/>
                  </a:srgbClr>
                </a:gs>
              </a:gsLst>
              <a:lin ang="0" scaled="0"/>
            </a:gradFill>
            <a:ln w="12700">
              <a:miter lim="400000"/>
            </a:ln>
            <a:effectLst>
              <a:outerShdw blurRad="50800" dist="38100" dir="2700000" algn="tl"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8" name="Shape 27836">
              <a:extLst>
                <a:ext uri="{FF2B5EF4-FFF2-40B4-BE49-F238E27FC236}">
                  <a16:creationId xmlns:a16="http://schemas.microsoft.com/office/drawing/2014/main" id="{83751B66-9232-464B-A2F4-53BC21402617}"/>
                </a:ext>
              </a:extLst>
            </p:cNvPr>
            <p:cNvSpPr/>
            <p:nvPr/>
          </p:nvSpPr>
          <p:spPr>
            <a:xfrm>
              <a:off x="5577006" y="7131043"/>
              <a:ext cx="6331746" cy="11927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adFill>
              <a:gsLst>
                <a:gs pos="0">
                  <a:srgbClr val="F55050"/>
                </a:gs>
                <a:gs pos="100000">
                  <a:srgbClr val="F55050">
                    <a:lumMod val="75000"/>
                  </a:srgbClr>
                </a:gs>
              </a:gsLst>
              <a:lin ang="0" scaled="0"/>
            </a:gradFill>
            <a:ln w="12700">
              <a:miter lim="400000"/>
            </a:ln>
            <a:effectLst>
              <a:outerShdw blurRad="50800" dist="38100" dir="2700000" algn="tl"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9" name="Shape 27833">
              <a:extLst>
                <a:ext uri="{FF2B5EF4-FFF2-40B4-BE49-F238E27FC236}">
                  <a16:creationId xmlns:a16="http://schemas.microsoft.com/office/drawing/2014/main" id="{94FE68C2-A664-484F-A1C7-518F4ABB88AE}"/>
                </a:ext>
              </a:extLst>
            </p:cNvPr>
            <p:cNvSpPr/>
            <p:nvPr/>
          </p:nvSpPr>
          <p:spPr>
            <a:xfrm>
              <a:off x="5336253" y="5957940"/>
              <a:ext cx="8413721" cy="11927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adFill>
              <a:gsLst>
                <a:gs pos="0">
                  <a:srgbClr val="FB7B7B"/>
                </a:gs>
                <a:gs pos="100000">
                  <a:srgbClr val="FB7B7B">
                    <a:lumMod val="75000"/>
                  </a:srgbClr>
                </a:gs>
              </a:gsLst>
              <a:lin ang="0" scaled="0"/>
            </a:gradFill>
            <a:ln w="12700">
              <a:miter lim="400000"/>
            </a:ln>
            <a:effectLst>
              <a:outerShdw blurRad="50800" dist="38100" dir="2700000" algn="tl"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0" name="Shape 27841">
              <a:extLst>
                <a:ext uri="{FF2B5EF4-FFF2-40B4-BE49-F238E27FC236}">
                  <a16:creationId xmlns:a16="http://schemas.microsoft.com/office/drawing/2014/main" id="{72A8A302-8B87-4693-B00E-F2C3AE6BC459}"/>
                </a:ext>
              </a:extLst>
            </p:cNvPr>
            <p:cNvSpPr/>
            <p:nvPr/>
          </p:nvSpPr>
          <p:spPr>
            <a:xfrm>
              <a:off x="5657765" y="4773982"/>
              <a:ext cx="6331746" cy="11927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adFill>
              <a:gsLst>
                <a:gs pos="0">
                  <a:srgbClr val="FD6666"/>
                </a:gs>
                <a:gs pos="100000">
                  <a:srgbClr val="FD6666">
                    <a:lumMod val="75000"/>
                  </a:srgbClr>
                </a:gs>
              </a:gsLst>
              <a:lin ang="0" scaled="0"/>
            </a:gradFill>
            <a:ln w="12700">
              <a:miter lim="400000"/>
            </a:ln>
            <a:effectLst>
              <a:outerShdw blurRad="50800" dist="38100" dir="2700000" algn="tl"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1" name="Shape 27843">
              <a:extLst>
                <a:ext uri="{FF2B5EF4-FFF2-40B4-BE49-F238E27FC236}">
                  <a16:creationId xmlns:a16="http://schemas.microsoft.com/office/drawing/2014/main" id="{22FE80F7-5C85-459F-8F60-8F8839756FB2}"/>
                </a:ext>
              </a:extLst>
            </p:cNvPr>
            <p:cNvSpPr/>
            <p:nvPr/>
          </p:nvSpPr>
          <p:spPr>
            <a:xfrm>
              <a:off x="5391042" y="3590015"/>
              <a:ext cx="4599855" cy="1192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55050"/>
            </a:solidFill>
            <a:ln w="12700">
              <a:miter lim="400000"/>
            </a:ln>
            <a:effectLst>
              <a:outerShdw blurRad="50800" dist="38100" dir="2700000" algn="tl"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2" name="Shape 27844">
              <a:extLst>
                <a:ext uri="{FF2B5EF4-FFF2-40B4-BE49-F238E27FC236}">
                  <a16:creationId xmlns:a16="http://schemas.microsoft.com/office/drawing/2014/main" id="{727B5ED2-5920-4D7A-AB78-5B7B6BD6E098}"/>
                </a:ext>
              </a:extLst>
            </p:cNvPr>
            <p:cNvSpPr/>
            <p:nvPr/>
          </p:nvSpPr>
          <p:spPr>
            <a:xfrm>
              <a:off x="10658650" y="4502431"/>
              <a:ext cx="1731158" cy="1731156"/>
            </a:xfrm>
            <a:prstGeom prst="ellipse">
              <a:avLst/>
            </a:prstGeom>
            <a:solidFill>
              <a:srgbClr val="FD6666"/>
            </a:solidFill>
            <a:ln w="12700">
              <a:miter lim="400000"/>
            </a:ln>
            <a:effectLst>
              <a:outerShdw blurRad="50800" dist="38100" dir="8100000" algn="tr"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3" name="Shape 27845">
              <a:extLst>
                <a:ext uri="{FF2B5EF4-FFF2-40B4-BE49-F238E27FC236}">
                  <a16:creationId xmlns:a16="http://schemas.microsoft.com/office/drawing/2014/main" id="{7B5BBC2B-D331-448E-B337-E31EBB56CBA2}"/>
                </a:ext>
              </a:extLst>
            </p:cNvPr>
            <p:cNvSpPr/>
            <p:nvPr/>
          </p:nvSpPr>
          <p:spPr>
            <a:xfrm>
              <a:off x="10832440" y="4676230"/>
              <a:ext cx="1384341" cy="1384327"/>
            </a:xfrm>
            <a:prstGeom prst="ellipse">
              <a:avLst/>
            </a:prstGeom>
            <a:solidFill>
              <a:srgbClr val="FFFFFF"/>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4" name="Shape 27846">
              <a:extLst>
                <a:ext uri="{FF2B5EF4-FFF2-40B4-BE49-F238E27FC236}">
                  <a16:creationId xmlns:a16="http://schemas.microsoft.com/office/drawing/2014/main" id="{8DB7721E-C151-4BC3-B28D-6287BD7D8C23}"/>
                </a:ext>
              </a:extLst>
            </p:cNvPr>
            <p:cNvSpPr/>
            <p:nvPr/>
          </p:nvSpPr>
          <p:spPr>
            <a:xfrm>
              <a:off x="8660034" y="3329331"/>
              <a:ext cx="1731161" cy="1731165"/>
            </a:xfrm>
            <a:prstGeom prst="ellipse">
              <a:avLst/>
            </a:prstGeom>
            <a:solidFill>
              <a:srgbClr val="F55050"/>
            </a:solidFill>
            <a:ln w="12700">
              <a:miter lim="400000"/>
            </a:ln>
            <a:effectLst>
              <a:outerShdw blurRad="50800" dist="38100" dir="8100000" algn="tr"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5" name="Shape 27847">
              <a:extLst>
                <a:ext uri="{FF2B5EF4-FFF2-40B4-BE49-F238E27FC236}">
                  <a16:creationId xmlns:a16="http://schemas.microsoft.com/office/drawing/2014/main" id="{37F09DC9-4BB4-4CEE-9F27-0FD63A1913AF}"/>
                </a:ext>
              </a:extLst>
            </p:cNvPr>
            <p:cNvSpPr/>
            <p:nvPr/>
          </p:nvSpPr>
          <p:spPr>
            <a:xfrm>
              <a:off x="8833824" y="3492258"/>
              <a:ext cx="1384341" cy="1384334"/>
            </a:xfrm>
            <a:prstGeom prst="ellipse">
              <a:avLst/>
            </a:prstGeom>
            <a:solidFill>
              <a:srgbClr val="FFFFFF"/>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6" name="Shape 27850">
              <a:extLst>
                <a:ext uri="{FF2B5EF4-FFF2-40B4-BE49-F238E27FC236}">
                  <a16:creationId xmlns:a16="http://schemas.microsoft.com/office/drawing/2014/main" id="{99297FB8-5EFB-457F-969F-DD14316DE131}"/>
                </a:ext>
              </a:extLst>
            </p:cNvPr>
            <p:cNvSpPr/>
            <p:nvPr/>
          </p:nvSpPr>
          <p:spPr>
            <a:xfrm>
              <a:off x="12418302" y="5686397"/>
              <a:ext cx="1731161" cy="1731165"/>
            </a:xfrm>
            <a:prstGeom prst="ellipse">
              <a:avLst/>
            </a:prstGeom>
            <a:solidFill>
              <a:srgbClr val="FB7B7B"/>
            </a:solidFill>
            <a:ln w="12700">
              <a:miter lim="400000"/>
            </a:ln>
            <a:effectLst>
              <a:outerShdw blurRad="50800" dist="38100" dir="8100000" algn="tr"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7" name="Shape 27851">
              <a:extLst>
                <a:ext uri="{FF2B5EF4-FFF2-40B4-BE49-F238E27FC236}">
                  <a16:creationId xmlns:a16="http://schemas.microsoft.com/office/drawing/2014/main" id="{A697F602-99BB-4DD6-BC5A-434CEBCAC867}"/>
                </a:ext>
              </a:extLst>
            </p:cNvPr>
            <p:cNvSpPr/>
            <p:nvPr/>
          </p:nvSpPr>
          <p:spPr>
            <a:xfrm>
              <a:off x="12592088" y="5860189"/>
              <a:ext cx="1384341" cy="1384317"/>
            </a:xfrm>
            <a:prstGeom prst="ellipse">
              <a:avLst/>
            </a:prstGeom>
            <a:solidFill>
              <a:srgbClr val="FFFFFF"/>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8" name="Shape 27852">
              <a:extLst>
                <a:ext uri="{FF2B5EF4-FFF2-40B4-BE49-F238E27FC236}">
                  <a16:creationId xmlns:a16="http://schemas.microsoft.com/office/drawing/2014/main" id="{D91177C2-2B1E-477F-81DD-36E6226CEE56}"/>
                </a:ext>
              </a:extLst>
            </p:cNvPr>
            <p:cNvSpPr/>
            <p:nvPr/>
          </p:nvSpPr>
          <p:spPr>
            <a:xfrm>
              <a:off x="10577884" y="6870360"/>
              <a:ext cx="1731158" cy="1731161"/>
            </a:xfrm>
            <a:prstGeom prst="ellipse">
              <a:avLst/>
            </a:prstGeom>
            <a:solidFill>
              <a:srgbClr val="F55050"/>
            </a:solidFill>
            <a:ln w="12700">
              <a:miter lim="400000"/>
            </a:ln>
            <a:effectLst>
              <a:outerShdw blurRad="50800" dist="38100" dir="8100000" algn="tr"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9" name="Shape 27853">
              <a:extLst>
                <a:ext uri="{FF2B5EF4-FFF2-40B4-BE49-F238E27FC236}">
                  <a16:creationId xmlns:a16="http://schemas.microsoft.com/office/drawing/2014/main" id="{CA8A32BC-CE33-44CE-844D-A053FE8114D0}"/>
                </a:ext>
              </a:extLst>
            </p:cNvPr>
            <p:cNvSpPr/>
            <p:nvPr/>
          </p:nvSpPr>
          <p:spPr>
            <a:xfrm>
              <a:off x="10751683" y="7044145"/>
              <a:ext cx="1384327" cy="1384334"/>
            </a:xfrm>
            <a:prstGeom prst="ellipse">
              <a:avLst/>
            </a:prstGeom>
            <a:solidFill>
              <a:srgbClr val="FFFFFF"/>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0" name="Shape 27854">
              <a:extLst>
                <a:ext uri="{FF2B5EF4-FFF2-40B4-BE49-F238E27FC236}">
                  <a16:creationId xmlns:a16="http://schemas.microsoft.com/office/drawing/2014/main" id="{8A40E125-179F-4915-8BB3-AAAE5DD50635}"/>
                </a:ext>
              </a:extLst>
            </p:cNvPr>
            <p:cNvSpPr/>
            <p:nvPr/>
          </p:nvSpPr>
          <p:spPr>
            <a:xfrm>
              <a:off x="8883536" y="8043460"/>
              <a:ext cx="1731158" cy="1731161"/>
            </a:xfrm>
            <a:prstGeom prst="ellipse">
              <a:avLst/>
            </a:prstGeom>
            <a:solidFill>
              <a:srgbClr val="768395"/>
            </a:solidFill>
            <a:ln w="12700">
              <a:miter lim="400000"/>
            </a:ln>
            <a:effectLst>
              <a:outerShdw blurRad="50800" dist="38100" dir="8100000" algn="tr" rotWithShape="0">
                <a:prstClr val="black">
                  <a:alpha val="40000"/>
                </a:prstClr>
              </a:outerShdw>
            </a:effectLst>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1" name="Shape 27855">
              <a:extLst>
                <a:ext uri="{FF2B5EF4-FFF2-40B4-BE49-F238E27FC236}">
                  <a16:creationId xmlns:a16="http://schemas.microsoft.com/office/drawing/2014/main" id="{E714915E-462E-4FCD-A222-0FF669B72EBF}"/>
                </a:ext>
              </a:extLst>
            </p:cNvPr>
            <p:cNvSpPr/>
            <p:nvPr/>
          </p:nvSpPr>
          <p:spPr>
            <a:xfrm>
              <a:off x="9057338" y="8217254"/>
              <a:ext cx="1384321" cy="1384317"/>
            </a:xfrm>
            <a:prstGeom prst="ellipse">
              <a:avLst/>
            </a:prstGeom>
            <a:solidFill>
              <a:srgbClr val="FFFFFF"/>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2" name="Shape 27866">
              <a:extLst>
                <a:ext uri="{FF2B5EF4-FFF2-40B4-BE49-F238E27FC236}">
                  <a16:creationId xmlns:a16="http://schemas.microsoft.com/office/drawing/2014/main" id="{F5A721BC-8700-4094-9F86-0E4E92F41098}"/>
                </a:ext>
              </a:extLst>
            </p:cNvPr>
            <p:cNvSpPr/>
            <p:nvPr/>
          </p:nvSpPr>
          <p:spPr>
            <a:xfrm>
              <a:off x="1672160" y="7826486"/>
              <a:ext cx="4264592" cy="16790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6871"/>
                  </a:lnTo>
                  <a:lnTo>
                    <a:pt x="0" y="19639"/>
                  </a:lnTo>
                  <a:lnTo>
                    <a:pt x="1226" y="21489"/>
                  </a:lnTo>
                  <a:lnTo>
                    <a:pt x="10800" y="15745"/>
                  </a:lnTo>
                  <a:lnTo>
                    <a:pt x="20477" y="21600"/>
                  </a:lnTo>
                  <a:lnTo>
                    <a:pt x="21600" y="19639"/>
                  </a:lnTo>
                  <a:lnTo>
                    <a:pt x="21600" y="6871"/>
                  </a:lnTo>
                  <a:cubicBezTo>
                    <a:pt x="21600" y="6871"/>
                    <a:pt x="10800" y="0"/>
                    <a:pt x="10800" y="0"/>
                  </a:cubicBezTo>
                  <a:close/>
                </a:path>
              </a:pathLst>
            </a:custGeom>
            <a:solidFill>
              <a:srgbClr val="768395"/>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3" name="Shape 27867">
              <a:extLst>
                <a:ext uri="{FF2B5EF4-FFF2-40B4-BE49-F238E27FC236}">
                  <a16:creationId xmlns:a16="http://schemas.microsoft.com/office/drawing/2014/main" id="{E41F6C44-8D0A-4EDC-BCD9-A59D5BD077C1}"/>
                </a:ext>
              </a:extLst>
            </p:cNvPr>
            <p:cNvSpPr/>
            <p:nvPr/>
          </p:nvSpPr>
          <p:spPr>
            <a:xfrm>
              <a:off x="1672160" y="8817478"/>
              <a:ext cx="4264592" cy="686542"/>
            </a:xfrm>
            <a:custGeom>
              <a:avLst/>
              <a:gdLst/>
              <a:ahLst/>
              <a:cxnLst>
                <a:cxn ang="0">
                  <a:pos x="wd2" y="hd2"/>
                </a:cxn>
                <a:cxn ang="5400000">
                  <a:pos x="wd2" y="hd2"/>
                </a:cxn>
                <a:cxn ang="10800000">
                  <a:pos x="wd2" y="hd2"/>
                </a:cxn>
                <a:cxn ang="16200000">
                  <a:pos x="wd2" y="hd2"/>
                </a:cxn>
              </a:cxnLst>
              <a:rect l="0" t="0" r="r" b="b"/>
              <a:pathLst>
                <a:path w="21600" h="21600" extrusionOk="0">
                  <a:moveTo>
                    <a:pt x="1226" y="21329"/>
                  </a:moveTo>
                  <a:lnTo>
                    <a:pt x="10800" y="7281"/>
                  </a:lnTo>
                  <a:lnTo>
                    <a:pt x="20477" y="21600"/>
                  </a:lnTo>
                  <a:lnTo>
                    <a:pt x="21600" y="16805"/>
                  </a:lnTo>
                  <a:lnTo>
                    <a:pt x="10800" y="0"/>
                  </a:lnTo>
                  <a:lnTo>
                    <a:pt x="0" y="16805"/>
                  </a:lnTo>
                  <a:cubicBezTo>
                    <a:pt x="0" y="16805"/>
                    <a:pt x="1226" y="21329"/>
                    <a:pt x="1226" y="21329"/>
                  </a:cubicBezTo>
                  <a:close/>
                </a:path>
              </a:pathLst>
            </a:custGeom>
            <a:solidFill>
              <a:srgbClr val="000000">
                <a:alpha val="4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4" name="Shape 27868">
              <a:extLst>
                <a:ext uri="{FF2B5EF4-FFF2-40B4-BE49-F238E27FC236}">
                  <a16:creationId xmlns:a16="http://schemas.microsoft.com/office/drawing/2014/main" id="{ECED6DD4-B8B7-471B-B006-5A424A50630F}"/>
                </a:ext>
              </a:extLst>
            </p:cNvPr>
            <p:cNvSpPr/>
            <p:nvPr/>
          </p:nvSpPr>
          <p:spPr>
            <a:xfrm>
              <a:off x="1672160" y="8793886"/>
              <a:ext cx="4264592" cy="553195"/>
            </a:xfrm>
            <a:custGeom>
              <a:avLst/>
              <a:gdLst/>
              <a:ahLst/>
              <a:cxnLst>
                <a:cxn ang="0">
                  <a:pos x="wd2" y="hd2"/>
                </a:cxn>
                <a:cxn ang="5400000">
                  <a:pos x="wd2" y="hd2"/>
                </a:cxn>
                <a:cxn ang="10800000">
                  <a:pos x="wd2" y="hd2"/>
                </a:cxn>
                <a:cxn ang="16200000">
                  <a:pos x="wd2" y="hd2"/>
                </a:cxn>
              </a:cxnLst>
              <a:rect l="0" t="0" r="r" b="b"/>
              <a:pathLst>
                <a:path w="21600" h="21600" extrusionOk="0">
                  <a:moveTo>
                    <a:pt x="10800" y="744"/>
                  </a:moveTo>
                  <a:lnTo>
                    <a:pt x="21600" y="21600"/>
                  </a:lnTo>
                  <a:lnTo>
                    <a:pt x="21600" y="20856"/>
                  </a:lnTo>
                  <a:lnTo>
                    <a:pt x="10800" y="0"/>
                  </a:lnTo>
                  <a:lnTo>
                    <a:pt x="0" y="20855"/>
                  </a:lnTo>
                  <a:lnTo>
                    <a:pt x="0" y="21600"/>
                  </a:lnTo>
                  <a:cubicBezTo>
                    <a:pt x="0" y="21600"/>
                    <a:pt x="10800" y="744"/>
                    <a:pt x="10800" y="744"/>
                  </a:cubicBezTo>
                  <a:close/>
                </a:path>
              </a:pathLst>
            </a:custGeom>
            <a:solidFill>
              <a:srgbClr val="FFFFFF">
                <a:alpha val="30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5" name="Shape 27869">
              <a:extLst>
                <a:ext uri="{FF2B5EF4-FFF2-40B4-BE49-F238E27FC236}">
                  <a16:creationId xmlns:a16="http://schemas.microsoft.com/office/drawing/2014/main" id="{7C3AECD4-46AE-44E1-B0D5-7DA581D0E402}"/>
                </a:ext>
              </a:extLst>
            </p:cNvPr>
            <p:cNvSpPr/>
            <p:nvPr/>
          </p:nvSpPr>
          <p:spPr>
            <a:xfrm>
              <a:off x="3807525" y="7826486"/>
              <a:ext cx="2132284" cy="1679008"/>
            </a:xfrm>
            <a:custGeom>
              <a:avLst/>
              <a:gdLst/>
              <a:ahLst/>
              <a:cxnLst>
                <a:cxn ang="0">
                  <a:pos x="wd2" y="hd2"/>
                </a:cxn>
                <a:cxn ang="5400000">
                  <a:pos x="wd2" y="hd2"/>
                </a:cxn>
                <a:cxn ang="10800000">
                  <a:pos x="wd2" y="hd2"/>
                </a:cxn>
                <a:cxn ang="16200000">
                  <a:pos x="wd2" y="hd2"/>
                </a:cxn>
              </a:cxnLst>
              <a:rect l="0" t="0" r="r" b="b"/>
              <a:pathLst>
                <a:path w="21600" h="21600" extrusionOk="0">
                  <a:moveTo>
                    <a:pt x="0" y="15745"/>
                  </a:moveTo>
                  <a:lnTo>
                    <a:pt x="19354" y="21600"/>
                  </a:lnTo>
                  <a:lnTo>
                    <a:pt x="21600" y="19639"/>
                  </a:lnTo>
                  <a:lnTo>
                    <a:pt x="21600" y="6871"/>
                  </a:lnTo>
                  <a:lnTo>
                    <a:pt x="0" y="0"/>
                  </a:lnTo>
                  <a:cubicBezTo>
                    <a:pt x="0" y="0"/>
                    <a:pt x="0" y="15745"/>
                    <a:pt x="0" y="15745"/>
                  </a:cubicBezTo>
                  <a:close/>
                </a:path>
              </a:pathLst>
            </a:custGeom>
            <a:solidFill>
              <a:srgbClr val="000000">
                <a:alpha val="3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6" name="Shape 27870">
              <a:extLst>
                <a:ext uri="{FF2B5EF4-FFF2-40B4-BE49-F238E27FC236}">
                  <a16:creationId xmlns:a16="http://schemas.microsoft.com/office/drawing/2014/main" id="{8288540A-9355-4866-BE34-ECDC370AB555}"/>
                </a:ext>
              </a:extLst>
            </p:cNvPr>
            <p:cNvSpPr/>
            <p:nvPr/>
          </p:nvSpPr>
          <p:spPr>
            <a:xfrm>
              <a:off x="1672160" y="6634934"/>
              <a:ext cx="4264592" cy="167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6872"/>
                  </a:lnTo>
                  <a:lnTo>
                    <a:pt x="0" y="19639"/>
                  </a:lnTo>
                  <a:lnTo>
                    <a:pt x="1226" y="21489"/>
                  </a:lnTo>
                  <a:lnTo>
                    <a:pt x="10800" y="15745"/>
                  </a:lnTo>
                  <a:lnTo>
                    <a:pt x="20477" y="21600"/>
                  </a:lnTo>
                  <a:lnTo>
                    <a:pt x="21600" y="19639"/>
                  </a:lnTo>
                  <a:lnTo>
                    <a:pt x="21600" y="6872"/>
                  </a:lnTo>
                  <a:cubicBezTo>
                    <a:pt x="21600" y="6872"/>
                    <a:pt x="10800" y="0"/>
                    <a:pt x="10800" y="0"/>
                  </a:cubicBezTo>
                  <a:close/>
                </a:path>
              </a:pathLst>
            </a:custGeom>
            <a:solidFill>
              <a:srgbClr val="F55050"/>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7" name="Shape 27871">
              <a:extLst>
                <a:ext uri="{FF2B5EF4-FFF2-40B4-BE49-F238E27FC236}">
                  <a16:creationId xmlns:a16="http://schemas.microsoft.com/office/drawing/2014/main" id="{53C2F711-673E-4AC2-9194-0EDCFF01CA35}"/>
                </a:ext>
              </a:extLst>
            </p:cNvPr>
            <p:cNvSpPr/>
            <p:nvPr/>
          </p:nvSpPr>
          <p:spPr>
            <a:xfrm>
              <a:off x="1672160" y="7625926"/>
              <a:ext cx="4264592" cy="686531"/>
            </a:xfrm>
            <a:custGeom>
              <a:avLst/>
              <a:gdLst/>
              <a:ahLst/>
              <a:cxnLst>
                <a:cxn ang="0">
                  <a:pos x="wd2" y="hd2"/>
                </a:cxn>
                <a:cxn ang="5400000">
                  <a:pos x="wd2" y="hd2"/>
                </a:cxn>
                <a:cxn ang="10800000">
                  <a:pos x="wd2" y="hd2"/>
                </a:cxn>
                <a:cxn ang="16200000">
                  <a:pos x="wd2" y="hd2"/>
                </a:cxn>
              </a:cxnLst>
              <a:rect l="0" t="0" r="r" b="b"/>
              <a:pathLst>
                <a:path w="21600" h="21600" extrusionOk="0">
                  <a:moveTo>
                    <a:pt x="1226" y="21329"/>
                  </a:moveTo>
                  <a:lnTo>
                    <a:pt x="10800" y="7280"/>
                  </a:lnTo>
                  <a:lnTo>
                    <a:pt x="20477" y="21600"/>
                  </a:lnTo>
                  <a:lnTo>
                    <a:pt x="21600" y="16805"/>
                  </a:lnTo>
                  <a:lnTo>
                    <a:pt x="10800" y="0"/>
                  </a:lnTo>
                  <a:lnTo>
                    <a:pt x="0" y="16805"/>
                  </a:lnTo>
                  <a:cubicBezTo>
                    <a:pt x="0" y="16805"/>
                    <a:pt x="1226" y="21329"/>
                    <a:pt x="1226" y="21329"/>
                  </a:cubicBezTo>
                  <a:close/>
                </a:path>
              </a:pathLst>
            </a:custGeom>
            <a:solidFill>
              <a:srgbClr val="000000">
                <a:alpha val="4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8" name="Shape 27872">
              <a:extLst>
                <a:ext uri="{FF2B5EF4-FFF2-40B4-BE49-F238E27FC236}">
                  <a16:creationId xmlns:a16="http://schemas.microsoft.com/office/drawing/2014/main" id="{00F045A3-0DAB-4A4F-B325-85173DCAAF08}"/>
                </a:ext>
              </a:extLst>
            </p:cNvPr>
            <p:cNvSpPr/>
            <p:nvPr/>
          </p:nvSpPr>
          <p:spPr>
            <a:xfrm>
              <a:off x="1672160" y="7602328"/>
              <a:ext cx="4264592" cy="553210"/>
            </a:xfrm>
            <a:custGeom>
              <a:avLst/>
              <a:gdLst/>
              <a:ahLst/>
              <a:cxnLst>
                <a:cxn ang="0">
                  <a:pos x="wd2" y="hd2"/>
                </a:cxn>
                <a:cxn ang="5400000">
                  <a:pos x="wd2" y="hd2"/>
                </a:cxn>
                <a:cxn ang="10800000">
                  <a:pos x="wd2" y="hd2"/>
                </a:cxn>
                <a:cxn ang="16200000">
                  <a:pos x="wd2" y="hd2"/>
                </a:cxn>
              </a:cxnLst>
              <a:rect l="0" t="0" r="r" b="b"/>
              <a:pathLst>
                <a:path w="21600" h="21600" extrusionOk="0">
                  <a:moveTo>
                    <a:pt x="10800" y="745"/>
                  </a:moveTo>
                  <a:lnTo>
                    <a:pt x="21600" y="21600"/>
                  </a:lnTo>
                  <a:lnTo>
                    <a:pt x="21600" y="20856"/>
                  </a:lnTo>
                  <a:lnTo>
                    <a:pt x="10800" y="0"/>
                  </a:lnTo>
                  <a:lnTo>
                    <a:pt x="0" y="20856"/>
                  </a:lnTo>
                  <a:lnTo>
                    <a:pt x="0" y="21600"/>
                  </a:lnTo>
                  <a:cubicBezTo>
                    <a:pt x="0" y="21600"/>
                    <a:pt x="10800" y="745"/>
                    <a:pt x="10800" y="745"/>
                  </a:cubicBezTo>
                  <a:close/>
                </a:path>
              </a:pathLst>
            </a:custGeom>
            <a:solidFill>
              <a:srgbClr val="FFFFFF">
                <a:alpha val="30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9" name="Shape 27873">
              <a:extLst>
                <a:ext uri="{FF2B5EF4-FFF2-40B4-BE49-F238E27FC236}">
                  <a16:creationId xmlns:a16="http://schemas.microsoft.com/office/drawing/2014/main" id="{D40B267E-BB66-499B-AFD3-13C834A37D61}"/>
                </a:ext>
              </a:extLst>
            </p:cNvPr>
            <p:cNvSpPr/>
            <p:nvPr/>
          </p:nvSpPr>
          <p:spPr>
            <a:xfrm>
              <a:off x="3807525" y="6634940"/>
              <a:ext cx="2132284" cy="1679001"/>
            </a:xfrm>
            <a:custGeom>
              <a:avLst/>
              <a:gdLst/>
              <a:ahLst/>
              <a:cxnLst>
                <a:cxn ang="0">
                  <a:pos x="wd2" y="hd2"/>
                </a:cxn>
                <a:cxn ang="5400000">
                  <a:pos x="wd2" y="hd2"/>
                </a:cxn>
                <a:cxn ang="10800000">
                  <a:pos x="wd2" y="hd2"/>
                </a:cxn>
                <a:cxn ang="16200000">
                  <a:pos x="wd2" y="hd2"/>
                </a:cxn>
              </a:cxnLst>
              <a:rect l="0" t="0" r="r" b="b"/>
              <a:pathLst>
                <a:path w="21600" h="21600" extrusionOk="0">
                  <a:moveTo>
                    <a:pt x="0" y="15745"/>
                  </a:moveTo>
                  <a:lnTo>
                    <a:pt x="19354" y="21600"/>
                  </a:lnTo>
                  <a:lnTo>
                    <a:pt x="21600" y="19639"/>
                  </a:lnTo>
                  <a:lnTo>
                    <a:pt x="21600" y="6872"/>
                  </a:lnTo>
                  <a:lnTo>
                    <a:pt x="0" y="0"/>
                  </a:lnTo>
                  <a:cubicBezTo>
                    <a:pt x="0" y="0"/>
                    <a:pt x="0" y="15745"/>
                    <a:pt x="0" y="15745"/>
                  </a:cubicBezTo>
                  <a:close/>
                </a:path>
              </a:pathLst>
            </a:custGeom>
            <a:solidFill>
              <a:srgbClr val="F55050">
                <a:lumMod val="50000"/>
                <a:alpha val="3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0" name="Shape 27874">
              <a:extLst>
                <a:ext uri="{FF2B5EF4-FFF2-40B4-BE49-F238E27FC236}">
                  <a16:creationId xmlns:a16="http://schemas.microsoft.com/office/drawing/2014/main" id="{71E460A6-8CAA-4A98-A048-9C275DB449B5}"/>
                </a:ext>
              </a:extLst>
            </p:cNvPr>
            <p:cNvSpPr/>
            <p:nvPr/>
          </p:nvSpPr>
          <p:spPr>
            <a:xfrm>
              <a:off x="1672160" y="5443383"/>
              <a:ext cx="4264592" cy="167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6871"/>
                  </a:lnTo>
                  <a:lnTo>
                    <a:pt x="0" y="19639"/>
                  </a:lnTo>
                  <a:lnTo>
                    <a:pt x="1226" y="21489"/>
                  </a:lnTo>
                  <a:lnTo>
                    <a:pt x="10800" y="15745"/>
                  </a:lnTo>
                  <a:lnTo>
                    <a:pt x="20477" y="21600"/>
                  </a:lnTo>
                  <a:lnTo>
                    <a:pt x="21600" y="19639"/>
                  </a:lnTo>
                  <a:lnTo>
                    <a:pt x="21600" y="6871"/>
                  </a:lnTo>
                  <a:cubicBezTo>
                    <a:pt x="21600" y="6871"/>
                    <a:pt x="10800" y="0"/>
                    <a:pt x="10800" y="0"/>
                  </a:cubicBezTo>
                  <a:close/>
                </a:path>
              </a:pathLst>
            </a:custGeom>
            <a:solidFill>
              <a:srgbClr val="FB7B7B"/>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1" name="Shape 27875">
              <a:extLst>
                <a:ext uri="{FF2B5EF4-FFF2-40B4-BE49-F238E27FC236}">
                  <a16:creationId xmlns:a16="http://schemas.microsoft.com/office/drawing/2014/main" id="{47A4EE29-41D3-46E9-BDE3-E8A7DB7B7758}"/>
                </a:ext>
              </a:extLst>
            </p:cNvPr>
            <p:cNvSpPr/>
            <p:nvPr/>
          </p:nvSpPr>
          <p:spPr>
            <a:xfrm>
              <a:off x="1672160" y="6434377"/>
              <a:ext cx="4264592" cy="686522"/>
            </a:xfrm>
            <a:custGeom>
              <a:avLst/>
              <a:gdLst/>
              <a:ahLst/>
              <a:cxnLst>
                <a:cxn ang="0">
                  <a:pos x="wd2" y="hd2"/>
                </a:cxn>
                <a:cxn ang="5400000">
                  <a:pos x="wd2" y="hd2"/>
                </a:cxn>
                <a:cxn ang="10800000">
                  <a:pos x="wd2" y="hd2"/>
                </a:cxn>
                <a:cxn ang="16200000">
                  <a:pos x="wd2" y="hd2"/>
                </a:cxn>
              </a:cxnLst>
              <a:rect l="0" t="0" r="r" b="b"/>
              <a:pathLst>
                <a:path w="21600" h="21600" extrusionOk="0">
                  <a:moveTo>
                    <a:pt x="1226" y="21329"/>
                  </a:moveTo>
                  <a:lnTo>
                    <a:pt x="10800" y="7281"/>
                  </a:lnTo>
                  <a:lnTo>
                    <a:pt x="20477" y="21600"/>
                  </a:lnTo>
                  <a:lnTo>
                    <a:pt x="21600" y="16805"/>
                  </a:lnTo>
                  <a:lnTo>
                    <a:pt x="10800" y="0"/>
                  </a:lnTo>
                  <a:lnTo>
                    <a:pt x="0" y="16805"/>
                  </a:lnTo>
                  <a:cubicBezTo>
                    <a:pt x="0" y="16805"/>
                    <a:pt x="1226" y="21329"/>
                    <a:pt x="1226" y="21329"/>
                  </a:cubicBezTo>
                  <a:close/>
                </a:path>
              </a:pathLst>
            </a:custGeom>
            <a:solidFill>
              <a:srgbClr val="000000">
                <a:alpha val="4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2" name="Shape 27876">
              <a:extLst>
                <a:ext uri="{FF2B5EF4-FFF2-40B4-BE49-F238E27FC236}">
                  <a16:creationId xmlns:a16="http://schemas.microsoft.com/office/drawing/2014/main" id="{A3A8CE82-CC16-4C8C-9D53-5FFD5EAD3C9F}"/>
                </a:ext>
              </a:extLst>
            </p:cNvPr>
            <p:cNvSpPr/>
            <p:nvPr/>
          </p:nvSpPr>
          <p:spPr>
            <a:xfrm>
              <a:off x="1672160" y="6410782"/>
              <a:ext cx="4264592" cy="553200"/>
            </a:xfrm>
            <a:custGeom>
              <a:avLst/>
              <a:gdLst/>
              <a:ahLst/>
              <a:cxnLst>
                <a:cxn ang="0">
                  <a:pos x="wd2" y="hd2"/>
                </a:cxn>
                <a:cxn ang="5400000">
                  <a:pos x="wd2" y="hd2"/>
                </a:cxn>
                <a:cxn ang="10800000">
                  <a:pos x="wd2" y="hd2"/>
                </a:cxn>
                <a:cxn ang="16200000">
                  <a:pos x="wd2" y="hd2"/>
                </a:cxn>
              </a:cxnLst>
              <a:rect l="0" t="0" r="r" b="b"/>
              <a:pathLst>
                <a:path w="21600" h="21600" extrusionOk="0">
                  <a:moveTo>
                    <a:pt x="10800" y="745"/>
                  </a:moveTo>
                  <a:lnTo>
                    <a:pt x="21600" y="21600"/>
                  </a:lnTo>
                  <a:lnTo>
                    <a:pt x="21600" y="20856"/>
                  </a:lnTo>
                  <a:lnTo>
                    <a:pt x="10800" y="0"/>
                  </a:lnTo>
                  <a:lnTo>
                    <a:pt x="0" y="20856"/>
                  </a:lnTo>
                  <a:lnTo>
                    <a:pt x="0" y="21600"/>
                  </a:lnTo>
                  <a:cubicBezTo>
                    <a:pt x="0" y="21600"/>
                    <a:pt x="10800" y="745"/>
                    <a:pt x="10800" y="745"/>
                  </a:cubicBezTo>
                  <a:close/>
                </a:path>
              </a:pathLst>
            </a:custGeom>
            <a:solidFill>
              <a:srgbClr val="FFFFFF">
                <a:alpha val="30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3" name="Shape 27877">
              <a:extLst>
                <a:ext uri="{FF2B5EF4-FFF2-40B4-BE49-F238E27FC236}">
                  <a16:creationId xmlns:a16="http://schemas.microsoft.com/office/drawing/2014/main" id="{06D10A00-605D-496E-B40C-B3FD1F24E427}"/>
                </a:ext>
              </a:extLst>
            </p:cNvPr>
            <p:cNvSpPr/>
            <p:nvPr/>
          </p:nvSpPr>
          <p:spPr>
            <a:xfrm>
              <a:off x="3807525" y="5443388"/>
              <a:ext cx="2132284" cy="1679001"/>
            </a:xfrm>
            <a:custGeom>
              <a:avLst/>
              <a:gdLst/>
              <a:ahLst/>
              <a:cxnLst>
                <a:cxn ang="0">
                  <a:pos x="wd2" y="hd2"/>
                </a:cxn>
                <a:cxn ang="5400000">
                  <a:pos x="wd2" y="hd2"/>
                </a:cxn>
                <a:cxn ang="10800000">
                  <a:pos x="wd2" y="hd2"/>
                </a:cxn>
                <a:cxn ang="16200000">
                  <a:pos x="wd2" y="hd2"/>
                </a:cxn>
              </a:cxnLst>
              <a:rect l="0" t="0" r="r" b="b"/>
              <a:pathLst>
                <a:path w="21600" h="21600" extrusionOk="0">
                  <a:moveTo>
                    <a:pt x="0" y="15745"/>
                  </a:moveTo>
                  <a:lnTo>
                    <a:pt x="19354" y="21600"/>
                  </a:lnTo>
                  <a:lnTo>
                    <a:pt x="21600" y="19639"/>
                  </a:lnTo>
                  <a:lnTo>
                    <a:pt x="21600" y="6871"/>
                  </a:lnTo>
                  <a:lnTo>
                    <a:pt x="0" y="0"/>
                  </a:lnTo>
                  <a:cubicBezTo>
                    <a:pt x="0" y="0"/>
                    <a:pt x="0" y="15745"/>
                    <a:pt x="0" y="15745"/>
                  </a:cubicBezTo>
                  <a:close/>
                </a:path>
              </a:pathLst>
            </a:custGeom>
            <a:solidFill>
              <a:srgbClr val="000000">
                <a:alpha val="3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4" name="Shape 27878">
              <a:extLst>
                <a:ext uri="{FF2B5EF4-FFF2-40B4-BE49-F238E27FC236}">
                  <a16:creationId xmlns:a16="http://schemas.microsoft.com/office/drawing/2014/main" id="{692C8DAA-B14E-4CF3-A6F8-A59A2BE3FED3}"/>
                </a:ext>
              </a:extLst>
            </p:cNvPr>
            <p:cNvSpPr/>
            <p:nvPr/>
          </p:nvSpPr>
          <p:spPr>
            <a:xfrm>
              <a:off x="1672160" y="4251830"/>
              <a:ext cx="4264592" cy="167901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6871"/>
                  </a:lnTo>
                  <a:lnTo>
                    <a:pt x="0" y="19639"/>
                  </a:lnTo>
                  <a:lnTo>
                    <a:pt x="1226" y="21489"/>
                  </a:lnTo>
                  <a:lnTo>
                    <a:pt x="10800" y="15745"/>
                  </a:lnTo>
                  <a:lnTo>
                    <a:pt x="20477" y="21600"/>
                  </a:lnTo>
                  <a:lnTo>
                    <a:pt x="21600" y="19639"/>
                  </a:lnTo>
                  <a:lnTo>
                    <a:pt x="21600" y="6871"/>
                  </a:lnTo>
                  <a:cubicBezTo>
                    <a:pt x="21600" y="6871"/>
                    <a:pt x="10800" y="0"/>
                    <a:pt x="10800" y="0"/>
                  </a:cubicBezTo>
                  <a:close/>
                </a:path>
              </a:pathLst>
            </a:custGeom>
            <a:solidFill>
              <a:srgbClr val="FD6666"/>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5" name="Shape 27879">
              <a:extLst>
                <a:ext uri="{FF2B5EF4-FFF2-40B4-BE49-F238E27FC236}">
                  <a16:creationId xmlns:a16="http://schemas.microsoft.com/office/drawing/2014/main" id="{83EE1264-3E1D-4A30-8AEB-A3ABB3F87CCC}"/>
                </a:ext>
              </a:extLst>
            </p:cNvPr>
            <p:cNvSpPr/>
            <p:nvPr/>
          </p:nvSpPr>
          <p:spPr>
            <a:xfrm>
              <a:off x="1672160" y="5242824"/>
              <a:ext cx="4264592" cy="686542"/>
            </a:xfrm>
            <a:custGeom>
              <a:avLst/>
              <a:gdLst/>
              <a:ahLst/>
              <a:cxnLst>
                <a:cxn ang="0">
                  <a:pos x="wd2" y="hd2"/>
                </a:cxn>
                <a:cxn ang="5400000">
                  <a:pos x="wd2" y="hd2"/>
                </a:cxn>
                <a:cxn ang="10800000">
                  <a:pos x="wd2" y="hd2"/>
                </a:cxn>
                <a:cxn ang="16200000">
                  <a:pos x="wd2" y="hd2"/>
                </a:cxn>
              </a:cxnLst>
              <a:rect l="0" t="0" r="r" b="b"/>
              <a:pathLst>
                <a:path w="21600" h="21600" extrusionOk="0">
                  <a:moveTo>
                    <a:pt x="1226" y="21329"/>
                  </a:moveTo>
                  <a:lnTo>
                    <a:pt x="10800" y="7281"/>
                  </a:lnTo>
                  <a:lnTo>
                    <a:pt x="20477" y="21600"/>
                  </a:lnTo>
                  <a:lnTo>
                    <a:pt x="21600" y="16805"/>
                  </a:lnTo>
                  <a:lnTo>
                    <a:pt x="10800" y="0"/>
                  </a:lnTo>
                  <a:lnTo>
                    <a:pt x="0" y="16805"/>
                  </a:lnTo>
                  <a:cubicBezTo>
                    <a:pt x="0" y="16805"/>
                    <a:pt x="1226" y="21329"/>
                    <a:pt x="1226" y="21329"/>
                  </a:cubicBezTo>
                  <a:close/>
                </a:path>
              </a:pathLst>
            </a:custGeom>
            <a:solidFill>
              <a:srgbClr val="000000">
                <a:alpha val="4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6" name="Shape 27880">
              <a:extLst>
                <a:ext uri="{FF2B5EF4-FFF2-40B4-BE49-F238E27FC236}">
                  <a16:creationId xmlns:a16="http://schemas.microsoft.com/office/drawing/2014/main" id="{C59668AD-3DDD-4FB0-A378-4A65229DCF2E}"/>
                </a:ext>
              </a:extLst>
            </p:cNvPr>
            <p:cNvSpPr/>
            <p:nvPr/>
          </p:nvSpPr>
          <p:spPr>
            <a:xfrm>
              <a:off x="1672160" y="5219230"/>
              <a:ext cx="4264592" cy="553200"/>
            </a:xfrm>
            <a:custGeom>
              <a:avLst/>
              <a:gdLst/>
              <a:ahLst/>
              <a:cxnLst>
                <a:cxn ang="0">
                  <a:pos x="wd2" y="hd2"/>
                </a:cxn>
                <a:cxn ang="5400000">
                  <a:pos x="wd2" y="hd2"/>
                </a:cxn>
                <a:cxn ang="10800000">
                  <a:pos x="wd2" y="hd2"/>
                </a:cxn>
                <a:cxn ang="16200000">
                  <a:pos x="wd2" y="hd2"/>
                </a:cxn>
              </a:cxnLst>
              <a:rect l="0" t="0" r="r" b="b"/>
              <a:pathLst>
                <a:path w="21600" h="21600" extrusionOk="0">
                  <a:moveTo>
                    <a:pt x="10800" y="744"/>
                  </a:moveTo>
                  <a:lnTo>
                    <a:pt x="21600" y="21600"/>
                  </a:lnTo>
                  <a:lnTo>
                    <a:pt x="21600" y="20855"/>
                  </a:lnTo>
                  <a:lnTo>
                    <a:pt x="10800" y="0"/>
                  </a:lnTo>
                  <a:lnTo>
                    <a:pt x="0" y="20855"/>
                  </a:lnTo>
                  <a:lnTo>
                    <a:pt x="0" y="21600"/>
                  </a:lnTo>
                  <a:cubicBezTo>
                    <a:pt x="0" y="21600"/>
                    <a:pt x="10800" y="744"/>
                    <a:pt x="10800" y="744"/>
                  </a:cubicBezTo>
                  <a:close/>
                </a:path>
              </a:pathLst>
            </a:custGeom>
            <a:solidFill>
              <a:srgbClr val="FFFFFF">
                <a:alpha val="30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7" name="Shape 27881">
              <a:extLst>
                <a:ext uri="{FF2B5EF4-FFF2-40B4-BE49-F238E27FC236}">
                  <a16:creationId xmlns:a16="http://schemas.microsoft.com/office/drawing/2014/main" id="{83AB5260-942F-4E6B-99EB-1ACCF0A76487}"/>
                </a:ext>
              </a:extLst>
            </p:cNvPr>
            <p:cNvSpPr/>
            <p:nvPr/>
          </p:nvSpPr>
          <p:spPr>
            <a:xfrm>
              <a:off x="3807525" y="4251830"/>
              <a:ext cx="2132284" cy="1679019"/>
            </a:xfrm>
            <a:custGeom>
              <a:avLst/>
              <a:gdLst/>
              <a:ahLst/>
              <a:cxnLst>
                <a:cxn ang="0">
                  <a:pos x="wd2" y="hd2"/>
                </a:cxn>
                <a:cxn ang="5400000">
                  <a:pos x="wd2" y="hd2"/>
                </a:cxn>
                <a:cxn ang="10800000">
                  <a:pos x="wd2" y="hd2"/>
                </a:cxn>
                <a:cxn ang="16200000">
                  <a:pos x="wd2" y="hd2"/>
                </a:cxn>
              </a:cxnLst>
              <a:rect l="0" t="0" r="r" b="b"/>
              <a:pathLst>
                <a:path w="21600" h="21600" extrusionOk="0">
                  <a:moveTo>
                    <a:pt x="0" y="15745"/>
                  </a:moveTo>
                  <a:lnTo>
                    <a:pt x="19354" y="21600"/>
                  </a:lnTo>
                  <a:lnTo>
                    <a:pt x="21600" y="19639"/>
                  </a:lnTo>
                  <a:lnTo>
                    <a:pt x="21600" y="6871"/>
                  </a:lnTo>
                  <a:lnTo>
                    <a:pt x="0" y="0"/>
                  </a:lnTo>
                  <a:cubicBezTo>
                    <a:pt x="0" y="0"/>
                    <a:pt x="0" y="15745"/>
                    <a:pt x="0" y="15745"/>
                  </a:cubicBezTo>
                  <a:close/>
                </a:path>
              </a:pathLst>
            </a:custGeom>
            <a:solidFill>
              <a:srgbClr val="000000">
                <a:alpha val="3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8" name="Shape 27882">
              <a:extLst>
                <a:ext uri="{FF2B5EF4-FFF2-40B4-BE49-F238E27FC236}">
                  <a16:creationId xmlns:a16="http://schemas.microsoft.com/office/drawing/2014/main" id="{BE4F138B-95E6-4E9C-BB99-6B39B395799A}"/>
                </a:ext>
              </a:extLst>
            </p:cNvPr>
            <p:cNvSpPr/>
            <p:nvPr/>
          </p:nvSpPr>
          <p:spPr>
            <a:xfrm>
              <a:off x="1672160" y="3060277"/>
              <a:ext cx="4264592" cy="16790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6871"/>
                  </a:lnTo>
                  <a:lnTo>
                    <a:pt x="0" y="19639"/>
                  </a:lnTo>
                  <a:lnTo>
                    <a:pt x="1226" y="21489"/>
                  </a:lnTo>
                  <a:lnTo>
                    <a:pt x="10800" y="15745"/>
                  </a:lnTo>
                  <a:lnTo>
                    <a:pt x="20477" y="21600"/>
                  </a:lnTo>
                  <a:lnTo>
                    <a:pt x="21600" y="19639"/>
                  </a:lnTo>
                  <a:lnTo>
                    <a:pt x="21600" y="6871"/>
                  </a:lnTo>
                  <a:cubicBezTo>
                    <a:pt x="21600" y="6871"/>
                    <a:pt x="10800" y="0"/>
                    <a:pt x="10800" y="0"/>
                  </a:cubicBezTo>
                  <a:close/>
                </a:path>
              </a:pathLst>
            </a:custGeom>
            <a:solidFill>
              <a:srgbClr val="F55050"/>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9" name="Shape 27883">
              <a:extLst>
                <a:ext uri="{FF2B5EF4-FFF2-40B4-BE49-F238E27FC236}">
                  <a16:creationId xmlns:a16="http://schemas.microsoft.com/office/drawing/2014/main" id="{1C22A67D-2105-4E20-A4E1-CBEE7802B4BE}"/>
                </a:ext>
              </a:extLst>
            </p:cNvPr>
            <p:cNvSpPr/>
            <p:nvPr/>
          </p:nvSpPr>
          <p:spPr>
            <a:xfrm>
              <a:off x="1672160" y="4051268"/>
              <a:ext cx="4264592" cy="686542"/>
            </a:xfrm>
            <a:custGeom>
              <a:avLst/>
              <a:gdLst/>
              <a:ahLst/>
              <a:cxnLst>
                <a:cxn ang="0">
                  <a:pos x="wd2" y="hd2"/>
                </a:cxn>
                <a:cxn ang="5400000">
                  <a:pos x="wd2" y="hd2"/>
                </a:cxn>
                <a:cxn ang="10800000">
                  <a:pos x="wd2" y="hd2"/>
                </a:cxn>
                <a:cxn ang="16200000">
                  <a:pos x="wd2" y="hd2"/>
                </a:cxn>
              </a:cxnLst>
              <a:rect l="0" t="0" r="r" b="b"/>
              <a:pathLst>
                <a:path w="21600" h="21600" extrusionOk="0">
                  <a:moveTo>
                    <a:pt x="1226" y="21329"/>
                  </a:moveTo>
                  <a:lnTo>
                    <a:pt x="10800" y="7281"/>
                  </a:lnTo>
                  <a:lnTo>
                    <a:pt x="20477" y="21600"/>
                  </a:lnTo>
                  <a:lnTo>
                    <a:pt x="21600" y="16805"/>
                  </a:lnTo>
                  <a:lnTo>
                    <a:pt x="10800" y="0"/>
                  </a:lnTo>
                  <a:lnTo>
                    <a:pt x="0" y="16805"/>
                  </a:lnTo>
                  <a:cubicBezTo>
                    <a:pt x="0" y="16805"/>
                    <a:pt x="1226" y="21329"/>
                    <a:pt x="1226" y="21329"/>
                  </a:cubicBezTo>
                  <a:close/>
                </a:path>
              </a:pathLst>
            </a:custGeom>
            <a:solidFill>
              <a:srgbClr val="000000">
                <a:alpha val="4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80" name="Shape 27884">
              <a:extLst>
                <a:ext uri="{FF2B5EF4-FFF2-40B4-BE49-F238E27FC236}">
                  <a16:creationId xmlns:a16="http://schemas.microsoft.com/office/drawing/2014/main" id="{9E8981B2-7BE6-4021-9941-8EC937198702}"/>
                </a:ext>
              </a:extLst>
            </p:cNvPr>
            <p:cNvSpPr/>
            <p:nvPr/>
          </p:nvSpPr>
          <p:spPr>
            <a:xfrm>
              <a:off x="1672160" y="4027678"/>
              <a:ext cx="4264592" cy="553200"/>
            </a:xfrm>
            <a:custGeom>
              <a:avLst/>
              <a:gdLst/>
              <a:ahLst/>
              <a:cxnLst>
                <a:cxn ang="0">
                  <a:pos x="wd2" y="hd2"/>
                </a:cxn>
                <a:cxn ang="5400000">
                  <a:pos x="wd2" y="hd2"/>
                </a:cxn>
                <a:cxn ang="10800000">
                  <a:pos x="wd2" y="hd2"/>
                </a:cxn>
                <a:cxn ang="16200000">
                  <a:pos x="wd2" y="hd2"/>
                </a:cxn>
              </a:cxnLst>
              <a:rect l="0" t="0" r="r" b="b"/>
              <a:pathLst>
                <a:path w="21600" h="21600" extrusionOk="0">
                  <a:moveTo>
                    <a:pt x="10800" y="744"/>
                  </a:moveTo>
                  <a:lnTo>
                    <a:pt x="21600" y="21600"/>
                  </a:lnTo>
                  <a:lnTo>
                    <a:pt x="21600" y="20856"/>
                  </a:lnTo>
                  <a:lnTo>
                    <a:pt x="10800" y="0"/>
                  </a:lnTo>
                  <a:lnTo>
                    <a:pt x="0" y="20855"/>
                  </a:lnTo>
                  <a:lnTo>
                    <a:pt x="0" y="21600"/>
                  </a:lnTo>
                  <a:cubicBezTo>
                    <a:pt x="0" y="21600"/>
                    <a:pt x="10800" y="744"/>
                    <a:pt x="10800" y="744"/>
                  </a:cubicBezTo>
                  <a:close/>
                </a:path>
              </a:pathLst>
            </a:custGeom>
            <a:solidFill>
              <a:srgbClr val="FFFFFF">
                <a:alpha val="30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81" name="Shape 27885">
              <a:extLst>
                <a:ext uri="{FF2B5EF4-FFF2-40B4-BE49-F238E27FC236}">
                  <a16:creationId xmlns:a16="http://schemas.microsoft.com/office/drawing/2014/main" id="{1F689A63-BB07-4353-9F2D-F01B5F656641}"/>
                </a:ext>
              </a:extLst>
            </p:cNvPr>
            <p:cNvSpPr/>
            <p:nvPr/>
          </p:nvSpPr>
          <p:spPr>
            <a:xfrm>
              <a:off x="3807525" y="3060277"/>
              <a:ext cx="2132284" cy="1679008"/>
            </a:xfrm>
            <a:custGeom>
              <a:avLst/>
              <a:gdLst/>
              <a:ahLst/>
              <a:cxnLst>
                <a:cxn ang="0">
                  <a:pos x="wd2" y="hd2"/>
                </a:cxn>
                <a:cxn ang="5400000">
                  <a:pos x="wd2" y="hd2"/>
                </a:cxn>
                <a:cxn ang="10800000">
                  <a:pos x="wd2" y="hd2"/>
                </a:cxn>
                <a:cxn ang="16200000">
                  <a:pos x="wd2" y="hd2"/>
                </a:cxn>
              </a:cxnLst>
              <a:rect l="0" t="0" r="r" b="b"/>
              <a:pathLst>
                <a:path w="21600" h="21600" extrusionOk="0">
                  <a:moveTo>
                    <a:pt x="0" y="15745"/>
                  </a:moveTo>
                  <a:lnTo>
                    <a:pt x="19354" y="21600"/>
                  </a:lnTo>
                  <a:lnTo>
                    <a:pt x="21600" y="19639"/>
                  </a:lnTo>
                  <a:lnTo>
                    <a:pt x="21600" y="6871"/>
                  </a:lnTo>
                  <a:lnTo>
                    <a:pt x="0" y="0"/>
                  </a:lnTo>
                  <a:cubicBezTo>
                    <a:pt x="0" y="0"/>
                    <a:pt x="0" y="15745"/>
                    <a:pt x="0" y="15745"/>
                  </a:cubicBezTo>
                  <a:close/>
                </a:path>
              </a:pathLst>
            </a:custGeom>
            <a:solidFill>
              <a:srgbClr val="F55050">
                <a:lumMod val="50000"/>
                <a:alpha val="35000"/>
              </a:srgbClr>
            </a:solidFill>
            <a:ln w="12700">
              <a:miter lim="400000"/>
            </a:ln>
          </p:spPr>
          <p:txBody>
            <a:bodyPr lIns="19021" tIns="19021" rIns="19021" bIns="19021" anchor="ctr"/>
            <a:lstStyle/>
            <a:p>
              <a:pPr marL="0" marR="0" lvl="0" indent="0" defTabSz="228238"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82" name="Rectangle 4">
              <a:extLst>
                <a:ext uri="{FF2B5EF4-FFF2-40B4-BE49-F238E27FC236}">
                  <a16:creationId xmlns:a16="http://schemas.microsoft.com/office/drawing/2014/main" id="{E38DB0D2-B0C8-4FEE-B699-6C45ECD34B9F}"/>
                </a:ext>
              </a:extLst>
            </p:cNvPr>
            <p:cNvSpPr/>
            <p:nvPr/>
          </p:nvSpPr>
          <p:spPr>
            <a:xfrm>
              <a:off x="6204207" y="3947490"/>
              <a:ext cx="2488375" cy="580467"/>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FFFFFF"/>
                  </a:solidFill>
                  <a:effectLst/>
                  <a:uLnTx/>
                  <a:uFillTx/>
                  <a:cs typeface="+mn-ea"/>
                  <a:sym typeface="+mn-lt"/>
                </a:rPr>
                <a:t>Add title text</a:t>
              </a:r>
              <a:endParaRPr kumimoji="0" lang="zh-CN" altLang="en-US" sz="1600" b="1" i="0" u="none" strike="noStrike" kern="0" cap="none" spc="0" normalizeH="0" baseline="0" noProof="0" dirty="0">
                <a:ln>
                  <a:noFill/>
                </a:ln>
                <a:solidFill>
                  <a:srgbClr val="FFFFFF"/>
                </a:solidFill>
                <a:effectLst/>
                <a:uLnTx/>
                <a:uFillTx/>
                <a:cs typeface="+mn-ea"/>
                <a:sym typeface="+mn-lt"/>
              </a:endParaRPr>
            </a:p>
          </p:txBody>
        </p:sp>
        <p:sp>
          <p:nvSpPr>
            <p:cNvPr id="83" name="Rectangle 135">
              <a:extLst>
                <a:ext uri="{FF2B5EF4-FFF2-40B4-BE49-F238E27FC236}">
                  <a16:creationId xmlns:a16="http://schemas.microsoft.com/office/drawing/2014/main" id="{BE019CBD-6D11-4013-B179-788247360C58}"/>
                </a:ext>
              </a:extLst>
            </p:cNvPr>
            <p:cNvSpPr/>
            <p:nvPr/>
          </p:nvSpPr>
          <p:spPr>
            <a:xfrm>
              <a:off x="7232784" y="5119955"/>
              <a:ext cx="2488375" cy="580467"/>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FFFFFF"/>
                  </a:solidFill>
                  <a:effectLst/>
                  <a:uLnTx/>
                  <a:uFillTx/>
                  <a:cs typeface="+mn-ea"/>
                  <a:sym typeface="+mn-lt"/>
                </a:rPr>
                <a:t>Add title text</a:t>
              </a:r>
              <a:endParaRPr kumimoji="0" lang="zh-CN" altLang="en-US" sz="1600" b="1" i="0" u="none" strike="noStrike" kern="0" cap="none" spc="0" normalizeH="0" baseline="0" noProof="0" dirty="0">
                <a:ln>
                  <a:noFill/>
                </a:ln>
                <a:solidFill>
                  <a:srgbClr val="FFFFFF"/>
                </a:solidFill>
                <a:effectLst/>
                <a:uLnTx/>
                <a:uFillTx/>
                <a:cs typeface="+mn-ea"/>
                <a:sym typeface="+mn-lt"/>
              </a:endParaRPr>
            </a:p>
          </p:txBody>
        </p:sp>
        <p:sp>
          <p:nvSpPr>
            <p:cNvPr id="84" name="Rectangle 136">
              <a:extLst>
                <a:ext uri="{FF2B5EF4-FFF2-40B4-BE49-F238E27FC236}">
                  <a16:creationId xmlns:a16="http://schemas.microsoft.com/office/drawing/2014/main" id="{81459210-AF0E-4D84-8A3C-B2425A1DE72C}"/>
                </a:ext>
              </a:extLst>
            </p:cNvPr>
            <p:cNvSpPr/>
            <p:nvPr/>
          </p:nvSpPr>
          <p:spPr>
            <a:xfrm>
              <a:off x="8136197" y="6303911"/>
              <a:ext cx="2488375" cy="580467"/>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FFFFFF"/>
                  </a:solidFill>
                  <a:effectLst/>
                  <a:uLnTx/>
                  <a:uFillTx/>
                  <a:cs typeface="+mn-ea"/>
                  <a:sym typeface="+mn-lt"/>
                </a:rPr>
                <a:t>Add title text</a:t>
              </a:r>
              <a:endParaRPr kumimoji="0" lang="zh-CN" altLang="en-US" sz="1600" b="1" i="0" u="none" strike="noStrike" kern="0" cap="none" spc="0" normalizeH="0" baseline="0" noProof="0" dirty="0">
                <a:ln>
                  <a:noFill/>
                </a:ln>
                <a:solidFill>
                  <a:srgbClr val="FFFFFF"/>
                </a:solidFill>
                <a:effectLst/>
                <a:uLnTx/>
                <a:uFillTx/>
                <a:cs typeface="+mn-ea"/>
                <a:sym typeface="+mn-lt"/>
              </a:endParaRPr>
            </a:p>
          </p:txBody>
        </p:sp>
        <p:sp>
          <p:nvSpPr>
            <p:cNvPr id="85" name="Rectangle 137">
              <a:extLst>
                <a:ext uri="{FF2B5EF4-FFF2-40B4-BE49-F238E27FC236}">
                  <a16:creationId xmlns:a16="http://schemas.microsoft.com/office/drawing/2014/main" id="{D9B5BA0C-F231-455D-A33A-743AB7E49FAE}"/>
                </a:ext>
              </a:extLst>
            </p:cNvPr>
            <p:cNvSpPr/>
            <p:nvPr/>
          </p:nvSpPr>
          <p:spPr>
            <a:xfrm>
              <a:off x="7232783" y="7477007"/>
              <a:ext cx="2488375" cy="580467"/>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FFFFFF"/>
                  </a:solidFill>
                  <a:effectLst/>
                  <a:uLnTx/>
                  <a:uFillTx/>
                  <a:cs typeface="+mn-ea"/>
                  <a:sym typeface="+mn-lt"/>
                </a:rPr>
                <a:t>Add title text</a:t>
              </a:r>
              <a:endParaRPr kumimoji="0" lang="zh-CN" altLang="en-US" sz="1600" b="1" i="0" u="none" strike="noStrike" kern="0" cap="none" spc="0" normalizeH="0" baseline="0" noProof="0" dirty="0">
                <a:ln>
                  <a:noFill/>
                </a:ln>
                <a:solidFill>
                  <a:srgbClr val="FFFFFF"/>
                </a:solidFill>
                <a:effectLst/>
                <a:uLnTx/>
                <a:uFillTx/>
                <a:cs typeface="+mn-ea"/>
                <a:sym typeface="+mn-lt"/>
              </a:endParaRPr>
            </a:p>
          </p:txBody>
        </p:sp>
        <p:sp>
          <p:nvSpPr>
            <p:cNvPr id="86" name="Rectangle 138">
              <a:extLst>
                <a:ext uri="{FF2B5EF4-FFF2-40B4-BE49-F238E27FC236}">
                  <a16:creationId xmlns:a16="http://schemas.microsoft.com/office/drawing/2014/main" id="{3939F0A6-E6E9-4FC7-84BD-835EC2F10793}"/>
                </a:ext>
              </a:extLst>
            </p:cNvPr>
            <p:cNvSpPr/>
            <p:nvPr/>
          </p:nvSpPr>
          <p:spPr>
            <a:xfrm>
              <a:off x="6457531" y="8660971"/>
              <a:ext cx="2488375" cy="580467"/>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smtClean="0">
                  <a:ln>
                    <a:noFill/>
                  </a:ln>
                  <a:solidFill>
                    <a:srgbClr val="FFFFFF"/>
                  </a:solidFill>
                  <a:effectLst/>
                  <a:uLnTx/>
                  <a:uFillTx/>
                  <a:cs typeface="+mn-ea"/>
                  <a:sym typeface="+mn-lt"/>
                </a:rPr>
                <a:t>Add title text</a:t>
              </a:r>
              <a:endParaRPr kumimoji="0" lang="zh-CN" altLang="en-US" sz="1600" b="1" i="0" u="none" strike="noStrike" kern="0" cap="none" spc="0" normalizeH="0" baseline="0" noProof="0" dirty="0">
                <a:ln>
                  <a:noFill/>
                </a:ln>
                <a:solidFill>
                  <a:srgbClr val="FFFFFF"/>
                </a:solidFill>
                <a:effectLst/>
                <a:uLnTx/>
                <a:uFillTx/>
                <a:cs typeface="+mn-ea"/>
                <a:sym typeface="+mn-lt"/>
              </a:endParaRPr>
            </a:p>
          </p:txBody>
        </p:sp>
        <p:sp>
          <p:nvSpPr>
            <p:cNvPr id="87" name="Freeform 139">
              <a:extLst>
                <a:ext uri="{FF2B5EF4-FFF2-40B4-BE49-F238E27FC236}">
                  <a16:creationId xmlns:a16="http://schemas.microsoft.com/office/drawing/2014/main" id="{7A263A05-7441-47D2-9114-46C23E3F0F39}"/>
                </a:ext>
              </a:extLst>
            </p:cNvPr>
            <p:cNvSpPr>
              <a:spLocks noEditPoints="1"/>
            </p:cNvSpPr>
            <p:nvPr/>
          </p:nvSpPr>
          <p:spPr bwMode="auto">
            <a:xfrm>
              <a:off x="11288372" y="5140029"/>
              <a:ext cx="472477" cy="456729"/>
            </a:xfrm>
            <a:custGeom>
              <a:avLst/>
              <a:gdLst>
                <a:gd name="T0" fmla="*/ 597 w 631"/>
                <a:gd name="T1" fmla="*/ 0 h 605"/>
                <a:gd name="T2" fmla="*/ 34 w 631"/>
                <a:gd name="T3" fmla="*/ 0 h 605"/>
                <a:gd name="T4" fmla="*/ 0 w 631"/>
                <a:gd name="T5" fmla="*/ 37 h 605"/>
                <a:gd name="T6" fmla="*/ 0 w 631"/>
                <a:gd name="T7" fmla="*/ 417 h 605"/>
                <a:gd name="T8" fmla="*/ 34 w 631"/>
                <a:gd name="T9" fmla="*/ 454 h 605"/>
                <a:gd name="T10" fmla="*/ 597 w 631"/>
                <a:gd name="T11" fmla="*/ 454 h 605"/>
                <a:gd name="T12" fmla="*/ 631 w 631"/>
                <a:gd name="T13" fmla="*/ 417 h 605"/>
                <a:gd name="T14" fmla="*/ 631 w 631"/>
                <a:gd name="T15" fmla="*/ 37 h 605"/>
                <a:gd name="T16" fmla="*/ 597 w 631"/>
                <a:gd name="T17" fmla="*/ 0 h 605"/>
                <a:gd name="T18" fmla="*/ 454 w 631"/>
                <a:gd name="T19" fmla="*/ 565 h 605"/>
                <a:gd name="T20" fmla="*/ 414 w 631"/>
                <a:gd name="T21" fmla="*/ 565 h 605"/>
                <a:gd name="T22" fmla="*/ 375 w 631"/>
                <a:gd name="T23" fmla="*/ 526 h 605"/>
                <a:gd name="T24" fmla="*/ 375 w 631"/>
                <a:gd name="T25" fmla="*/ 466 h 605"/>
                <a:gd name="T26" fmla="*/ 256 w 631"/>
                <a:gd name="T27" fmla="*/ 466 h 605"/>
                <a:gd name="T28" fmla="*/ 256 w 631"/>
                <a:gd name="T29" fmla="*/ 526 h 605"/>
                <a:gd name="T30" fmla="*/ 217 w 631"/>
                <a:gd name="T31" fmla="*/ 565 h 605"/>
                <a:gd name="T32" fmla="*/ 177 w 631"/>
                <a:gd name="T33" fmla="*/ 565 h 605"/>
                <a:gd name="T34" fmla="*/ 158 w 631"/>
                <a:gd name="T35" fmla="*/ 585 h 605"/>
                <a:gd name="T36" fmla="*/ 177 w 631"/>
                <a:gd name="T37" fmla="*/ 605 h 605"/>
                <a:gd name="T38" fmla="*/ 454 w 631"/>
                <a:gd name="T39" fmla="*/ 605 h 605"/>
                <a:gd name="T40" fmla="*/ 473 w 631"/>
                <a:gd name="T41" fmla="*/ 585 h 605"/>
                <a:gd name="T42" fmla="*/ 454 w 631"/>
                <a:gd name="T43" fmla="*/ 565 h 605"/>
                <a:gd name="T44" fmla="*/ 592 w 631"/>
                <a:gd name="T45" fmla="*/ 414 h 605"/>
                <a:gd name="T46" fmla="*/ 39 w 631"/>
                <a:gd name="T47" fmla="*/ 414 h 605"/>
                <a:gd name="T48" fmla="*/ 39 w 631"/>
                <a:gd name="T49" fmla="*/ 39 h 605"/>
                <a:gd name="T50" fmla="*/ 592 w 631"/>
                <a:gd name="T51" fmla="*/ 39 h 605"/>
                <a:gd name="T52" fmla="*/ 592 w 631"/>
                <a:gd name="T53" fmla="*/ 41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605">
                  <a:moveTo>
                    <a:pt x="597" y="0"/>
                  </a:moveTo>
                  <a:lnTo>
                    <a:pt x="34" y="0"/>
                  </a:lnTo>
                  <a:cubicBezTo>
                    <a:pt x="15" y="0"/>
                    <a:pt x="0" y="16"/>
                    <a:pt x="0" y="37"/>
                  </a:cubicBezTo>
                  <a:lnTo>
                    <a:pt x="0" y="417"/>
                  </a:lnTo>
                  <a:cubicBezTo>
                    <a:pt x="0" y="437"/>
                    <a:pt x="15" y="454"/>
                    <a:pt x="34" y="454"/>
                  </a:cubicBezTo>
                  <a:lnTo>
                    <a:pt x="597" y="454"/>
                  </a:lnTo>
                  <a:cubicBezTo>
                    <a:pt x="616" y="454"/>
                    <a:pt x="631" y="437"/>
                    <a:pt x="631" y="417"/>
                  </a:cubicBezTo>
                  <a:lnTo>
                    <a:pt x="631" y="37"/>
                  </a:lnTo>
                  <a:cubicBezTo>
                    <a:pt x="631" y="16"/>
                    <a:pt x="616" y="0"/>
                    <a:pt x="597" y="0"/>
                  </a:cubicBezTo>
                  <a:close/>
                  <a:moveTo>
                    <a:pt x="454" y="565"/>
                  </a:moveTo>
                  <a:lnTo>
                    <a:pt x="414" y="565"/>
                  </a:lnTo>
                  <a:cubicBezTo>
                    <a:pt x="392" y="565"/>
                    <a:pt x="375" y="548"/>
                    <a:pt x="375" y="526"/>
                  </a:cubicBezTo>
                  <a:lnTo>
                    <a:pt x="375" y="466"/>
                  </a:lnTo>
                  <a:lnTo>
                    <a:pt x="256" y="466"/>
                  </a:lnTo>
                  <a:lnTo>
                    <a:pt x="256" y="526"/>
                  </a:lnTo>
                  <a:cubicBezTo>
                    <a:pt x="256" y="548"/>
                    <a:pt x="239" y="565"/>
                    <a:pt x="217" y="565"/>
                  </a:cubicBezTo>
                  <a:lnTo>
                    <a:pt x="177" y="565"/>
                  </a:lnTo>
                  <a:cubicBezTo>
                    <a:pt x="166" y="565"/>
                    <a:pt x="158" y="574"/>
                    <a:pt x="158" y="585"/>
                  </a:cubicBezTo>
                  <a:cubicBezTo>
                    <a:pt x="158" y="596"/>
                    <a:pt x="166" y="605"/>
                    <a:pt x="177" y="605"/>
                  </a:cubicBezTo>
                  <a:lnTo>
                    <a:pt x="454" y="605"/>
                  </a:lnTo>
                  <a:cubicBezTo>
                    <a:pt x="465" y="605"/>
                    <a:pt x="473" y="596"/>
                    <a:pt x="473" y="585"/>
                  </a:cubicBezTo>
                  <a:cubicBezTo>
                    <a:pt x="473" y="574"/>
                    <a:pt x="465" y="565"/>
                    <a:pt x="454" y="565"/>
                  </a:cubicBezTo>
                  <a:close/>
                  <a:moveTo>
                    <a:pt x="592" y="414"/>
                  </a:moveTo>
                  <a:lnTo>
                    <a:pt x="39" y="414"/>
                  </a:lnTo>
                  <a:lnTo>
                    <a:pt x="39" y="39"/>
                  </a:lnTo>
                  <a:lnTo>
                    <a:pt x="592" y="39"/>
                  </a:lnTo>
                  <a:lnTo>
                    <a:pt x="592" y="414"/>
                  </a:lnTo>
                  <a:close/>
                </a:path>
              </a:pathLst>
            </a:custGeom>
            <a:solidFill>
              <a:srgbClr val="FD6666"/>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cs typeface="+mn-ea"/>
                <a:sym typeface="+mn-lt"/>
              </a:endParaRPr>
            </a:p>
          </p:txBody>
        </p:sp>
        <p:sp>
          <p:nvSpPr>
            <p:cNvPr id="88" name="Freeform 140">
              <a:extLst>
                <a:ext uri="{FF2B5EF4-FFF2-40B4-BE49-F238E27FC236}">
                  <a16:creationId xmlns:a16="http://schemas.microsoft.com/office/drawing/2014/main" id="{BED3039D-6A45-4B8E-89A9-B07434A37A48}"/>
                </a:ext>
              </a:extLst>
            </p:cNvPr>
            <p:cNvSpPr>
              <a:spLocks noEditPoints="1"/>
            </p:cNvSpPr>
            <p:nvPr/>
          </p:nvSpPr>
          <p:spPr bwMode="auto">
            <a:xfrm>
              <a:off x="9252352" y="3965906"/>
              <a:ext cx="547287" cy="437039"/>
            </a:xfrm>
            <a:custGeom>
              <a:avLst/>
              <a:gdLst>
                <a:gd name="T0" fmla="*/ 50 w 732"/>
                <a:gd name="T1" fmla="*/ 398 h 581"/>
                <a:gd name="T2" fmla="*/ 129 w 732"/>
                <a:gd name="T3" fmla="*/ 398 h 581"/>
                <a:gd name="T4" fmla="*/ 129 w 732"/>
                <a:gd name="T5" fmla="*/ 203 h 581"/>
                <a:gd name="T6" fmla="*/ 50 w 732"/>
                <a:gd name="T7" fmla="*/ 398 h 581"/>
                <a:gd name="T8" fmla="*/ 229 w 732"/>
                <a:gd name="T9" fmla="*/ 398 h 581"/>
                <a:gd name="T10" fmla="*/ 151 w 732"/>
                <a:gd name="T11" fmla="*/ 203 h 581"/>
                <a:gd name="T12" fmla="*/ 151 w 732"/>
                <a:gd name="T13" fmla="*/ 398 h 581"/>
                <a:gd name="T14" fmla="*/ 229 w 732"/>
                <a:gd name="T15" fmla="*/ 398 h 581"/>
                <a:gd name="T16" fmla="*/ 502 w 732"/>
                <a:gd name="T17" fmla="*/ 398 h 581"/>
                <a:gd name="T18" fmla="*/ 581 w 732"/>
                <a:gd name="T19" fmla="*/ 398 h 581"/>
                <a:gd name="T20" fmla="*/ 581 w 732"/>
                <a:gd name="T21" fmla="*/ 203 h 581"/>
                <a:gd name="T22" fmla="*/ 502 w 732"/>
                <a:gd name="T23" fmla="*/ 398 h 581"/>
                <a:gd name="T24" fmla="*/ 682 w 732"/>
                <a:gd name="T25" fmla="*/ 398 h 581"/>
                <a:gd name="T26" fmla="*/ 603 w 732"/>
                <a:gd name="T27" fmla="*/ 203 h 581"/>
                <a:gd name="T28" fmla="*/ 603 w 732"/>
                <a:gd name="T29" fmla="*/ 398 h 581"/>
                <a:gd name="T30" fmla="*/ 682 w 732"/>
                <a:gd name="T31" fmla="*/ 398 h 581"/>
                <a:gd name="T32" fmla="*/ 377 w 732"/>
                <a:gd name="T33" fmla="*/ 0 h 581"/>
                <a:gd name="T34" fmla="*/ 398 w 732"/>
                <a:gd name="T35" fmla="*/ 43 h 581"/>
                <a:gd name="T36" fmla="*/ 400 w 732"/>
                <a:gd name="T37" fmla="*/ 86 h 581"/>
                <a:gd name="T38" fmla="*/ 646 w 732"/>
                <a:gd name="T39" fmla="*/ 86 h 581"/>
                <a:gd name="T40" fmla="*/ 646 w 732"/>
                <a:gd name="T41" fmla="*/ 129 h 581"/>
                <a:gd name="T42" fmla="*/ 618 w 732"/>
                <a:gd name="T43" fmla="*/ 129 h 581"/>
                <a:gd name="T44" fmla="*/ 732 w 732"/>
                <a:gd name="T45" fmla="*/ 398 h 581"/>
                <a:gd name="T46" fmla="*/ 592 w 732"/>
                <a:gd name="T47" fmla="*/ 473 h 581"/>
                <a:gd name="T48" fmla="*/ 452 w 732"/>
                <a:gd name="T49" fmla="*/ 398 h 581"/>
                <a:gd name="T50" fmla="*/ 566 w 732"/>
                <a:gd name="T51" fmla="*/ 129 h 581"/>
                <a:gd name="T52" fmla="*/ 401 w 732"/>
                <a:gd name="T53" fmla="*/ 129 h 581"/>
                <a:gd name="T54" fmla="*/ 414 w 732"/>
                <a:gd name="T55" fmla="*/ 518 h 581"/>
                <a:gd name="T56" fmla="*/ 560 w 732"/>
                <a:gd name="T57" fmla="*/ 581 h 581"/>
                <a:gd name="T58" fmla="*/ 194 w 732"/>
                <a:gd name="T59" fmla="*/ 581 h 581"/>
                <a:gd name="T60" fmla="*/ 339 w 732"/>
                <a:gd name="T61" fmla="*/ 518 h 581"/>
                <a:gd name="T62" fmla="*/ 352 w 732"/>
                <a:gd name="T63" fmla="*/ 129 h 581"/>
                <a:gd name="T64" fmla="*/ 166 w 732"/>
                <a:gd name="T65" fmla="*/ 129 h 581"/>
                <a:gd name="T66" fmla="*/ 280 w 732"/>
                <a:gd name="T67" fmla="*/ 398 h 581"/>
                <a:gd name="T68" fmla="*/ 140 w 732"/>
                <a:gd name="T69" fmla="*/ 473 h 581"/>
                <a:gd name="T70" fmla="*/ 0 w 732"/>
                <a:gd name="T71" fmla="*/ 398 h 581"/>
                <a:gd name="T72" fmla="*/ 114 w 732"/>
                <a:gd name="T73" fmla="*/ 129 h 581"/>
                <a:gd name="T74" fmla="*/ 86 w 732"/>
                <a:gd name="T75" fmla="*/ 129 h 581"/>
                <a:gd name="T76" fmla="*/ 86 w 732"/>
                <a:gd name="T77" fmla="*/ 86 h 581"/>
                <a:gd name="T78" fmla="*/ 354 w 732"/>
                <a:gd name="T79" fmla="*/ 86 h 581"/>
                <a:gd name="T80" fmla="*/ 355 w 732"/>
                <a:gd name="T81" fmla="*/ 43 h 581"/>
                <a:gd name="T82" fmla="*/ 377 w 732"/>
                <a:gd name="T8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2" h="581">
                  <a:moveTo>
                    <a:pt x="50" y="398"/>
                  </a:moveTo>
                  <a:lnTo>
                    <a:pt x="129" y="398"/>
                  </a:lnTo>
                  <a:lnTo>
                    <a:pt x="129" y="203"/>
                  </a:lnTo>
                  <a:lnTo>
                    <a:pt x="50" y="398"/>
                  </a:lnTo>
                  <a:close/>
                  <a:moveTo>
                    <a:pt x="229" y="398"/>
                  </a:moveTo>
                  <a:lnTo>
                    <a:pt x="151" y="203"/>
                  </a:lnTo>
                  <a:lnTo>
                    <a:pt x="151" y="398"/>
                  </a:lnTo>
                  <a:lnTo>
                    <a:pt x="229" y="398"/>
                  </a:lnTo>
                  <a:close/>
                  <a:moveTo>
                    <a:pt x="502" y="398"/>
                  </a:moveTo>
                  <a:lnTo>
                    <a:pt x="581" y="398"/>
                  </a:lnTo>
                  <a:lnTo>
                    <a:pt x="581" y="203"/>
                  </a:lnTo>
                  <a:lnTo>
                    <a:pt x="502" y="398"/>
                  </a:lnTo>
                  <a:close/>
                  <a:moveTo>
                    <a:pt x="682" y="398"/>
                  </a:moveTo>
                  <a:lnTo>
                    <a:pt x="603" y="203"/>
                  </a:lnTo>
                  <a:lnTo>
                    <a:pt x="603" y="398"/>
                  </a:lnTo>
                  <a:lnTo>
                    <a:pt x="682" y="398"/>
                  </a:lnTo>
                  <a:close/>
                  <a:moveTo>
                    <a:pt x="377" y="0"/>
                  </a:moveTo>
                  <a:cubicBezTo>
                    <a:pt x="400" y="0"/>
                    <a:pt x="398" y="19"/>
                    <a:pt x="398" y="43"/>
                  </a:cubicBezTo>
                  <a:lnTo>
                    <a:pt x="400" y="86"/>
                  </a:lnTo>
                  <a:lnTo>
                    <a:pt x="646" y="86"/>
                  </a:lnTo>
                  <a:lnTo>
                    <a:pt x="646" y="129"/>
                  </a:lnTo>
                  <a:lnTo>
                    <a:pt x="618" y="129"/>
                  </a:lnTo>
                  <a:lnTo>
                    <a:pt x="732" y="398"/>
                  </a:lnTo>
                  <a:cubicBezTo>
                    <a:pt x="732" y="439"/>
                    <a:pt x="663" y="473"/>
                    <a:pt x="592" y="473"/>
                  </a:cubicBezTo>
                  <a:cubicBezTo>
                    <a:pt x="521" y="473"/>
                    <a:pt x="452" y="439"/>
                    <a:pt x="452" y="398"/>
                  </a:cubicBezTo>
                  <a:lnTo>
                    <a:pt x="566" y="129"/>
                  </a:lnTo>
                  <a:lnTo>
                    <a:pt x="401" y="129"/>
                  </a:lnTo>
                  <a:lnTo>
                    <a:pt x="414" y="518"/>
                  </a:lnTo>
                  <a:cubicBezTo>
                    <a:pt x="497" y="524"/>
                    <a:pt x="560" y="550"/>
                    <a:pt x="560" y="581"/>
                  </a:cubicBezTo>
                  <a:lnTo>
                    <a:pt x="194" y="581"/>
                  </a:lnTo>
                  <a:cubicBezTo>
                    <a:pt x="194" y="550"/>
                    <a:pt x="256" y="524"/>
                    <a:pt x="339" y="518"/>
                  </a:cubicBezTo>
                  <a:lnTo>
                    <a:pt x="352" y="129"/>
                  </a:lnTo>
                  <a:lnTo>
                    <a:pt x="166" y="129"/>
                  </a:lnTo>
                  <a:lnTo>
                    <a:pt x="280" y="398"/>
                  </a:lnTo>
                  <a:cubicBezTo>
                    <a:pt x="280" y="439"/>
                    <a:pt x="211" y="473"/>
                    <a:pt x="140" y="473"/>
                  </a:cubicBezTo>
                  <a:cubicBezTo>
                    <a:pt x="69" y="473"/>
                    <a:pt x="0" y="439"/>
                    <a:pt x="0" y="398"/>
                  </a:cubicBezTo>
                  <a:lnTo>
                    <a:pt x="114" y="129"/>
                  </a:lnTo>
                  <a:lnTo>
                    <a:pt x="86" y="129"/>
                  </a:lnTo>
                  <a:lnTo>
                    <a:pt x="86" y="86"/>
                  </a:lnTo>
                  <a:lnTo>
                    <a:pt x="354" y="86"/>
                  </a:lnTo>
                  <a:lnTo>
                    <a:pt x="355" y="43"/>
                  </a:lnTo>
                  <a:cubicBezTo>
                    <a:pt x="355" y="19"/>
                    <a:pt x="353" y="0"/>
                    <a:pt x="377" y="0"/>
                  </a:cubicBezTo>
                  <a:close/>
                </a:path>
              </a:pathLst>
            </a:custGeom>
            <a:solidFill>
              <a:srgbClr val="F55050"/>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cs typeface="+mn-ea"/>
                <a:sym typeface="+mn-lt"/>
              </a:endParaRPr>
            </a:p>
          </p:txBody>
        </p:sp>
        <p:sp>
          <p:nvSpPr>
            <p:cNvPr id="89" name="Freeform 141">
              <a:extLst>
                <a:ext uri="{FF2B5EF4-FFF2-40B4-BE49-F238E27FC236}">
                  <a16:creationId xmlns:a16="http://schemas.microsoft.com/office/drawing/2014/main" id="{BEF97AE9-8D09-4A7D-992F-145A2B0ED1A5}"/>
                </a:ext>
              </a:extLst>
            </p:cNvPr>
            <p:cNvSpPr>
              <a:spLocks noEditPoints="1"/>
            </p:cNvSpPr>
            <p:nvPr/>
          </p:nvSpPr>
          <p:spPr bwMode="auto">
            <a:xfrm>
              <a:off x="9509323" y="8673174"/>
              <a:ext cx="480351" cy="472476"/>
            </a:xfrm>
            <a:custGeom>
              <a:avLst/>
              <a:gdLst>
                <a:gd name="T0" fmla="*/ 424 w 643"/>
                <a:gd name="T1" fmla="*/ 314 h 629"/>
                <a:gd name="T2" fmla="*/ 321 w 643"/>
                <a:gd name="T3" fmla="*/ 415 h 629"/>
                <a:gd name="T4" fmla="*/ 218 w 643"/>
                <a:gd name="T5" fmla="*/ 314 h 629"/>
                <a:gd name="T6" fmla="*/ 321 w 643"/>
                <a:gd name="T7" fmla="*/ 213 h 629"/>
                <a:gd name="T8" fmla="*/ 424 w 643"/>
                <a:gd name="T9" fmla="*/ 314 h 629"/>
                <a:gd name="T10" fmla="*/ 554 w 643"/>
                <a:gd name="T11" fmla="*/ 242 h 629"/>
                <a:gd name="T12" fmla="*/ 538 w 643"/>
                <a:gd name="T13" fmla="*/ 204 h 629"/>
                <a:gd name="T14" fmla="*/ 572 w 643"/>
                <a:gd name="T15" fmla="*/ 115 h 629"/>
                <a:gd name="T16" fmla="*/ 522 w 643"/>
                <a:gd name="T17" fmla="*/ 66 h 629"/>
                <a:gd name="T18" fmla="*/ 434 w 643"/>
                <a:gd name="T19" fmla="*/ 102 h 629"/>
                <a:gd name="T20" fmla="*/ 395 w 643"/>
                <a:gd name="T21" fmla="*/ 86 h 629"/>
                <a:gd name="T22" fmla="*/ 355 w 643"/>
                <a:gd name="T23" fmla="*/ 0 h 629"/>
                <a:gd name="T24" fmla="*/ 285 w 643"/>
                <a:gd name="T25" fmla="*/ 0 h 629"/>
                <a:gd name="T26" fmla="*/ 248 w 643"/>
                <a:gd name="T27" fmla="*/ 86 h 629"/>
                <a:gd name="T28" fmla="*/ 208 w 643"/>
                <a:gd name="T29" fmla="*/ 102 h 629"/>
                <a:gd name="T30" fmla="*/ 118 w 643"/>
                <a:gd name="T31" fmla="*/ 68 h 629"/>
                <a:gd name="T32" fmla="*/ 68 w 643"/>
                <a:gd name="T33" fmla="*/ 117 h 629"/>
                <a:gd name="T34" fmla="*/ 104 w 643"/>
                <a:gd name="T35" fmla="*/ 204 h 629"/>
                <a:gd name="T36" fmla="*/ 88 w 643"/>
                <a:gd name="T37" fmla="*/ 243 h 629"/>
                <a:gd name="T38" fmla="*/ 0 w 643"/>
                <a:gd name="T39" fmla="*/ 281 h 629"/>
                <a:gd name="T40" fmla="*/ 0 w 643"/>
                <a:gd name="T41" fmla="*/ 350 h 629"/>
                <a:gd name="T42" fmla="*/ 88 w 643"/>
                <a:gd name="T43" fmla="*/ 386 h 629"/>
                <a:gd name="T44" fmla="*/ 105 w 643"/>
                <a:gd name="T45" fmla="*/ 425 h 629"/>
                <a:gd name="T46" fmla="*/ 70 w 643"/>
                <a:gd name="T47" fmla="*/ 513 h 629"/>
                <a:gd name="T48" fmla="*/ 120 w 643"/>
                <a:gd name="T49" fmla="*/ 562 h 629"/>
                <a:gd name="T50" fmla="*/ 209 w 643"/>
                <a:gd name="T51" fmla="*/ 527 h 629"/>
                <a:gd name="T52" fmla="*/ 248 w 643"/>
                <a:gd name="T53" fmla="*/ 543 h 629"/>
                <a:gd name="T54" fmla="*/ 288 w 643"/>
                <a:gd name="T55" fmla="*/ 629 h 629"/>
                <a:gd name="T56" fmla="*/ 358 w 643"/>
                <a:gd name="T57" fmla="*/ 629 h 629"/>
                <a:gd name="T58" fmla="*/ 395 w 643"/>
                <a:gd name="T59" fmla="*/ 542 h 629"/>
                <a:gd name="T60" fmla="*/ 434 w 643"/>
                <a:gd name="T61" fmla="*/ 526 h 629"/>
                <a:gd name="T62" fmla="*/ 525 w 643"/>
                <a:gd name="T63" fmla="*/ 560 h 629"/>
                <a:gd name="T64" fmla="*/ 574 w 643"/>
                <a:gd name="T65" fmla="*/ 511 h 629"/>
                <a:gd name="T66" fmla="*/ 538 w 643"/>
                <a:gd name="T67" fmla="*/ 424 h 629"/>
                <a:gd name="T68" fmla="*/ 554 w 643"/>
                <a:gd name="T69" fmla="*/ 386 h 629"/>
                <a:gd name="T70" fmla="*/ 643 w 643"/>
                <a:gd name="T71" fmla="*/ 347 h 629"/>
                <a:gd name="T72" fmla="*/ 643 w 643"/>
                <a:gd name="T73" fmla="*/ 278 h 629"/>
                <a:gd name="T74" fmla="*/ 554 w 643"/>
                <a:gd name="T75" fmla="*/ 242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3" h="629">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rgbClr val="768395"/>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cs typeface="+mn-ea"/>
                <a:sym typeface="+mn-lt"/>
              </a:endParaRPr>
            </a:p>
          </p:txBody>
        </p:sp>
        <p:sp>
          <p:nvSpPr>
            <p:cNvPr id="90" name="Freeform 142">
              <a:extLst>
                <a:ext uri="{FF2B5EF4-FFF2-40B4-BE49-F238E27FC236}">
                  <a16:creationId xmlns:a16="http://schemas.microsoft.com/office/drawing/2014/main" id="{FDE90ED9-74D4-4C52-8046-45C0294942C1}"/>
                </a:ext>
              </a:extLst>
            </p:cNvPr>
            <p:cNvSpPr>
              <a:spLocks noEditPoints="1"/>
            </p:cNvSpPr>
            <p:nvPr/>
          </p:nvSpPr>
          <p:spPr bwMode="auto">
            <a:xfrm>
              <a:off x="11140674" y="7515824"/>
              <a:ext cx="606344" cy="440977"/>
            </a:xfrm>
            <a:custGeom>
              <a:avLst/>
              <a:gdLst>
                <a:gd name="T0" fmla="*/ 241 w 805"/>
                <a:gd name="T1" fmla="*/ 415 h 588"/>
                <a:gd name="T2" fmla="*/ 277 w 805"/>
                <a:gd name="T3" fmla="*/ 415 h 588"/>
                <a:gd name="T4" fmla="*/ 476 w 805"/>
                <a:gd name="T5" fmla="*/ 109 h 588"/>
                <a:gd name="T6" fmla="*/ 37 w 805"/>
                <a:gd name="T7" fmla="*/ 376 h 588"/>
                <a:gd name="T8" fmla="*/ 476 w 805"/>
                <a:gd name="T9" fmla="*/ 376 h 588"/>
                <a:gd name="T10" fmla="*/ 288 w 805"/>
                <a:gd name="T11" fmla="*/ 415 h 588"/>
                <a:gd name="T12" fmla="*/ 229 w 805"/>
                <a:gd name="T13" fmla="*/ 415 h 588"/>
                <a:gd name="T14" fmla="*/ 288 w 805"/>
                <a:gd name="T15" fmla="*/ 415 h 588"/>
                <a:gd name="T16" fmla="*/ 513 w 805"/>
                <a:gd name="T17" fmla="*/ 423 h 588"/>
                <a:gd name="T18" fmla="*/ 308 w 805"/>
                <a:gd name="T19" fmla="*/ 458 h 588"/>
                <a:gd name="T20" fmla="*/ 360 w 805"/>
                <a:gd name="T21" fmla="*/ 561 h 588"/>
                <a:gd name="T22" fmla="*/ 205 w 805"/>
                <a:gd name="T23" fmla="*/ 561 h 588"/>
                <a:gd name="T24" fmla="*/ 153 w 805"/>
                <a:gd name="T25" fmla="*/ 527 h 588"/>
                <a:gd name="T26" fmla="*/ 34 w 805"/>
                <a:gd name="T27" fmla="*/ 458 h 588"/>
                <a:gd name="T28" fmla="*/ 0 w 805"/>
                <a:gd name="T29" fmla="*/ 107 h 588"/>
                <a:gd name="T30" fmla="*/ 479 w 805"/>
                <a:gd name="T31" fmla="*/ 73 h 588"/>
                <a:gd name="T32" fmla="*/ 714 w 805"/>
                <a:gd name="T33" fmla="*/ 393 h 588"/>
                <a:gd name="T34" fmla="*/ 651 w 805"/>
                <a:gd name="T35" fmla="*/ 393 h 588"/>
                <a:gd name="T36" fmla="*/ 714 w 805"/>
                <a:gd name="T37" fmla="*/ 393 h 588"/>
                <a:gd name="T38" fmla="*/ 682 w 805"/>
                <a:gd name="T39" fmla="*/ 442 h 588"/>
                <a:gd name="T40" fmla="*/ 682 w 805"/>
                <a:gd name="T41" fmla="*/ 344 h 588"/>
                <a:gd name="T42" fmla="*/ 756 w 805"/>
                <a:gd name="T43" fmla="*/ 218 h 588"/>
                <a:gd name="T44" fmla="*/ 603 w 805"/>
                <a:gd name="T45" fmla="*/ 241 h 588"/>
                <a:gd name="T46" fmla="*/ 756 w 805"/>
                <a:gd name="T47" fmla="*/ 218 h 588"/>
                <a:gd name="T48" fmla="*/ 585 w 805"/>
                <a:gd name="T49" fmla="*/ 31 h 588"/>
                <a:gd name="T50" fmla="*/ 774 w 805"/>
                <a:gd name="T51" fmla="*/ 558 h 588"/>
                <a:gd name="T52" fmla="*/ 805 w 805"/>
                <a:gd name="T53" fmla="*/ 16 h 588"/>
                <a:gd name="T54" fmla="*/ 790 w 805"/>
                <a:gd name="T55" fmla="*/ 588 h 588"/>
                <a:gd name="T56" fmla="*/ 555 w 805"/>
                <a:gd name="T57" fmla="*/ 573 h 588"/>
                <a:gd name="T58" fmla="*/ 570 w 805"/>
                <a:gd name="T59" fmla="*/ 0 h 588"/>
                <a:gd name="T60" fmla="*/ 805 w 805"/>
                <a:gd name="T61" fmla="*/ 16 h 588"/>
                <a:gd name="T62" fmla="*/ 603 w 805"/>
                <a:gd name="T63" fmla="*/ 71 h 588"/>
                <a:gd name="T64" fmla="*/ 756 w 805"/>
                <a:gd name="T65" fmla="*/ 123 h 588"/>
                <a:gd name="T66" fmla="*/ 756 w 805"/>
                <a:gd name="T67" fmla="*/ 179 h 588"/>
                <a:gd name="T68" fmla="*/ 603 w 805"/>
                <a:gd name="T69" fmla="*/ 202 h 588"/>
                <a:gd name="T70" fmla="*/ 756 w 805"/>
                <a:gd name="T71" fmla="*/ 179 h 588"/>
                <a:gd name="T72" fmla="*/ 603 w 805"/>
                <a:gd name="T73" fmla="*/ 163 h 588"/>
                <a:gd name="T74" fmla="*/ 756 w 805"/>
                <a:gd name="T75" fmla="*/ 14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5" h="588">
                  <a:moveTo>
                    <a:pt x="259" y="397"/>
                  </a:moveTo>
                  <a:cubicBezTo>
                    <a:pt x="249" y="397"/>
                    <a:pt x="241" y="405"/>
                    <a:pt x="241" y="415"/>
                  </a:cubicBezTo>
                  <a:cubicBezTo>
                    <a:pt x="241" y="425"/>
                    <a:pt x="249" y="434"/>
                    <a:pt x="259" y="434"/>
                  </a:cubicBezTo>
                  <a:cubicBezTo>
                    <a:pt x="269" y="434"/>
                    <a:pt x="277" y="425"/>
                    <a:pt x="277" y="415"/>
                  </a:cubicBezTo>
                  <a:cubicBezTo>
                    <a:pt x="277" y="405"/>
                    <a:pt x="269" y="397"/>
                    <a:pt x="259" y="397"/>
                  </a:cubicBezTo>
                  <a:close/>
                  <a:moveTo>
                    <a:pt x="476" y="109"/>
                  </a:moveTo>
                  <a:lnTo>
                    <a:pt x="37" y="109"/>
                  </a:lnTo>
                  <a:lnTo>
                    <a:pt x="37" y="376"/>
                  </a:lnTo>
                  <a:lnTo>
                    <a:pt x="476" y="376"/>
                  </a:lnTo>
                  <a:lnTo>
                    <a:pt x="476" y="376"/>
                  </a:lnTo>
                  <a:lnTo>
                    <a:pt x="476" y="109"/>
                  </a:lnTo>
                  <a:close/>
                  <a:moveTo>
                    <a:pt x="288" y="415"/>
                  </a:moveTo>
                  <a:cubicBezTo>
                    <a:pt x="288" y="399"/>
                    <a:pt x="275" y="386"/>
                    <a:pt x="259" y="386"/>
                  </a:cubicBezTo>
                  <a:cubicBezTo>
                    <a:pt x="242" y="386"/>
                    <a:pt x="229" y="399"/>
                    <a:pt x="229" y="415"/>
                  </a:cubicBezTo>
                  <a:cubicBezTo>
                    <a:pt x="229" y="432"/>
                    <a:pt x="242" y="445"/>
                    <a:pt x="259" y="445"/>
                  </a:cubicBezTo>
                  <a:cubicBezTo>
                    <a:pt x="275" y="445"/>
                    <a:pt x="288" y="432"/>
                    <a:pt x="288" y="415"/>
                  </a:cubicBezTo>
                  <a:close/>
                  <a:moveTo>
                    <a:pt x="513" y="107"/>
                  </a:moveTo>
                  <a:lnTo>
                    <a:pt x="513" y="423"/>
                  </a:lnTo>
                  <a:cubicBezTo>
                    <a:pt x="513" y="442"/>
                    <a:pt x="498" y="458"/>
                    <a:pt x="479" y="458"/>
                  </a:cubicBezTo>
                  <a:lnTo>
                    <a:pt x="308" y="458"/>
                  </a:lnTo>
                  <a:cubicBezTo>
                    <a:pt x="308" y="458"/>
                    <a:pt x="298" y="527"/>
                    <a:pt x="360" y="527"/>
                  </a:cubicBezTo>
                  <a:lnTo>
                    <a:pt x="360" y="561"/>
                  </a:lnTo>
                  <a:lnTo>
                    <a:pt x="308" y="561"/>
                  </a:lnTo>
                  <a:lnTo>
                    <a:pt x="205" y="561"/>
                  </a:lnTo>
                  <a:lnTo>
                    <a:pt x="153" y="561"/>
                  </a:lnTo>
                  <a:lnTo>
                    <a:pt x="153" y="527"/>
                  </a:lnTo>
                  <a:cubicBezTo>
                    <a:pt x="212" y="527"/>
                    <a:pt x="205" y="458"/>
                    <a:pt x="205" y="458"/>
                  </a:cubicBezTo>
                  <a:lnTo>
                    <a:pt x="34" y="458"/>
                  </a:lnTo>
                  <a:cubicBezTo>
                    <a:pt x="15" y="458"/>
                    <a:pt x="0" y="442"/>
                    <a:pt x="0" y="423"/>
                  </a:cubicBezTo>
                  <a:lnTo>
                    <a:pt x="0" y="107"/>
                  </a:lnTo>
                  <a:cubicBezTo>
                    <a:pt x="0" y="88"/>
                    <a:pt x="15" y="73"/>
                    <a:pt x="34" y="73"/>
                  </a:cubicBezTo>
                  <a:lnTo>
                    <a:pt x="479" y="73"/>
                  </a:lnTo>
                  <a:cubicBezTo>
                    <a:pt x="498" y="73"/>
                    <a:pt x="513" y="88"/>
                    <a:pt x="513" y="107"/>
                  </a:cubicBezTo>
                  <a:close/>
                  <a:moveTo>
                    <a:pt x="714" y="393"/>
                  </a:moveTo>
                  <a:cubicBezTo>
                    <a:pt x="714" y="376"/>
                    <a:pt x="699" y="362"/>
                    <a:pt x="682" y="362"/>
                  </a:cubicBezTo>
                  <a:cubicBezTo>
                    <a:pt x="665" y="362"/>
                    <a:pt x="651" y="376"/>
                    <a:pt x="651" y="393"/>
                  </a:cubicBezTo>
                  <a:cubicBezTo>
                    <a:pt x="651" y="411"/>
                    <a:pt x="665" y="425"/>
                    <a:pt x="682" y="425"/>
                  </a:cubicBezTo>
                  <a:cubicBezTo>
                    <a:pt x="699" y="425"/>
                    <a:pt x="714" y="411"/>
                    <a:pt x="714" y="393"/>
                  </a:cubicBezTo>
                  <a:close/>
                  <a:moveTo>
                    <a:pt x="731" y="393"/>
                  </a:moveTo>
                  <a:cubicBezTo>
                    <a:pt x="731" y="421"/>
                    <a:pt x="709" y="442"/>
                    <a:pt x="682" y="442"/>
                  </a:cubicBezTo>
                  <a:cubicBezTo>
                    <a:pt x="655" y="442"/>
                    <a:pt x="633" y="421"/>
                    <a:pt x="633" y="393"/>
                  </a:cubicBezTo>
                  <a:cubicBezTo>
                    <a:pt x="633" y="366"/>
                    <a:pt x="655" y="344"/>
                    <a:pt x="682" y="344"/>
                  </a:cubicBezTo>
                  <a:cubicBezTo>
                    <a:pt x="709" y="344"/>
                    <a:pt x="731" y="366"/>
                    <a:pt x="731" y="393"/>
                  </a:cubicBezTo>
                  <a:close/>
                  <a:moveTo>
                    <a:pt x="756" y="218"/>
                  </a:moveTo>
                  <a:lnTo>
                    <a:pt x="603" y="218"/>
                  </a:lnTo>
                  <a:lnTo>
                    <a:pt x="603" y="241"/>
                  </a:lnTo>
                  <a:lnTo>
                    <a:pt x="756" y="241"/>
                  </a:lnTo>
                  <a:lnTo>
                    <a:pt x="756" y="218"/>
                  </a:lnTo>
                  <a:close/>
                  <a:moveTo>
                    <a:pt x="774" y="31"/>
                  </a:moveTo>
                  <a:lnTo>
                    <a:pt x="585" y="31"/>
                  </a:lnTo>
                  <a:lnTo>
                    <a:pt x="585" y="558"/>
                  </a:lnTo>
                  <a:lnTo>
                    <a:pt x="774" y="558"/>
                  </a:lnTo>
                  <a:lnTo>
                    <a:pt x="774" y="31"/>
                  </a:lnTo>
                  <a:close/>
                  <a:moveTo>
                    <a:pt x="805" y="16"/>
                  </a:moveTo>
                  <a:lnTo>
                    <a:pt x="805" y="573"/>
                  </a:lnTo>
                  <a:cubicBezTo>
                    <a:pt x="805" y="581"/>
                    <a:pt x="798" y="588"/>
                    <a:pt x="790" y="588"/>
                  </a:cubicBezTo>
                  <a:lnTo>
                    <a:pt x="570" y="588"/>
                  </a:lnTo>
                  <a:cubicBezTo>
                    <a:pt x="561" y="588"/>
                    <a:pt x="555" y="581"/>
                    <a:pt x="555" y="573"/>
                  </a:cubicBezTo>
                  <a:lnTo>
                    <a:pt x="555" y="16"/>
                  </a:lnTo>
                  <a:cubicBezTo>
                    <a:pt x="555" y="7"/>
                    <a:pt x="561" y="0"/>
                    <a:pt x="570" y="0"/>
                  </a:cubicBezTo>
                  <a:lnTo>
                    <a:pt x="790" y="0"/>
                  </a:lnTo>
                  <a:cubicBezTo>
                    <a:pt x="798" y="0"/>
                    <a:pt x="805" y="7"/>
                    <a:pt x="805" y="16"/>
                  </a:cubicBezTo>
                  <a:close/>
                  <a:moveTo>
                    <a:pt x="756" y="71"/>
                  </a:moveTo>
                  <a:lnTo>
                    <a:pt x="603" y="71"/>
                  </a:lnTo>
                  <a:lnTo>
                    <a:pt x="603" y="123"/>
                  </a:lnTo>
                  <a:lnTo>
                    <a:pt x="756" y="123"/>
                  </a:lnTo>
                  <a:lnTo>
                    <a:pt x="756" y="71"/>
                  </a:lnTo>
                  <a:close/>
                  <a:moveTo>
                    <a:pt x="756" y="179"/>
                  </a:moveTo>
                  <a:lnTo>
                    <a:pt x="603" y="179"/>
                  </a:lnTo>
                  <a:lnTo>
                    <a:pt x="603" y="202"/>
                  </a:lnTo>
                  <a:lnTo>
                    <a:pt x="756" y="202"/>
                  </a:lnTo>
                  <a:lnTo>
                    <a:pt x="756" y="179"/>
                  </a:lnTo>
                  <a:close/>
                  <a:moveTo>
                    <a:pt x="756" y="163"/>
                  </a:moveTo>
                  <a:lnTo>
                    <a:pt x="603" y="163"/>
                  </a:lnTo>
                  <a:lnTo>
                    <a:pt x="603" y="140"/>
                  </a:lnTo>
                  <a:lnTo>
                    <a:pt x="756" y="140"/>
                  </a:lnTo>
                  <a:lnTo>
                    <a:pt x="756" y="163"/>
                  </a:lnTo>
                  <a:close/>
                </a:path>
              </a:pathLst>
            </a:custGeom>
            <a:solidFill>
              <a:srgbClr val="F55050"/>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cs typeface="+mn-ea"/>
                <a:sym typeface="+mn-lt"/>
              </a:endParaRPr>
            </a:p>
          </p:txBody>
        </p:sp>
        <p:sp>
          <p:nvSpPr>
            <p:cNvPr id="91" name="Freeform 357">
              <a:extLst>
                <a:ext uri="{FF2B5EF4-FFF2-40B4-BE49-F238E27FC236}">
                  <a16:creationId xmlns:a16="http://schemas.microsoft.com/office/drawing/2014/main" id="{2C79EF8A-EB04-4626-91BE-2A92EF23695E}"/>
                </a:ext>
              </a:extLst>
            </p:cNvPr>
            <p:cNvSpPr>
              <a:spLocks noEditPoints="1"/>
            </p:cNvSpPr>
            <p:nvPr/>
          </p:nvSpPr>
          <p:spPr bwMode="auto">
            <a:xfrm>
              <a:off x="13055893" y="6322015"/>
              <a:ext cx="456730" cy="460664"/>
            </a:xfrm>
            <a:custGeom>
              <a:avLst/>
              <a:gdLst>
                <a:gd name="T0" fmla="*/ 497 w 612"/>
                <a:gd name="T1" fmla="*/ 249 h 612"/>
                <a:gd name="T2" fmla="*/ 497 w 612"/>
                <a:gd name="T3" fmla="*/ 220 h 612"/>
                <a:gd name="T4" fmla="*/ 497 w 612"/>
                <a:gd name="T5" fmla="*/ 115 h 612"/>
                <a:gd name="T6" fmla="*/ 114 w 612"/>
                <a:gd name="T7" fmla="*/ 115 h 612"/>
                <a:gd name="T8" fmla="*/ 114 w 612"/>
                <a:gd name="T9" fmla="*/ 220 h 612"/>
                <a:gd name="T10" fmla="*/ 114 w 612"/>
                <a:gd name="T11" fmla="*/ 249 h 612"/>
                <a:gd name="T12" fmla="*/ 114 w 612"/>
                <a:gd name="T13" fmla="*/ 411 h 612"/>
                <a:gd name="T14" fmla="*/ 497 w 612"/>
                <a:gd name="T15" fmla="*/ 411 h 612"/>
                <a:gd name="T16" fmla="*/ 497 w 612"/>
                <a:gd name="T17" fmla="*/ 249 h 612"/>
                <a:gd name="T18" fmla="*/ 583 w 612"/>
                <a:gd name="T19" fmla="*/ 115 h 612"/>
                <a:gd name="T20" fmla="*/ 554 w 612"/>
                <a:gd name="T21" fmla="*/ 115 h 612"/>
                <a:gd name="T22" fmla="*/ 554 w 612"/>
                <a:gd name="T23" fmla="*/ 278 h 612"/>
                <a:gd name="T24" fmla="*/ 554 w 612"/>
                <a:gd name="T25" fmla="*/ 411 h 612"/>
                <a:gd name="T26" fmla="*/ 554 w 612"/>
                <a:gd name="T27" fmla="*/ 440 h 612"/>
                <a:gd name="T28" fmla="*/ 526 w 612"/>
                <a:gd name="T29" fmla="*/ 469 h 612"/>
                <a:gd name="T30" fmla="*/ 375 w 612"/>
                <a:gd name="T31" fmla="*/ 469 h 612"/>
                <a:gd name="T32" fmla="*/ 469 w 612"/>
                <a:gd name="T33" fmla="*/ 563 h 612"/>
                <a:gd name="T34" fmla="*/ 478 w 612"/>
                <a:gd name="T35" fmla="*/ 584 h 612"/>
                <a:gd name="T36" fmla="*/ 449 w 612"/>
                <a:gd name="T37" fmla="*/ 612 h 612"/>
                <a:gd name="T38" fmla="*/ 429 w 612"/>
                <a:gd name="T39" fmla="*/ 604 h 612"/>
                <a:gd name="T40" fmla="*/ 334 w 612"/>
                <a:gd name="T41" fmla="*/ 509 h 612"/>
                <a:gd name="T42" fmla="*/ 334 w 612"/>
                <a:gd name="T43" fmla="*/ 584 h 612"/>
                <a:gd name="T44" fmla="*/ 306 w 612"/>
                <a:gd name="T45" fmla="*/ 612 h 612"/>
                <a:gd name="T46" fmla="*/ 277 w 612"/>
                <a:gd name="T47" fmla="*/ 584 h 612"/>
                <a:gd name="T48" fmla="*/ 277 w 612"/>
                <a:gd name="T49" fmla="*/ 509 h 612"/>
                <a:gd name="T50" fmla="*/ 182 w 612"/>
                <a:gd name="T51" fmla="*/ 604 h 612"/>
                <a:gd name="T52" fmla="*/ 162 w 612"/>
                <a:gd name="T53" fmla="*/ 612 h 612"/>
                <a:gd name="T54" fmla="*/ 133 w 612"/>
                <a:gd name="T55" fmla="*/ 584 h 612"/>
                <a:gd name="T56" fmla="*/ 142 w 612"/>
                <a:gd name="T57" fmla="*/ 563 h 612"/>
                <a:gd name="T58" fmla="*/ 236 w 612"/>
                <a:gd name="T59" fmla="*/ 469 h 612"/>
                <a:gd name="T60" fmla="*/ 86 w 612"/>
                <a:gd name="T61" fmla="*/ 469 h 612"/>
                <a:gd name="T62" fmla="*/ 57 w 612"/>
                <a:gd name="T63" fmla="*/ 440 h 612"/>
                <a:gd name="T64" fmla="*/ 57 w 612"/>
                <a:gd name="T65" fmla="*/ 411 h 612"/>
                <a:gd name="T66" fmla="*/ 57 w 612"/>
                <a:gd name="T67" fmla="*/ 278 h 612"/>
                <a:gd name="T68" fmla="*/ 57 w 612"/>
                <a:gd name="T69" fmla="*/ 115 h 612"/>
                <a:gd name="T70" fmla="*/ 28 w 612"/>
                <a:gd name="T71" fmla="*/ 115 h 612"/>
                <a:gd name="T72" fmla="*/ 0 w 612"/>
                <a:gd name="T73" fmla="*/ 86 h 612"/>
                <a:gd name="T74" fmla="*/ 28 w 612"/>
                <a:gd name="T75" fmla="*/ 57 h 612"/>
                <a:gd name="T76" fmla="*/ 277 w 612"/>
                <a:gd name="T77" fmla="*/ 57 h 612"/>
                <a:gd name="T78" fmla="*/ 277 w 612"/>
                <a:gd name="T79" fmla="*/ 29 h 612"/>
                <a:gd name="T80" fmla="*/ 306 w 612"/>
                <a:gd name="T81" fmla="*/ 0 h 612"/>
                <a:gd name="T82" fmla="*/ 334 w 612"/>
                <a:gd name="T83" fmla="*/ 29 h 612"/>
                <a:gd name="T84" fmla="*/ 334 w 612"/>
                <a:gd name="T85" fmla="*/ 57 h 612"/>
                <a:gd name="T86" fmla="*/ 583 w 612"/>
                <a:gd name="T87" fmla="*/ 57 h 612"/>
                <a:gd name="T88" fmla="*/ 612 w 612"/>
                <a:gd name="T89" fmla="*/ 86 h 612"/>
                <a:gd name="T90" fmla="*/ 583 w 612"/>
                <a:gd name="T91" fmla="*/ 11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2" h="612">
                  <a:moveTo>
                    <a:pt x="497" y="249"/>
                  </a:moveTo>
                  <a:lnTo>
                    <a:pt x="497" y="220"/>
                  </a:lnTo>
                  <a:lnTo>
                    <a:pt x="497" y="115"/>
                  </a:lnTo>
                  <a:lnTo>
                    <a:pt x="114" y="115"/>
                  </a:lnTo>
                  <a:lnTo>
                    <a:pt x="114" y="220"/>
                  </a:lnTo>
                  <a:lnTo>
                    <a:pt x="114" y="249"/>
                  </a:lnTo>
                  <a:lnTo>
                    <a:pt x="114" y="411"/>
                  </a:lnTo>
                  <a:lnTo>
                    <a:pt x="497" y="411"/>
                  </a:lnTo>
                  <a:lnTo>
                    <a:pt x="497" y="249"/>
                  </a:lnTo>
                  <a:close/>
                  <a:moveTo>
                    <a:pt x="583" y="115"/>
                  </a:moveTo>
                  <a:lnTo>
                    <a:pt x="554" y="115"/>
                  </a:lnTo>
                  <a:lnTo>
                    <a:pt x="554" y="278"/>
                  </a:lnTo>
                  <a:lnTo>
                    <a:pt x="554" y="411"/>
                  </a:lnTo>
                  <a:lnTo>
                    <a:pt x="554" y="440"/>
                  </a:lnTo>
                  <a:cubicBezTo>
                    <a:pt x="554" y="456"/>
                    <a:pt x="541" y="469"/>
                    <a:pt x="526" y="469"/>
                  </a:cubicBezTo>
                  <a:lnTo>
                    <a:pt x="375" y="469"/>
                  </a:lnTo>
                  <a:lnTo>
                    <a:pt x="469" y="563"/>
                  </a:lnTo>
                  <a:cubicBezTo>
                    <a:pt x="475" y="569"/>
                    <a:pt x="478" y="576"/>
                    <a:pt x="478" y="584"/>
                  </a:cubicBezTo>
                  <a:cubicBezTo>
                    <a:pt x="478" y="600"/>
                    <a:pt x="465" y="612"/>
                    <a:pt x="449" y="612"/>
                  </a:cubicBezTo>
                  <a:cubicBezTo>
                    <a:pt x="441" y="612"/>
                    <a:pt x="434" y="609"/>
                    <a:pt x="429" y="604"/>
                  </a:cubicBezTo>
                  <a:lnTo>
                    <a:pt x="334" y="509"/>
                  </a:lnTo>
                  <a:lnTo>
                    <a:pt x="334" y="584"/>
                  </a:lnTo>
                  <a:cubicBezTo>
                    <a:pt x="334" y="600"/>
                    <a:pt x="321" y="612"/>
                    <a:pt x="306" y="612"/>
                  </a:cubicBezTo>
                  <a:cubicBezTo>
                    <a:pt x="290" y="612"/>
                    <a:pt x="277" y="600"/>
                    <a:pt x="277" y="584"/>
                  </a:cubicBezTo>
                  <a:lnTo>
                    <a:pt x="277" y="509"/>
                  </a:lnTo>
                  <a:lnTo>
                    <a:pt x="182" y="604"/>
                  </a:lnTo>
                  <a:cubicBezTo>
                    <a:pt x="177" y="609"/>
                    <a:pt x="170" y="612"/>
                    <a:pt x="162" y="612"/>
                  </a:cubicBezTo>
                  <a:cubicBezTo>
                    <a:pt x="146" y="612"/>
                    <a:pt x="133" y="600"/>
                    <a:pt x="133" y="584"/>
                  </a:cubicBezTo>
                  <a:cubicBezTo>
                    <a:pt x="133" y="576"/>
                    <a:pt x="137" y="569"/>
                    <a:pt x="142" y="563"/>
                  </a:cubicBezTo>
                  <a:lnTo>
                    <a:pt x="236" y="469"/>
                  </a:lnTo>
                  <a:lnTo>
                    <a:pt x="86" y="469"/>
                  </a:lnTo>
                  <a:cubicBezTo>
                    <a:pt x="70" y="469"/>
                    <a:pt x="57" y="456"/>
                    <a:pt x="57" y="440"/>
                  </a:cubicBezTo>
                  <a:lnTo>
                    <a:pt x="57" y="411"/>
                  </a:lnTo>
                  <a:lnTo>
                    <a:pt x="57" y="278"/>
                  </a:lnTo>
                  <a:lnTo>
                    <a:pt x="57" y="115"/>
                  </a:lnTo>
                  <a:lnTo>
                    <a:pt x="28" y="115"/>
                  </a:lnTo>
                  <a:cubicBezTo>
                    <a:pt x="12" y="115"/>
                    <a:pt x="0" y="102"/>
                    <a:pt x="0" y="86"/>
                  </a:cubicBezTo>
                  <a:cubicBezTo>
                    <a:pt x="0" y="70"/>
                    <a:pt x="12" y="57"/>
                    <a:pt x="28" y="57"/>
                  </a:cubicBezTo>
                  <a:lnTo>
                    <a:pt x="277" y="57"/>
                  </a:lnTo>
                  <a:lnTo>
                    <a:pt x="277" y="29"/>
                  </a:lnTo>
                  <a:cubicBezTo>
                    <a:pt x="277" y="13"/>
                    <a:pt x="290" y="0"/>
                    <a:pt x="306" y="0"/>
                  </a:cubicBezTo>
                  <a:cubicBezTo>
                    <a:pt x="321" y="0"/>
                    <a:pt x="334" y="13"/>
                    <a:pt x="334" y="29"/>
                  </a:cubicBezTo>
                  <a:lnTo>
                    <a:pt x="334" y="57"/>
                  </a:lnTo>
                  <a:lnTo>
                    <a:pt x="583" y="57"/>
                  </a:lnTo>
                  <a:cubicBezTo>
                    <a:pt x="599" y="57"/>
                    <a:pt x="612" y="70"/>
                    <a:pt x="612" y="86"/>
                  </a:cubicBezTo>
                  <a:cubicBezTo>
                    <a:pt x="612" y="102"/>
                    <a:pt x="599" y="115"/>
                    <a:pt x="583" y="115"/>
                  </a:cubicBezTo>
                  <a:close/>
                </a:path>
              </a:pathLst>
            </a:custGeom>
            <a:solidFill>
              <a:srgbClr val="FB7B7B"/>
            </a:solidFill>
            <a:ln>
              <a:noFill/>
            </a:ln>
          </p:spPr>
          <p:txBody>
            <a:bodyPr vert="horz" wrap="square" lIns="91299" tIns="45649" rIns="91299" bIns="4564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cs typeface="+mn-ea"/>
                <a:sym typeface="+mn-lt"/>
              </a:endParaRPr>
            </a:p>
          </p:txBody>
        </p:sp>
      </p:grpSp>
      <p:sp>
        <p:nvSpPr>
          <p:cNvPr id="92" name="Rectangle 3">
            <a:extLst>
              <a:ext uri="{FF2B5EF4-FFF2-40B4-BE49-F238E27FC236}">
                <a16:creationId xmlns:a16="http://schemas.microsoft.com/office/drawing/2014/main" id="{74A2E86B-2887-442B-934C-D32333123D42}"/>
              </a:ext>
            </a:extLst>
          </p:cNvPr>
          <p:cNvSpPr txBox="1">
            <a:spLocks noChangeArrowheads="1"/>
          </p:cNvSpPr>
          <p:nvPr/>
        </p:nvSpPr>
        <p:spPr>
          <a:xfrm>
            <a:off x="6301160" y="2391940"/>
            <a:ext cx="3300478" cy="363033"/>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buClr>
                <a:srgbClr val="1D5B2D"/>
              </a:buClr>
              <a:buSzPct val="100000"/>
              <a:buNone/>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93" name="Rectangle 192">
            <a:extLst>
              <a:ext uri="{FF2B5EF4-FFF2-40B4-BE49-F238E27FC236}">
                <a16:creationId xmlns:a16="http://schemas.microsoft.com/office/drawing/2014/main" id="{0F720302-3FC3-47E2-91A6-C8DD3F8FE9EF}"/>
              </a:ext>
            </a:extLst>
          </p:cNvPr>
          <p:cNvSpPr/>
          <p:nvPr/>
        </p:nvSpPr>
        <p:spPr>
          <a:xfrm>
            <a:off x="6301160" y="2093032"/>
            <a:ext cx="1376531" cy="307777"/>
          </a:xfrm>
          <a:prstGeom prst="rect">
            <a:avLst/>
          </a:prstGeom>
        </p:spPr>
        <p:txBody>
          <a:bodyPr wrap="none">
            <a:spAutoFit/>
          </a:bodyPr>
          <a:lstStyle/>
          <a:p>
            <a:pPr>
              <a:spcBef>
                <a:spcPts val="600"/>
              </a:spcBef>
              <a:buClr>
                <a:srgbClr val="1D5B2D"/>
              </a:buClr>
              <a:buSzPct val="100000"/>
            </a:pPr>
            <a:r>
              <a:rPr lang="en-US" altLang="zh-CN" sz="1400" b="1" smtClean="0">
                <a:cs typeface="+mn-ea"/>
                <a:sym typeface="+mn-lt"/>
              </a:rPr>
              <a:t>Add title text</a:t>
            </a:r>
            <a:endParaRPr lang="zh-CN" altLang="en-US" sz="1400" b="1" dirty="0">
              <a:cs typeface="+mn-ea"/>
              <a:sym typeface="+mn-lt"/>
            </a:endParaRPr>
          </a:p>
        </p:txBody>
      </p:sp>
      <p:sp>
        <p:nvSpPr>
          <p:cNvPr id="94" name="Rectangle 3">
            <a:extLst>
              <a:ext uri="{FF2B5EF4-FFF2-40B4-BE49-F238E27FC236}">
                <a16:creationId xmlns:a16="http://schemas.microsoft.com/office/drawing/2014/main" id="{B3B5EA88-2A18-4AEF-BFEC-20A9BE5A3CE1}"/>
              </a:ext>
            </a:extLst>
          </p:cNvPr>
          <p:cNvSpPr txBox="1">
            <a:spLocks noChangeArrowheads="1"/>
          </p:cNvSpPr>
          <p:nvPr/>
        </p:nvSpPr>
        <p:spPr>
          <a:xfrm>
            <a:off x="7474645" y="3136763"/>
            <a:ext cx="3300478" cy="363033"/>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buClr>
                <a:srgbClr val="1D5B2D"/>
              </a:buClr>
              <a:buSzPct val="100000"/>
              <a:buNone/>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95" name="Rectangle 192">
            <a:extLst>
              <a:ext uri="{FF2B5EF4-FFF2-40B4-BE49-F238E27FC236}">
                <a16:creationId xmlns:a16="http://schemas.microsoft.com/office/drawing/2014/main" id="{DCBEFCEB-457B-4354-8612-B49444E9A18B}"/>
              </a:ext>
            </a:extLst>
          </p:cNvPr>
          <p:cNvSpPr/>
          <p:nvPr/>
        </p:nvSpPr>
        <p:spPr>
          <a:xfrm>
            <a:off x="7474645" y="2837855"/>
            <a:ext cx="1376531" cy="307777"/>
          </a:xfrm>
          <a:prstGeom prst="rect">
            <a:avLst/>
          </a:prstGeom>
        </p:spPr>
        <p:txBody>
          <a:bodyPr wrap="none">
            <a:spAutoFit/>
          </a:bodyPr>
          <a:lstStyle/>
          <a:p>
            <a:pPr>
              <a:spcBef>
                <a:spcPts val="600"/>
              </a:spcBef>
              <a:buClr>
                <a:srgbClr val="1D5B2D"/>
              </a:buClr>
              <a:buSzPct val="100000"/>
            </a:pPr>
            <a:r>
              <a:rPr lang="en-US" altLang="zh-CN" sz="1400" b="1" smtClean="0">
                <a:cs typeface="+mn-ea"/>
                <a:sym typeface="+mn-lt"/>
              </a:rPr>
              <a:t>Add title text</a:t>
            </a:r>
            <a:endParaRPr lang="zh-CN" altLang="en-US" sz="1400" b="1" dirty="0">
              <a:cs typeface="+mn-ea"/>
              <a:sym typeface="+mn-lt"/>
            </a:endParaRPr>
          </a:p>
        </p:txBody>
      </p:sp>
      <p:sp>
        <p:nvSpPr>
          <p:cNvPr id="96" name="Rectangle 3">
            <a:extLst>
              <a:ext uri="{FF2B5EF4-FFF2-40B4-BE49-F238E27FC236}">
                <a16:creationId xmlns:a16="http://schemas.microsoft.com/office/drawing/2014/main" id="{59D976F1-7902-4A83-8061-576E84CC24E6}"/>
              </a:ext>
            </a:extLst>
          </p:cNvPr>
          <p:cNvSpPr txBox="1">
            <a:spLocks noChangeArrowheads="1"/>
          </p:cNvSpPr>
          <p:nvPr/>
        </p:nvSpPr>
        <p:spPr>
          <a:xfrm>
            <a:off x="8537271" y="4063728"/>
            <a:ext cx="3300478" cy="363033"/>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buClr>
                <a:srgbClr val="1D5B2D"/>
              </a:buClr>
              <a:buSzPct val="100000"/>
              <a:buNone/>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97" name="Rectangle 192">
            <a:extLst>
              <a:ext uri="{FF2B5EF4-FFF2-40B4-BE49-F238E27FC236}">
                <a16:creationId xmlns:a16="http://schemas.microsoft.com/office/drawing/2014/main" id="{3DC86738-5C31-478F-9B7E-8ED3C45FC8B6}"/>
              </a:ext>
            </a:extLst>
          </p:cNvPr>
          <p:cNvSpPr/>
          <p:nvPr/>
        </p:nvSpPr>
        <p:spPr>
          <a:xfrm>
            <a:off x="8530563" y="3764820"/>
            <a:ext cx="1376531" cy="307777"/>
          </a:xfrm>
          <a:prstGeom prst="rect">
            <a:avLst/>
          </a:prstGeom>
        </p:spPr>
        <p:txBody>
          <a:bodyPr wrap="none">
            <a:spAutoFit/>
          </a:bodyPr>
          <a:lstStyle/>
          <a:p>
            <a:pPr>
              <a:spcBef>
                <a:spcPts val="600"/>
              </a:spcBef>
              <a:buClr>
                <a:srgbClr val="1D5B2D"/>
              </a:buClr>
              <a:buSzPct val="100000"/>
            </a:pPr>
            <a:r>
              <a:rPr lang="en-US" altLang="zh-CN" sz="1400" b="1" smtClean="0">
                <a:cs typeface="+mn-ea"/>
                <a:sym typeface="+mn-lt"/>
              </a:rPr>
              <a:t>Add title text</a:t>
            </a:r>
            <a:endParaRPr lang="zh-CN" altLang="en-US" sz="1400" b="1" dirty="0">
              <a:cs typeface="+mn-ea"/>
              <a:sym typeface="+mn-lt"/>
            </a:endParaRPr>
          </a:p>
        </p:txBody>
      </p:sp>
      <p:sp>
        <p:nvSpPr>
          <p:cNvPr id="98" name="Rectangle 3">
            <a:extLst>
              <a:ext uri="{FF2B5EF4-FFF2-40B4-BE49-F238E27FC236}">
                <a16:creationId xmlns:a16="http://schemas.microsoft.com/office/drawing/2014/main" id="{D0C8C061-A5AF-4F4B-860A-50D0F866E57C}"/>
              </a:ext>
            </a:extLst>
          </p:cNvPr>
          <p:cNvSpPr txBox="1">
            <a:spLocks noChangeArrowheads="1"/>
          </p:cNvSpPr>
          <p:nvPr/>
        </p:nvSpPr>
        <p:spPr>
          <a:xfrm>
            <a:off x="7474645" y="5048561"/>
            <a:ext cx="3300478" cy="363033"/>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buClr>
                <a:srgbClr val="1D5B2D"/>
              </a:buClr>
              <a:buSzPct val="100000"/>
              <a:buNone/>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99" name="Rectangle 192">
            <a:extLst>
              <a:ext uri="{FF2B5EF4-FFF2-40B4-BE49-F238E27FC236}">
                <a16:creationId xmlns:a16="http://schemas.microsoft.com/office/drawing/2014/main" id="{6B1120DB-F909-4160-A0DD-2A2E9B4CF341}"/>
              </a:ext>
            </a:extLst>
          </p:cNvPr>
          <p:cNvSpPr/>
          <p:nvPr/>
        </p:nvSpPr>
        <p:spPr>
          <a:xfrm>
            <a:off x="7474645" y="4749653"/>
            <a:ext cx="1376531" cy="307777"/>
          </a:xfrm>
          <a:prstGeom prst="rect">
            <a:avLst/>
          </a:prstGeom>
        </p:spPr>
        <p:txBody>
          <a:bodyPr wrap="none">
            <a:spAutoFit/>
          </a:bodyPr>
          <a:lstStyle/>
          <a:p>
            <a:pPr>
              <a:spcBef>
                <a:spcPts val="600"/>
              </a:spcBef>
              <a:buClr>
                <a:srgbClr val="1D5B2D"/>
              </a:buClr>
              <a:buSzPct val="100000"/>
            </a:pPr>
            <a:r>
              <a:rPr lang="en-US" altLang="zh-CN" sz="1400" b="1" smtClean="0">
                <a:cs typeface="+mn-ea"/>
                <a:sym typeface="+mn-lt"/>
              </a:rPr>
              <a:t>Add title text</a:t>
            </a:r>
            <a:endParaRPr lang="zh-CN" altLang="en-US" sz="1400" b="1" dirty="0">
              <a:cs typeface="+mn-ea"/>
              <a:sym typeface="+mn-lt"/>
            </a:endParaRPr>
          </a:p>
        </p:txBody>
      </p:sp>
      <p:sp>
        <p:nvSpPr>
          <p:cNvPr id="100" name="Rectangle 3">
            <a:extLst>
              <a:ext uri="{FF2B5EF4-FFF2-40B4-BE49-F238E27FC236}">
                <a16:creationId xmlns:a16="http://schemas.microsoft.com/office/drawing/2014/main" id="{A8C2C92F-0A82-4F02-BE2A-0CB6228B7FAA}"/>
              </a:ext>
            </a:extLst>
          </p:cNvPr>
          <p:cNvSpPr txBox="1">
            <a:spLocks noChangeArrowheads="1"/>
          </p:cNvSpPr>
          <p:nvPr/>
        </p:nvSpPr>
        <p:spPr>
          <a:xfrm>
            <a:off x="6301160" y="5928214"/>
            <a:ext cx="3300478" cy="363033"/>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buClr>
                <a:srgbClr val="1D5B2D"/>
              </a:buClr>
              <a:buSzPct val="100000"/>
              <a:buNone/>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sp>
        <p:nvSpPr>
          <p:cNvPr id="101" name="Rectangle 192">
            <a:extLst>
              <a:ext uri="{FF2B5EF4-FFF2-40B4-BE49-F238E27FC236}">
                <a16:creationId xmlns:a16="http://schemas.microsoft.com/office/drawing/2014/main" id="{B875E24B-81A6-4665-8833-B0E65BB8835C}"/>
              </a:ext>
            </a:extLst>
          </p:cNvPr>
          <p:cNvSpPr/>
          <p:nvPr/>
        </p:nvSpPr>
        <p:spPr>
          <a:xfrm>
            <a:off x="6301160" y="5629306"/>
            <a:ext cx="1376531" cy="307777"/>
          </a:xfrm>
          <a:prstGeom prst="rect">
            <a:avLst/>
          </a:prstGeom>
        </p:spPr>
        <p:txBody>
          <a:bodyPr wrap="none">
            <a:spAutoFit/>
          </a:bodyPr>
          <a:lstStyle/>
          <a:p>
            <a:pPr>
              <a:spcBef>
                <a:spcPts val="600"/>
              </a:spcBef>
              <a:buClr>
                <a:srgbClr val="1D5B2D"/>
              </a:buClr>
              <a:buSzPct val="100000"/>
            </a:pPr>
            <a:r>
              <a:rPr lang="en-US" altLang="zh-CN" sz="1400" b="1" smtClean="0">
                <a:cs typeface="+mn-ea"/>
                <a:sym typeface="+mn-lt"/>
              </a:rPr>
              <a:t>Add title text</a:t>
            </a:r>
            <a:endParaRPr lang="zh-CN" altLang="en-US" sz="1400" b="1" dirty="0">
              <a:cs typeface="+mn-ea"/>
              <a:sym typeface="+mn-lt"/>
            </a:endParaRPr>
          </a:p>
        </p:txBody>
      </p:sp>
    </p:spTree>
    <p:extLst>
      <p:ext uri="{BB962C8B-B14F-4D97-AF65-F5344CB8AC3E}">
        <p14:creationId xmlns:p14="http://schemas.microsoft.com/office/powerpoint/2010/main" val="122382476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par>
                          <p:cTn id="18" fill="hold">
                            <p:stCondLst>
                              <p:cond delay="2050"/>
                            </p:stCondLst>
                            <p:childTnLst>
                              <p:par>
                                <p:cTn id="19" presetID="22" presetClass="entr" presetSubtype="8" fill="hold" grpId="0" nodeType="after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wipe(left)">
                                      <p:cBhvr>
                                        <p:cTn id="21" dur="500"/>
                                        <p:tgtEl>
                                          <p:spTgt spid="9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wipe(left)">
                                      <p:cBhvr>
                                        <p:cTn id="24" dur="500"/>
                                        <p:tgtEl>
                                          <p:spTgt spid="93"/>
                                        </p:tgtEl>
                                      </p:cBhvr>
                                    </p:animEffect>
                                  </p:childTnLst>
                                </p:cTn>
                              </p:par>
                            </p:childTnLst>
                          </p:cTn>
                        </p:par>
                        <p:par>
                          <p:cTn id="25" fill="hold">
                            <p:stCondLst>
                              <p:cond delay="2550"/>
                            </p:stCondLst>
                            <p:childTnLst>
                              <p:par>
                                <p:cTn id="26" presetID="22" presetClass="entr" presetSubtype="8" fill="hold" grpId="0" nodeType="after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wipe(left)">
                                      <p:cBhvr>
                                        <p:cTn id="28" dur="500"/>
                                        <p:tgtEl>
                                          <p:spTgt spid="9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wipe(left)">
                                      <p:cBhvr>
                                        <p:cTn id="31" dur="500"/>
                                        <p:tgtEl>
                                          <p:spTgt spid="95"/>
                                        </p:tgtEl>
                                      </p:cBhvr>
                                    </p:animEffect>
                                  </p:childTnLst>
                                </p:cTn>
                              </p:par>
                            </p:childTnLst>
                          </p:cTn>
                        </p:par>
                        <p:par>
                          <p:cTn id="32" fill="hold">
                            <p:stCondLst>
                              <p:cond delay="3050"/>
                            </p:stCondLst>
                            <p:childTnLst>
                              <p:par>
                                <p:cTn id="33" presetID="22" presetClass="entr" presetSubtype="8" fill="hold" grpId="0"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left)">
                                      <p:cBhvr>
                                        <p:cTn id="35" dur="500"/>
                                        <p:tgtEl>
                                          <p:spTgt spid="9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wipe(left)">
                                      <p:cBhvr>
                                        <p:cTn id="38" dur="500"/>
                                        <p:tgtEl>
                                          <p:spTgt spid="97"/>
                                        </p:tgtEl>
                                      </p:cBhvr>
                                    </p:animEffect>
                                  </p:childTnLst>
                                </p:cTn>
                              </p:par>
                            </p:childTnLst>
                          </p:cTn>
                        </p:par>
                        <p:par>
                          <p:cTn id="39" fill="hold">
                            <p:stCondLst>
                              <p:cond delay="3550"/>
                            </p:stCondLst>
                            <p:childTnLst>
                              <p:par>
                                <p:cTn id="40" presetID="22" presetClass="entr" presetSubtype="8"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wipe(left)">
                                      <p:cBhvr>
                                        <p:cTn id="42" dur="500"/>
                                        <p:tgtEl>
                                          <p:spTgt spid="9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wipe(left)">
                                      <p:cBhvr>
                                        <p:cTn id="45" dur="500"/>
                                        <p:tgtEl>
                                          <p:spTgt spid="99"/>
                                        </p:tgtEl>
                                      </p:cBhvr>
                                    </p:animEffect>
                                  </p:childTnLst>
                                </p:cTn>
                              </p:par>
                            </p:childTnLst>
                          </p:cTn>
                        </p:par>
                        <p:par>
                          <p:cTn id="46" fill="hold">
                            <p:stCondLst>
                              <p:cond delay="4050"/>
                            </p:stCondLst>
                            <p:childTnLst>
                              <p:par>
                                <p:cTn id="47" presetID="22" presetClass="entr" presetSubtype="8" fill="hold" grpId="0" nodeType="after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wipe(left)">
                                      <p:cBhvr>
                                        <p:cTn id="49" dur="500"/>
                                        <p:tgtEl>
                                          <p:spTgt spid="10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wipe(left)">
                                      <p:cBhvr>
                                        <p:cTn id="5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2" grpId="0"/>
      <p:bldP spid="93" grpId="0"/>
      <p:bldP spid="94" grpId="0"/>
      <p:bldP spid="95" grpId="0"/>
      <p:bldP spid="96" grpId="0"/>
      <p:bldP spid="97" grpId="0"/>
      <p:bldP spid="98" grpId="0"/>
      <p:bldP spid="99" grpId="0"/>
      <p:bldP spid="100"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8A0A2FA-3B4D-479B-A70F-164F95C7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525" y="363891"/>
            <a:ext cx="1145381" cy="526671"/>
          </a:xfrm>
          <a:prstGeom prst="rect">
            <a:avLst/>
          </a:prstGeom>
        </p:spPr>
      </p:pic>
      <p:pic>
        <p:nvPicPr>
          <p:cNvPr id="7" name="图片 6">
            <a:extLst>
              <a:ext uri="{FF2B5EF4-FFF2-40B4-BE49-F238E27FC236}">
                <a16:creationId xmlns:a16="http://schemas.microsoft.com/office/drawing/2014/main" id="{74F7DE43-BE97-466B-AAF1-206F9BC60F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160657"/>
            <a:ext cx="3074593" cy="3697344"/>
          </a:xfrm>
          <a:prstGeom prst="rect">
            <a:avLst/>
          </a:prstGeom>
        </p:spPr>
      </p:pic>
      <p:pic>
        <p:nvPicPr>
          <p:cNvPr id="8" name="图片 7">
            <a:extLst>
              <a:ext uri="{FF2B5EF4-FFF2-40B4-BE49-F238E27FC236}">
                <a16:creationId xmlns:a16="http://schemas.microsoft.com/office/drawing/2014/main" id="{BB5F6A45-C141-4557-B5E7-89806E454A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8419" y="3044874"/>
            <a:ext cx="1756514" cy="3389533"/>
          </a:xfrm>
          <a:prstGeom prst="rect">
            <a:avLst/>
          </a:prstGeom>
        </p:spPr>
      </p:pic>
      <p:sp>
        <p:nvSpPr>
          <p:cNvPr id="11" name="矩形 10">
            <a:extLst>
              <a:ext uri="{FF2B5EF4-FFF2-40B4-BE49-F238E27FC236}">
                <a16:creationId xmlns:a16="http://schemas.microsoft.com/office/drawing/2014/main" id="{B8F47804-39B3-4912-9235-82CB84D78E10}"/>
              </a:ext>
            </a:extLst>
          </p:cNvPr>
          <p:cNvSpPr/>
          <p:nvPr/>
        </p:nvSpPr>
        <p:spPr>
          <a:xfrm>
            <a:off x="521494" y="2371725"/>
            <a:ext cx="241295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12" name="矩形 11">
            <a:extLst>
              <a:ext uri="{FF2B5EF4-FFF2-40B4-BE49-F238E27FC236}">
                <a16:creationId xmlns:a16="http://schemas.microsoft.com/office/drawing/2014/main" id="{ACBF4967-6BC3-4BB4-B88B-8C7B64B2F182}"/>
              </a:ext>
            </a:extLst>
          </p:cNvPr>
          <p:cNvSpPr/>
          <p:nvPr/>
        </p:nvSpPr>
        <p:spPr>
          <a:xfrm>
            <a:off x="9549138" y="2371725"/>
            <a:ext cx="238092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15" name="文本框 14">
            <a:extLst>
              <a:ext uri="{FF2B5EF4-FFF2-40B4-BE49-F238E27FC236}">
                <a16:creationId xmlns:a16="http://schemas.microsoft.com/office/drawing/2014/main" id="{626CB8C8-0418-44CF-B6D6-011795BD1211}"/>
              </a:ext>
            </a:extLst>
          </p:cNvPr>
          <p:cNvSpPr txBox="1"/>
          <p:nvPr/>
        </p:nvSpPr>
        <p:spPr>
          <a:xfrm>
            <a:off x="3029417" y="4181926"/>
            <a:ext cx="6133166" cy="1446550"/>
          </a:xfrm>
          <a:prstGeom prst="rect">
            <a:avLst/>
          </a:prstGeom>
          <a:noFill/>
        </p:spPr>
        <p:txBody>
          <a:bodyPr wrap="square" rtlCol="0">
            <a:spAutoFit/>
          </a:bodyPr>
          <a:lstStyle/>
          <a:p>
            <a:pPr algn="ctr"/>
            <a:r>
              <a:rPr kumimoji="1" lang="en-US" altLang="zh-CN" sz="8800" b="1" spc="600" smtClean="0">
                <a:solidFill>
                  <a:schemeClr val="bg1"/>
                </a:solidFill>
                <a:effectLst>
                  <a:outerShdw blurRad="38100" dist="38100" dir="2700000" algn="tl">
                    <a:srgbClr val="000000">
                      <a:alpha val="43137"/>
                    </a:srgbClr>
                  </a:outerShdw>
                </a:effectLst>
                <a:cs typeface="+mn-ea"/>
                <a:sym typeface="+mn-lt"/>
              </a:rPr>
              <a:t>Thank</a:t>
            </a:r>
            <a:r>
              <a:rPr kumimoji="1" lang="en-US" altLang="zh-CN" sz="8800" b="1" spc="600">
                <a:solidFill>
                  <a:schemeClr val="bg1"/>
                </a:solidFill>
                <a:effectLst>
                  <a:outerShdw blurRad="38100" dist="38100" dir="2700000" algn="tl">
                    <a:srgbClr val="000000">
                      <a:alpha val="43137"/>
                    </a:srgbClr>
                  </a:outerShdw>
                </a:effectLst>
                <a:cs typeface="+mn-ea"/>
                <a:sym typeface="+mn-lt"/>
              </a:rPr>
              <a:t>s</a:t>
            </a:r>
            <a:endParaRPr kumimoji="1" lang="zh-CN" altLang="en-US" sz="8800" b="1" spc="600" dirty="0">
              <a:solidFill>
                <a:schemeClr val="bg1"/>
              </a:solidFill>
              <a:effectLst>
                <a:outerShdw blurRad="38100" dist="38100" dir="2700000" algn="tl">
                  <a:srgbClr val="000000">
                    <a:alpha val="43137"/>
                  </a:srgbClr>
                </a:outerShdw>
              </a:effectLst>
              <a:cs typeface="+mn-ea"/>
              <a:sym typeface="+mn-lt"/>
            </a:endParaRPr>
          </a:p>
        </p:txBody>
      </p:sp>
      <p:sp>
        <p:nvSpPr>
          <p:cNvPr id="17" name="矩形 16">
            <a:extLst>
              <a:ext uri="{FF2B5EF4-FFF2-40B4-BE49-F238E27FC236}">
                <a16:creationId xmlns:a16="http://schemas.microsoft.com/office/drawing/2014/main" id="{FFF80778-2FDD-42D3-93A2-BC29C30EF8C8}"/>
              </a:ext>
            </a:extLst>
          </p:cNvPr>
          <p:cNvSpPr/>
          <p:nvPr/>
        </p:nvSpPr>
        <p:spPr>
          <a:xfrm>
            <a:off x="3809603" y="5545349"/>
            <a:ext cx="4572794" cy="507839"/>
          </a:xfrm>
          <a:prstGeom prst="rect">
            <a:avLst/>
          </a:prstGeom>
        </p:spPr>
        <p:txBody>
          <a:bodyPr lIns="91448" tIns="45724" rIns="91448" bIns="45724">
            <a:spAutoFit/>
          </a:bodyPr>
          <a:lstStyle/>
          <a:p>
            <a:pPr algn="ctr"/>
            <a:r>
              <a:rPr lang="en-US" altLang="zh-CN" sz="900" smtClean="0">
                <a:solidFill>
                  <a:srgbClr val="FA9576"/>
                </a:solidFill>
                <a:cs typeface="+mn-ea"/>
                <a:sym typeface="+mn-lt"/>
              </a:rPr>
              <a:t>Click here to add content, content to match the title, you can copy and paste directly, to select useful keyword entry.</a:t>
            </a:r>
            <a:endParaRPr lang="en-US" altLang="zh-CN" sz="900" dirty="0">
              <a:solidFill>
                <a:srgbClr val="FA9576"/>
              </a:solidFill>
              <a:cs typeface="+mn-ea"/>
              <a:sym typeface="+mn-lt"/>
            </a:endParaRPr>
          </a:p>
          <a:p>
            <a:pPr algn="ctr"/>
            <a:endParaRPr lang="en-US" altLang="zh-CN" sz="900" dirty="0">
              <a:solidFill>
                <a:srgbClr val="FA9576"/>
              </a:solidFill>
              <a:cs typeface="+mn-ea"/>
              <a:sym typeface="+mn-lt"/>
            </a:endParaRPr>
          </a:p>
        </p:txBody>
      </p:sp>
    </p:spTree>
    <p:extLst>
      <p:ext uri="{BB962C8B-B14F-4D97-AF65-F5344CB8AC3E}">
        <p14:creationId xmlns:p14="http://schemas.microsoft.com/office/powerpoint/2010/main" val="178991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2"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6" decel="100000" fill="hold" nodeType="withEffect">
                                      <p:stCondLst>
                                        <p:cond delay="2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22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32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4200"/>
                                </p:stCondLst>
                                <p:childTnLst>
                                  <p:par>
                                    <p:cTn id="31" presetID="2" presetClass="entr" presetSubtype="4" fill="hold" grpId="0" nodeType="afterEffect" p14:presetBounceEnd="62000">
                                      <p:stCondLst>
                                        <p:cond delay="0"/>
                                      </p:stCondLst>
                                      <p:iterate type="lt">
                                        <p:tmPct val="5000"/>
                                      </p:iterate>
                                      <p:childTnLst>
                                        <p:set>
                                          <p:cBhvr>
                                            <p:cTn id="32" dur="1" fill="hold">
                                              <p:stCondLst>
                                                <p:cond delay="0"/>
                                              </p:stCondLst>
                                            </p:cTn>
                                            <p:tgtEl>
                                              <p:spTgt spid="15"/>
                                            </p:tgtEl>
                                            <p:attrNameLst>
                                              <p:attrName>style.visibility</p:attrName>
                                            </p:attrNameLst>
                                          </p:cBhvr>
                                          <p:to>
                                            <p:strVal val="visible"/>
                                          </p:to>
                                        </p:set>
                                        <p:anim calcmode="lin" valueType="num" p14:bounceEnd="62000">
                                          <p:cBhvr additive="base">
                                            <p:cTn id="33" dur="1500" fill="hold"/>
                                            <p:tgtEl>
                                              <p:spTgt spid="15"/>
                                            </p:tgtEl>
                                            <p:attrNameLst>
                                              <p:attrName>ppt_x</p:attrName>
                                            </p:attrNameLst>
                                          </p:cBhvr>
                                          <p:tavLst>
                                            <p:tav tm="0">
                                              <p:val>
                                                <p:strVal val="#ppt_x"/>
                                              </p:val>
                                            </p:tav>
                                            <p:tav tm="100000">
                                              <p:val>
                                                <p:strVal val="#ppt_x"/>
                                              </p:val>
                                            </p:tav>
                                          </p:tavLst>
                                        </p:anim>
                                        <p:anim calcmode="lin" valueType="num" p14:bounceEnd="62000">
                                          <p:cBhvr additive="base">
                                            <p:cTn id="34" dur="1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6075"/>
                                </p:stCondLst>
                                <p:childTnLst>
                                  <p:par>
                                    <p:cTn id="36" presetID="22" presetClass="entr" presetSubtype="1" fill="hold" grpId="0" nodeType="afterEffect">
                                      <p:stCondLst>
                                        <p:cond delay="0"/>
                                      </p:stCondLst>
                                      <p:iterate type="lt">
                                        <p:tmPct val="3000"/>
                                      </p:iterate>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2"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6" decel="100000" fill="hold" nodeType="withEffect">
                                      <p:stCondLst>
                                        <p:cond delay="2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22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32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4200"/>
                                </p:stCondLst>
                                <p:childTnLst>
                                  <p:par>
                                    <p:cTn id="31" presetID="2" presetClass="entr" presetSubtype="4" fill="hold" grpId="0" nodeType="afterEffect">
                                      <p:stCondLst>
                                        <p:cond delay="0"/>
                                      </p:stCondLst>
                                      <p:iterate type="lt">
                                        <p:tmPct val="5000"/>
                                      </p:iterate>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500" fill="hold"/>
                                            <p:tgtEl>
                                              <p:spTgt spid="15"/>
                                            </p:tgtEl>
                                            <p:attrNameLst>
                                              <p:attrName>ppt_x</p:attrName>
                                            </p:attrNameLst>
                                          </p:cBhvr>
                                          <p:tavLst>
                                            <p:tav tm="0">
                                              <p:val>
                                                <p:strVal val="#ppt_x"/>
                                              </p:val>
                                            </p:tav>
                                            <p:tav tm="100000">
                                              <p:val>
                                                <p:strVal val="#ppt_x"/>
                                              </p:val>
                                            </p:tav>
                                          </p:tavLst>
                                        </p:anim>
                                        <p:anim calcmode="lin" valueType="num">
                                          <p:cBhvr additive="base">
                                            <p:cTn id="34" dur="1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6075"/>
                                </p:stCondLst>
                                <p:childTnLst>
                                  <p:par>
                                    <p:cTn id="36" presetID="22" presetClass="entr" presetSubtype="1" fill="hold" grpId="0" nodeType="afterEffect">
                                      <p:stCondLst>
                                        <p:cond delay="0"/>
                                      </p:stCondLst>
                                      <p:iterate type="lt">
                                        <p:tmPct val="3000"/>
                                      </p:iterate>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chemeClr val="tx1">
                    <a:lumMod val="65000"/>
                    <a:lumOff val="35000"/>
                  </a:schemeClr>
                </a:solidFill>
                <a:hlinkClick r:id="rId2"/>
              </a:rPr>
              <a:t>https://www.jpppt.com/ </a:t>
            </a:r>
            <a:endParaRPr lang="en-US" sz="2400" dirty="0">
              <a:solidFill>
                <a:schemeClr val="tx1">
                  <a:lumMod val="65000"/>
                  <a:lumOff val="35000"/>
                </a:schemeClr>
              </a:solidFill>
            </a:endParaRPr>
          </a:p>
          <a:p>
            <a:pPr marL="0" indent="0" algn="ctr">
              <a:buNone/>
            </a:pPr>
            <a:r>
              <a:rPr lang="en-US" sz="2400" dirty="0">
                <a:solidFill>
                  <a:schemeClr val="tx1">
                    <a:lumMod val="65000"/>
                    <a:lumOff val="35000"/>
                  </a:schemeClr>
                </a:solidFill>
                <a:hlinkClick r:id="rId3"/>
              </a:rPr>
              <a:t>www.freeppt7.com</a:t>
            </a:r>
            <a:endParaRPr lang="en-US" sz="2400" dirty="0">
              <a:solidFill>
                <a:schemeClr val="tx1">
                  <a:lumMod val="65000"/>
                  <a:lumOff val="35000"/>
                </a:schemeClr>
              </a:solidFill>
            </a:endParaRPr>
          </a:p>
          <a:p>
            <a:pPr marL="0" indent="0" algn="ctr">
              <a:buNone/>
            </a:pPr>
            <a:r>
              <a:rPr lang="en-US" altLang="ja-JP" sz="2400" dirty="0">
                <a:solidFill>
                  <a:schemeClr val="tx1">
                    <a:lumMod val="65000"/>
                    <a:lumOff val="35000"/>
                  </a:schemeClr>
                </a:solidFill>
                <a:cs typeface="Arial" panose="020B0604020202020204" pitchFamily="34" charset="0"/>
              </a:rPr>
              <a:t>Pics: </a:t>
            </a:r>
            <a:r>
              <a:rPr lang="en-US" altLang="ja-JP" sz="2400" dirty="0">
                <a:solidFill>
                  <a:schemeClr val="tx1">
                    <a:lumMod val="65000"/>
                    <a:lumOff val="35000"/>
                  </a:schemeClr>
                </a:solidFill>
                <a:cs typeface="Arial" panose="020B0604020202020204" pitchFamily="34" charset="0"/>
                <a:hlinkClick r:id="rId4"/>
              </a:rPr>
              <a:t>www.Pixabay.com</a:t>
            </a:r>
            <a:r>
              <a:rPr lang="en-US" altLang="ja-JP" sz="2400" dirty="0">
                <a:solidFill>
                  <a:schemeClr val="tx1">
                    <a:lumMod val="65000"/>
                    <a:lumOff val="35000"/>
                  </a:schemeClr>
                </a:solidFill>
                <a:cs typeface="Arial" panose="020B0604020202020204" pitchFamily="34" charset="0"/>
              </a:rPr>
              <a:t> </a:t>
            </a:r>
          </a:p>
          <a:p>
            <a:pPr marL="0" indent="0" algn="ctr">
              <a:buNone/>
            </a:pPr>
            <a:r>
              <a:rPr lang="en-US" altLang="ja-JP" sz="1600" dirty="0">
                <a:solidFill>
                  <a:schemeClr val="tx1">
                    <a:lumMod val="65000"/>
                    <a:lumOff val="35000"/>
                  </a:schemeClr>
                </a:solidFill>
                <a:cs typeface="Arial" panose="020B0604020202020204" pitchFamily="34" charset="0"/>
              </a:rPr>
              <a:t/>
            </a:r>
            <a:br>
              <a:rPr lang="en-US" altLang="ja-JP" sz="1600" dirty="0">
                <a:solidFill>
                  <a:schemeClr val="tx1">
                    <a:lumMod val="65000"/>
                    <a:lumOff val="35000"/>
                  </a:schemeClr>
                </a:solidFill>
                <a:cs typeface="Arial" panose="020B0604020202020204" pitchFamily="34" charset="0"/>
              </a:rPr>
            </a:br>
            <a:endParaRPr lang="en-US" altLang="ja-JP" sz="1600" dirty="0">
              <a:solidFill>
                <a:schemeClr val="tx1">
                  <a:lumMod val="65000"/>
                  <a:lumOff val="35000"/>
                </a:schemeClr>
              </a:solidFill>
              <a:cs typeface="Arial" panose="020B0604020202020204" pitchFamily="34" charset="0"/>
            </a:endParaRPr>
          </a:p>
        </p:txBody>
      </p:sp>
      <p:sp>
        <p:nvSpPr>
          <p:cNvPr id="4" name="CuadroTexto 3"/>
          <p:cNvSpPr txBox="1"/>
          <p:nvPr/>
        </p:nvSpPr>
        <p:spPr>
          <a:xfrm>
            <a:off x="2506980" y="2944168"/>
            <a:ext cx="7605598"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algn="ctr" defTabSz="457200">
              <a:defRPr/>
            </a:pPr>
            <a:r>
              <a:rPr lang="es-CO" altLang="ja-JP" b="1" dirty="0">
                <a:solidFill>
                  <a:schemeClr val="accent2"/>
                </a:solidFill>
                <a:cs typeface="Arial" panose="020B0604020202020204" pitchFamily="34" charset="0"/>
                <a:hlinkClick r:id="rId5">
                  <a:extLst>
                    <a:ext uri="{A12FA001-AC4F-418D-AE19-62706E023703}">
                      <ahyp:hlinkClr xmlns="" xmlns:ahyp="http://schemas.microsoft.com/office/drawing/2018/hyperlinkcolor" val="tx"/>
                    </a:ext>
                  </a:extLst>
                </a:hlinkClick>
              </a:rPr>
              <a:t>https://www.youtube.com/c/S</a:t>
            </a:r>
            <a:r>
              <a:rPr lang="en-US" altLang="zh-CN" b="1" dirty="0" err="1">
                <a:solidFill>
                  <a:schemeClr val="accent2"/>
                </a:solidFill>
                <a:cs typeface="Arial" panose="020B0604020202020204" pitchFamily="34" charset="0"/>
                <a:hlinkClick r:id="rId5">
                  <a:extLst>
                    <a:ext uri="{A12FA001-AC4F-418D-AE19-62706E023703}">
                      <ahyp:hlinkClr xmlns="" xmlns:ahyp="http://schemas.microsoft.com/office/drawing/2018/hyperlinkcolor" val="tx"/>
                    </a:ext>
                  </a:extLst>
                </a:hlinkClick>
              </a:rPr>
              <a:t>lidesfree</a:t>
            </a:r>
            <a:endParaRPr lang="es-CO" altLang="ja-JP" b="1" dirty="0">
              <a:solidFill>
                <a:srgbClr val="4472C4"/>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hlinkClick r:id="rId6"/>
              </a:rPr>
              <a:t>https://www.instagram.com/</a:t>
            </a:r>
            <a:r>
              <a:rPr kumimoji="0" lang="en-US" altLang="zh-CN" sz="1800" b="0" i="0" u="none" strike="noStrike" kern="1200" cap="none" spc="0" normalizeH="0" baseline="0" noProof="0" dirty="0" err="1">
                <a:ln>
                  <a:noFill/>
                </a:ln>
                <a:solidFill>
                  <a:srgbClr val="4472C4"/>
                </a:solidFill>
                <a:effectLst/>
                <a:uLnTx/>
                <a:uFillTx/>
                <a:latin typeface="Calibri" panose="020F0502020204030204"/>
                <a:ea typeface="等线" panose="02010600030101010101" pitchFamily="2" charset="-122"/>
                <a:cs typeface="Arial" panose="020B0604020202020204" pitchFamily="34" charset="0"/>
                <a:hlinkClick r:id="rId6"/>
              </a:rPr>
              <a:t>slidesfree</a:t>
            </a:r>
            <a:r>
              <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hlinkClick r:id="rId6"/>
              </a:rPr>
              <a:t>/ </a:t>
            </a:r>
            <a:endPar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34" charset="-128"/>
                <a:cs typeface="Arial" panose="020B0604020202020204" pitchFamily="34" charset="0"/>
                <a:hlinkClick r:id="rId7">
                  <a:extLst>
                    <a:ext uri="{A12FA001-AC4F-418D-AE19-62706E023703}">
                      <ahyp:hlinkClr xmlns="" xmlns:ahyp="http://schemas.microsoft.com/office/drawing/2018/hyperlinkcolor" val="tx"/>
                    </a:ext>
                  </a:extLst>
                </a:hlinkClick>
              </a:rPr>
              <a:t>https://www.facebook.com/freeppt7/</a:t>
            </a:r>
            <a:endParaRPr kumimoji="0" lang="es-CO" altLang="ja-JP" sz="1800" b="0"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游ゴシック" panose="020B0400000000000000" pitchFamily="34" charset="-128"/>
                <a:cs typeface="Arial" panose="020B0604020202020204" pitchFamily="34" charset="0"/>
                <a:hlinkClick r:id="rId8">
                  <a:extLst>
                    <a:ext uri="{A12FA001-AC4F-418D-AE19-62706E023703}">
                      <ahyp:hlinkClr xmlns="" xmlns:ahyp="http://schemas.microsoft.com/office/drawing/2018/hyperlinkcolor" val="tx"/>
                    </a:ext>
                  </a:extLst>
                </a:hlinkClick>
              </a:rPr>
              <a:t>https://www.facebook.com/groups/best.PowerPoint.templates</a:t>
            </a:r>
            <a:endParaRPr kumimoji="0" lang="es-CO" altLang="ja-JP"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106ABE"/>
                </a:solidFill>
                <a:effectLst/>
                <a:uLnTx/>
                <a:uFillTx/>
                <a:latin typeface="Calibri" panose="020F0502020204030204"/>
                <a:ea typeface="游ゴシック" panose="020B0400000000000000" pitchFamily="34" charset="-128"/>
                <a:cs typeface="Arial" panose="020B0604020202020204" pitchFamily="34" charset="0"/>
                <a:hlinkClick r:id="rId9">
                  <a:extLst>
                    <a:ext uri="{A12FA001-AC4F-418D-AE19-62706E023703}">
                      <ahyp:hlinkClr xmlns="" xmlns:ahyp="http://schemas.microsoft.com/office/drawing/2018/hyperlinkcolor" val="tx"/>
                    </a:ext>
                  </a:extLst>
                </a:hlinkClick>
              </a:rPr>
              <a:t>https://twitter.com/freeppt7_com</a:t>
            </a:r>
            <a:endParaRPr kumimoji="0" lang="es-CO" altLang="ja-JP" sz="1800" b="0" i="0" u="none" strike="noStrike" kern="1200" cap="none" spc="0" normalizeH="0" baseline="0" noProof="0" dirty="0">
              <a:ln>
                <a:noFill/>
              </a:ln>
              <a:solidFill>
                <a:srgbClr val="106ABE"/>
              </a:solidFill>
              <a:effectLst/>
              <a:uLnTx/>
              <a:uFillTx/>
              <a:latin typeface="Calibri" panose="020F0502020204030204"/>
              <a:ea typeface="游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2792385268"/>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Isosceles Triangle 51"/>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57"/>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57" name="Rectangle 7"/>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Parallelogram 15"/>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Freeform 19"/>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Rectangle 30"/>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ectangle 7"/>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Rectangle 15"/>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3" name="Pie 24"/>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4" name="Parallelogram 30"/>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5" name="Block Arc 14"/>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6" name="Block Arc 41"/>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7" name="Right Triangle 17"/>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Oval 27"/>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Parallelogram 15"/>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ound Same Side Corner Rectangle 21"/>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Oval 26"/>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Freeform 32"/>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10"/>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32"/>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rapezoid 13"/>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Rounded Rectangle 7"/>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7" name="Rectangle 18"/>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8" name="Rounded Rectangle 25"/>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9" name="Chord 14"/>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0" name="Rounded Rectangle 6"/>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1" name="Oval 66"/>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2" name="Isosceles Triangle 13"/>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3" name="Smiley Face 14"/>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4" name="Smiley Face 12"/>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Smiley Face 15"/>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6" name="Oval 37"/>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8" name="Rectangle 16"/>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1" name="Frame 17"/>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4" name="Rectangle 130"/>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6" name="Right Triangle 17"/>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ight Triangle 17"/>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44"/>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extLst>
      <p:ext uri="{BB962C8B-B14F-4D97-AF65-F5344CB8AC3E}">
        <p14:creationId xmlns:p14="http://schemas.microsoft.com/office/powerpoint/2010/main" val="195342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5B0932-60E2-4F09-B004-0F2460B098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525" y="363891"/>
            <a:ext cx="1145381" cy="526671"/>
          </a:xfrm>
          <a:prstGeom prst="rect">
            <a:avLst/>
          </a:prstGeom>
        </p:spPr>
      </p:pic>
      <p:sp>
        <p:nvSpPr>
          <p:cNvPr id="4" name="矩形 3">
            <a:extLst>
              <a:ext uri="{FF2B5EF4-FFF2-40B4-BE49-F238E27FC236}">
                <a16:creationId xmlns:a16="http://schemas.microsoft.com/office/drawing/2014/main" id="{113B7D5B-A0C3-4F28-BB88-2DBEACB7A6AF}"/>
              </a:ext>
            </a:extLst>
          </p:cNvPr>
          <p:cNvSpPr/>
          <p:nvPr/>
        </p:nvSpPr>
        <p:spPr>
          <a:xfrm>
            <a:off x="1909282" y="1459144"/>
            <a:ext cx="8373437" cy="2215991"/>
          </a:xfrm>
          <a:prstGeom prst="rect">
            <a:avLst/>
          </a:prstGeom>
        </p:spPr>
        <p:txBody>
          <a:bodyPr vert="horz" wrap="square">
            <a:spAutoFit/>
          </a:bodyPr>
          <a:lstStyle/>
          <a:p>
            <a:pPr algn="ctr"/>
            <a:r>
              <a:rPr lang="en-US" altLang="zh-CN" sz="13800" b="1"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ONE</a:t>
            </a:r>
            <a:endParaRPr lang="zh-CN" altLang="en-US" sz="13800" b="1"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pic>
        <p:nvPicPr>
          <p:cNvPr id="38" name="图片 37">
            <a:extLst>
              <a:ext uri="{FF2B5EF4-FFF2-40B4-BE49-F238E27FC236}">
                <a16:creationId xmlns:a16="http://schemas.microsoft.com/office/drawing/2014/main" id="{EC3B6870-BFAE-4BF1-9BA0-9F1DB81215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160657"/>
            <a:ext cx="3074593" cy="3697344"/>
          </a:xfrm>
          <a:prstGeom prst="rect">
            <a:avLst/>
          </a:prstGeom>
        </p:spPr>
      </p:pic>
      <p:pic>
        <p:nvPicPr>
          <p:cNvPr id="39" name="图片 38">
            <a:extLst>
              <a:ext uri="{FF2B5EF4-FFF2-40B4-BE49-F238E27FC236}">
                <a16:creationId xmlns:a16="http://schemas.microsoft.com/office/drawing/2014/main" id="{8BA3BC1F-A0A8-4722-85A0-14FD5F7EBE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8419" y="3044874"/>
            <a:ext cx="1756514" cy="3389533"/>
          </a:xfrm>
          <a:prstGeom prst="rect">
            <a:avLst/>
          </a:prstGeom>
        </p:spPr>
      </p:pic>
      <p:sp>
        <p:nvSpPr>
          <p:cNvPr id="40" name="矩形 39">
            <a:extLst>
              <a:ext uri="{FF2B5EF4-FFF2-40B4-BE49-F238E27FC236}">
                <a16:creationId xmlns:a16="http://schemas.microsoft.com/office/drawing/2014/main" id="{2326D748-4306-4BE6-9C4F-F19A570D84B8}"/>
              </a:ext>
            </a:extLst>
          </p:cNvPr>
          <p:cNvSpPr/>
          <p:nvPr/>
        </p:nvSpPr>
        <p:spPr>
          <a:xfrm>
            <a:off x="1001554" y="2371725"/>
            <a:ext cx="241295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41" name="矩形 40">
            <a:extLst>
              <a:ext uri="{FF2B5EF4-FFF2-40B4-BE49-F238E27FC236}">
                <a16:creationId xmlns:a16="http://schemas.microsoft.com/office/drawing/2014/main" id="{DE4D7392-54D6-403F-85B5-83548D9B261F}"/>
              </a:ext>
            </a:extLst>
          </p:cNvPr>
          <p:cNvSpPr/>
          <p:nvPr/>
        </p:nvSpPr>
        <p:spPr>
          <a:xfrm>
            <a:off x="9030978" y="2371725"/>
            <a:ext cx="238092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42" name="文本框 41">
            <a:extLst>
              <a:ext uri="{FF2B5EF4-FFF2-40B4-BE49-F238E27FC236}">
                <a16:creationId xmlns:a16="http://schemas.microsoft.com/office/drawing/2014/main" id="{C06A06EC-14B7-493F-B8CB-223F2E53A7B2}"/>
              </a:ext>
            </a:extLst>
          </p:cNvPr>
          <p:cNvSpPr txBox="1"/>
          <p:nvPr/>
        </p:nvSpPr>
        <p:spPr>
          <a:xfrm>
            <a:off x="3431383" y="3921669"/>
            <a:ext cx="5451143" cy="1015663"/>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en-US" altLang="zh-CN" sz="6000" smtClean="0">
                <a:solidFill>
                  <a:schemeClr val="bg1"/>
                </a:solidFill>
                <a:effectLst/>
                <a:latin typeface="+mn-lt"/>
                <a:ea typeface="+mn-ea"/>
                <a:cs typeface="+mn-ea"/>
                <a:sym typeface="+mn-lt"/>
              </a:rPr>
              <a:t>Add title text</a:t>
            </a:r>
            <a:endParaRPr lang="zh-CN" altLang="en-US" sz="6000" dirty="0">
              <a:solidFill>
                <a:schemeClr val="bg1"/>
              </a:solidFill>
              <a:effectLst/>
              <a:latin typeface="+mn-lt"/>
              <a:ea typeface="+mn-ea"/>
              <a:cs typeface="+mn-ea"/>
              <a:sym typeface="+mn-lt"/>
            </a:endParaRPr>
          </a:p>
        </p:txBody>
      </p:sp>
      <p:sp>
        <p:nvSpPr>
          <p:cNvPr id="44" name="矩形 43">
            <a:extLst>
              <a:ext uri="{FF2B5EF4-FFF2-40B4-BE49-F238E27FC236}">
                <a16:creationId xmlns:a16="http://schemas.microsoft.com/office/drawing/2014/main" id="{F2AB1611-1A1F-4EEF-933A-0E3F95A3B136}"/>
              </a:ext>
            </a:extLst>
          </p:cNvPr>
          <p:cNvSpPr/>
          <p:nvPr/>
        </p:nvSpPr>
        <p:spPr>
          <a:xfrm>
            <a:off x="3809603" y="5310442"/>
            <a:ext cx="4572794" cy="507839"/>
          </a:xfrm>
          <a:prstGeom prst="rect">
            <a:avLst/>
          </a:prstGeom>
        </p:spPr>
        <p:txBody>
          <a:bodyPr lIns="91448" tIns="45724" rIns="91448" bIns="45724">
            <a:spAutoFit/>
          </a:bodyPr>
          <a:lstStyle/>
          <a:p>
            <a:pPr algn="ctr"/>
            <a:r>
              <a:rPr lang="en-US" altLang="zh-CN" sz="900" smtClean="0">
                <a:solidFill>
                  <a:srgbClr val="FA9576"/>
                </a:solidFill>
                <a:cs typeface="+mn-ea"/>
                <a:sym typeface="+mn-lt"/>
              </a:rPr>
              <a:t>Click here to add content, content to match the title, you can copy and paste directly, to select useful keyword entry.</a:t>
            </a:r>
            <a:endParaRPr lang="en-US" altLang="zh-CN" sz="900" dirty="0">
              <a:solidFill>
                <a:srgbClr val="FA9576"/>
              </a:solidFill>
              <a:cs typeface="+mn-ea"/>
              <a:sym typeface="+mn-lt"/>
            </a:endParaRPr>
          </a:p>
          <a:p>
            <a:pPr algn="ctr"/>
            <a:endParaRPr lang="en-US" altLang="zh-CN" sz="900" dirty="0">
              <a:solidFill>
                <a:srgbClr val="FA9576"/>
              </a:solidFill>
              <a:cs typeface="+mn-ea"/>
              <a:sym typeface="+mn-lt"/>
            </a:endParaRPr>
          </a:p>
        </p:txBody>
      </p:sp>
      <p:sp>
        <p:nvSpPr>
          <p:cNvPr id="45" name="矩形 44">
            <a:extLst>
              <a:ext uri="{FF2B5EF4-FFF2-40B4-BE49-F238E27FC236}">
                <a16:creationId xmlns:a16="http://schemas.microsoft.com/office/drawing/2014/main" id="{7CB0AEA3-78B7-4793-AF12-8156641C8333}"/>
              </a:ext>
            </a:extLst>
          </p:cNvPr>
          <p:cNvSpPr/>
          <p:nvPr/>
        </p:nvSpPr>
        <p:spPr>
          <a:xfrm>
            <a:off x="3431383" y="4954610"/>
            <a:ext cx="5676900" cy="338554"/>
          </a:xfrm>
          <a:prstGeom prst="rect">
            <a:avLst/>
          </a:prstGeom>
        </p:spPr>
        <p:txBody>
          <a:bodyPr vert="horz" wrap="square">
            <a:spAutoFit/>
          </a:bodyPr>
          <a:lstStyle/>
          <a:p>
            <a:pPr algn="ctr"/>
            <a:r>
              <a:rPr lang="en-US" altLang="zh-CN" sz="1600" spc="2500" dirty="0">
                <a:solidFill>
                  <a:srgbClr val="FA9576"/>
                </a:solidFill>
                <a:cs typeface="+mn-ea"/>
                <a:sym typeface="+mn-lt"/>
              </a:rPr>
              <a:t>The part 01</a:t>
            </a:r>
            <a:endParaRPr lang="zh-CN" altLang="en-US" sz="1600" spc="2500" dirty="0">
              <a:solidFill>
                <a:srgbClr val="FA9576"/>
              </a:solidFill>
              <a:cs typeface="+mn-ea"/>
              <a:sym typeface="+mn-lt"/>
            </a:endParaRPr>
          </a:p>
        </p:txBody>
      </p:sp>
    </p:spTree>
    <p:extLst>
      <p:ext uri="{BB962C8B-B14F-4D97-AF65-F5344CB8AC3E}">
        <p14:creationId xmlns:p14="http://schemas.microsoft.com/office/powerpoint/2010/main" val="28056025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2000">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14:bounceEnd="62000">
                                          <p:cBhvr additive="base">
                                            <p:cTn id="11"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650"/>
                                </p:stCondLst>
                                <p:childTnLst>
                                  <p:par>
                                    <p:cTn id="14" presetID="2" presetClass="entr" presetSubtype="12"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0-#ppt_w/2"/>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1+#ppt_w/2"/>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par>
                              <p:cTn id="22" fill="hold">
                                <p:stCondLst>
                                  <p:cond delay="285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385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485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ppt_x</p:attrName>
                                            </p:attrNameLst>
                                          </p:cBhvr>
                                          <p:tavLst>
                                            <p:tav tm="0">
                                              <p:val>
                                                <p:strVal val="#ppt_x"/>
                                              </p:val>
                                            </p:tav>
                                            <p:tav tm="100000">
                                              <p:val>
                                                <p:strVal val="#ppt_x"/>
                                              </p:val>
                                            </p:tav>
                                          </p:tavLst>
                                        </p:anim>
                                        <p:anim calcmode="lin" valueType="num">
                                          <p:cBhvr>
                                            <p:cTn id="38" dur="500" fill="hold"/>
                                            <p:tgtEl>
                                              <p:spTgt spid="4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500"/>
                                      </p:stCondLst>
                                      <p:iterate type="lt">
                                        <p:tmPct val="10000"/>
                                      </p:iterate>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childTnLst>
                              </p:cTn>
                            </p:par>
                            <p:par>
                              <p:cTn id="42" fill="hold">
                                <p:stCondLst>
                                  <p:cond delay="640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7300"/>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1" grpId="0"/>
          <p:bldP spid="42" grpId="0"/>
          <p:bldP spid="42" grpId="1"/>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650"/>
                                </p:stCondLst>
                                <p:childTnLst>
                                  <p:par>
                                    <p:cTn id="14" presetID="2" presetClass="entr" presetSubtype="12"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0-#ppt_w/2"/>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1+#ppt_w/2"/>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par>
                              <p:cTn id="22" fill="hold">
                                <p:stCondLst>
                                  <p:cond delay="285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385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485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ppt_x</p:attrName>
                                            </p:attrNameLst>
                                          </p:cBhvr>
                                          <p:tavLst>
                                            <p:tav tm="0">
                                              <p:val>
                                                <p:strVal val="#ppt_x"/>
                                              </p:val>
                                            </p:tav>
                                            <p:tav tm="100000">
                                              <p:val>
                                                <p:strVal val="#ppt_x"/>
                                              </p:val>
                                            </p:tav>
                                          </p:tavLst>
                                        </p:anim>
                                        <p:anim calcmode="lin" valueType="num">
                                          <p:cBhvr>
                                            <p:cTn id="38" dur="500" fill="hold"/>
                                            <p:tgtEl>
                                              <p:spTgt spid="4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500"/>
                                      </p:stCondLst>
                                      <p:iterate type="lt">
                                        <p:tmPct val="10000"/>
                                      </p:iterate>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childTnLst>
                              </p:cTn>
                            </p:par>
                            <p:par>
                              <p:cTn id="42" fill="hold">
                                <p:stCondLst>
                                  <p:cond delay="640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7300"/>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1" grpId="0"/>
          <p:bldP spid="42" grpId="0"/>
          <p:bldP spid="42" grpId="1"/>
          <p:bldP spid="44" grpId="0"/>
          <p:bldP spid="4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5291981" y="2416730"/>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391784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extLst>
      <p:ext uri="{BB962C8B-B14F-4D97-AF65-F5344CB8AC3E}">
        <p14:creationId xmlns:p14="http://schemas.microsoft.com/office/powerpoint/2010/main" val="50443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sp>
        <p:nvSpPr>
          <p:cNvPr id="45" name="直角三角形 44">
            <a:extLst>
              <a:ext uri="{FF2B5EF4-FFF2-40B4-BE49-F238E27FC236}">
                <a16:creationId xmlns:a16="http://schemas.microsoft.com/office/drawing/2014/main" id="{359D780A-78AB-4303-A736-83D8B57E0D65}"/>
              </a:ext>
            </a:extLst>
          </p:cNvPr>
          <p:cNvSpPr/>
          <p:nvPr/>
        </p:nvSpPr>
        <p:spPr>
          <a:xfrm>
            <a:off x="-1" y="3831771"/>
            <a:ext cx="12192001" cy="3026229"/>
          </a:xfrm>
          <a:prstGeom prst="r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46" name="组合 45">
            <a:extLst>
              <a:ext uri="{FF2B5EF4-FFF2-40B4-BE49-F238E27FC236}">
                <a16:creationId xmlns:a16="http://schemas.microsoft.com/office/drawing/2014/main" id="{A4EF2291-D93A-40DE-8FE9-06464EF2852D}"/>
              </a:ext>
            </a:extLst>
          </p:cNvPr>
          <p:cNvGrpSpPr/>
          <p:nvPr/>
        </p:nvGrpSpPr>
        <p:grpSpPr>
          <a:xfrm>
            <a:off x="1297160" y="1920853"/>
            <a:ext cx="5482497" cy="4282224"/>
            <a:chOff x="1705879" y="0"/>
            <a:chExt cx="8780242" cy="6858000"/>
          </a:xfrm>
        </p:grpSpPr>
        <p:pic>
          <p:nvPicPr>
            <p:cNvPr id="47" name="图片 46" descr="图片包含 监视器, 电子产品, 计算机, 陈列&#10;&#10;已生成极高可信度的说明">
              <a:extLst>
                <a:ext uri="{FF2B5EF4-FFF2-40B4-BE49-F238E27FC236}">
                  <a16:creationId xmlns:a16="http://schemas.microsoft.com/office/drawing/2014/main" id="{A05FC5F7-5D5A-4ED4-AB68-5FEAD426D0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5879" y="0"/>
              <a:ext cx="8780242" cy="6858000"/>
            </a:xfrm>
            <a:prstGeom prst="rect">
              <a:avLst/>
            </a:prstGeom>
          </p:spPr>
        </p:pic>
        <p:sp>
          <p:nvSpPr>
            <p:cNvPr id="48" name="矩形 47">
              <a:extLst>
                <a:ext uri="{FF2B5EF4-FFF2-40B4-BE49-F238E27FC236}">
                  <a16:creationId xmlns:a16="http://schemas.microsoft.com/office/drawing/2014/main" id="{916FB301-50F0-45BE-9F26-86E99B20D18F}"/>
                </a:ext>
              </a:extLst>
            </p:cNvPr>
            <p:cNvSpPr/>
            <p:nvPr/>
          </p:nvSpPr>
          <p:spPr>
            <a:xfrm>
              <a:off x="2249955" y="566057"/>
              <a:ext cx="7714144" cy="4419600"/>
            </a:xfrm>
            <a:prstGeom prst="rect">
              <a:avLst/>
            </a:prstGeom>
            <a:blipFill dpi="0" rotWithShape="1">
              <a:blip r:embed="rId5" cstate="screen">
                <a:extLst>
                  <a:ext uri="{28A0092B-C50C-407E-A947-70E740481C1C}">
                    <a14:useLocalDpi xmlns:a14="http://schemas.microsoft.com/office/drawing/2010/main"/>
                  </a:ext>
                </a:extLst>
              </a:blip>
              <a:srcRect/>
              <a:tile tx="0" ty="0" sx="60000" sy="60000" flip="none" algn="ctr"/>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9" name="文本框 48">
            <a:extLst>
              <a:ext uri="{FF2B5EF4-FFF2-40B4-BE49-F238E27FC236}">
                <a16:creationId xmlns:a16="http://schemas.microsoft.com/office/drawing/2014/main" id="{C1B425F0-D317-4CF4-AE91-E65FC6ACBF87}"/>
              </a:ext>
            </a:extLst>
          </p:cNvPr>
          <p:cNvSpPr txBox="1"/>
          <p:nvPr/>
        </p:nvSpPr>
        <p:spPr>
          <a:xfrm>
            <a:off x="7781156" y="2159667"/>
            <a:ext cx="2071594" cy="400110"/>
          </a:xfrm>
          <a:prstGeom prst="rect">
            <a:avLst/>
          </a:prstGeom>
          <a:noFill/>
        </p:spPr>
        <p:txBody>
          <a:bodyPr wrap="square" rtlCol="0">
            <a:spAutoFit/>
          </a:bodyPr>
          <a:lstStyle/>
          <a:p>
            <a:r>
              <a:rPr lang="en-US" altLang="zh-CN" sz="2000" b="1" smtClean="0">
                <a:solidFill>
                  <a:prstClr val="black">
                    <a:lumMod val="75000"/>
                    <a:lumOff val="25000"/>
                  </a:prstClr>
                </a:solidFill>
                <a:cs typeface="+mn-ea"/>
                <a:sym typeface="+mn-lt"/>
              </a:rPr>
              <a:t>Add title text</a:t>
            </a:r>
            <a:endParaRPr lang="zh-CN" altLang="en-US" sz="2000" b="1" dirty="0">
              <a:solidFill>
                <a:prstClr val="black">
                  <a:lumMod val="75000"/>
                  <a:lumOff val="25000"/>
                </a:prstClr>
              </a:solidFill>
              <a:cs typeface="+mn-ea"/>
              <a:sym typeface="+mn-lt"/>
            </a:endParaRPr>
          </a:p>
        </p:txBody>
      </p:sp>
      <p:sp>
        <p:nvSpPr>
          <p:cNvPr id="50" name="文本框 49" descr="e7d195523061f1c08d347f6bf0421bdacd46f3c1815d51b81E1CE79090F8942429A56C6AE2B3163BABA1A3FCE285BEC4FF43A5085572A94AD2C0A17AE448F24FA68DD62479D8C0666FEB6710638384D2ED817A4F5797E348D429D4C4AF6EF01B748C650E569E3F140F7039DEE4C2549C1639CF1A8DE3C3A8CCAE3D314B99E189E08B0D3B0ED7483D03F07111EC74F4EB">
            <a:extLst>
              <a:ext uri="{FF2B5EF4-FFF2-40B4-BE49-F238E27FC236}">
                <a16:creationId xmlns:a16="http://schemas.microsoft.com/office/drawing/2014/main" id="{AB6B1AA9-9C2A-4981-98E9-F69BEE2CDF96}"/>
              </a:ext>
            </a:extLst>
          </p:cNvPr>
          <p:cNvSpPr txBox="1"/>
          <p:nvPr/>
        </p:nvSpPr>
        <p:spPr>
          <a:xfrm>
            <a:off x="7781156" y="2519732"/>
            <a:ext cx="3476532" cy="646331"/>
          </a:xfrm>
          <a:prstGeom prst="rect">
            <a:avLst/>
          </a:prstGeom>
          <a:noFill/>
        </p:spPr>
        <p:txBody>
          <a:bodyPr wrap="square" rtlCol="0">
            <a:spAutoFit/>
          </a:bodyPr>
          <a:lstStyle/>
          <a:p>
            <a:r>
              <a:rPr lang="en-US" altLang="zh-CN" sz="1200" smtClean="0">
                <a:solidFill>
                  <a:schemeClr val="bg1">
                    <a:lumMod val="50000"/>
                  </a:schemeClr>
                </a:solidFill>
                <a:cs typeface="+mn-ea"/>
                <a:sym typeface="+mn-lt"/>
              </a:rPr>
              <a:t>Click here to add content, content to match the title, you can copy and paste directly, to select useful keyword entry.</a:t>
            </a:r>
            <a:endParaRPr lang="en-US" altLang="zh-CN" sz="1200" dirty="0">
              <a:solidFill>
                <a:schemeClr val="bg1">
                  <a:lumMod val="50000"/>
                </a:schemeClr>
              </a:solidFill>
              <a:cs typeface="+mn-ea"/>
              <a:sym typeface="+mn-lt"/>
            </a:endParaRPr>
          </a:p>
        </p:txBody>
      </p:sp>
      <p:sp>
        <p:nvSpPr>
          <p:cNvPr id="51" name="矩形 50">
            <a:extLst>
              <a:ext uri="{FF2B5EF4-FFF2-40B4-BE49-F238E27FC236}">
                <a16:creationId xmlns:a16="http://schemas.microsoft.com/office/drawing/2014/main" id="{60DA888E-A440-4409-8840-C6FAB38F378E}"/>
              </a:ext>
            </a:extLst>
          </p:cNvPr>
          <p:cNvSpPr/>
          <p:nvPr/>
        </p:nvSpPr>
        <p:spPr>
          <a:xfrm>
            <a:off x="7879600" y="2063841"/>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文本框 51">
            <a:extLst>
              <a:ext uri="{FF2B5EF4-FFF2-40B4-BE49-F238E27FC236}">
                <a16:creationId xmlns:a16="http://schemas.microsoft.com/office/drawing/2014/main" id="{801B4992-EC1C-4638-86B2-13935BF8FF46}"/>
              </a:ext>
            </a:extLst>
          </p:cNvPr>
          <p:cNvSpPr txBox="1"/>
          <p:nvPr/>
        </p:nvSpPr>
        <p:spPr>
          <a:xfrm>
            <a:off x="7781156" y="4062742"/>
            <a:ext cx="2071594" cy="400110"/>
          </a:xfrm>
          <a:prstGeom prst="rect">
            <a:avLst/>
          </a:prstGeom>
          <a:noFill/>
        </p:spPr>
        <p:txBody>
          <a:bodyPr wrap="square" rtlCol="0">
            <a:spAutoFit/>
          </a:bodyPr>
          <a:lstStyle/>
          <a:p>
            <a:r>
              <a:rPr lang="en-US" altLang="zh-CN" sz="2000" b="1" smtClean="0">
                <a:solidFill>
                  <a:prstClr val="black">
                    <a:lumMod val="75000"/>
                    <a:lumOff val="25000"/>
                  </a:prstClr>
                </a:solidFill>
                <a:cs typeface="+mn-ea"/>
                <a:sym typeface="+mn-lt"/>
              </a:rPr>
              <a:t>Add title text</a:t>
            </a:r>
            <a:endParaRPr lang="zh-CN" altLang="en-US" sz="2000" b="1" dirty="0">
              <a:solidFill>
                <a:prstClr val="black">
                  <a:lumMod val="75000"/>
                  <a:lumOff val="25000"/>
                </a:prstClr>
              </a:solidFill>
              <a:cs typeface="+mn-ea"/>
              <a:sym typeface="+mn-lt"/>
            </a:endParaRPr>
          </a:p>
        </p:txBody>
      </p:sp>
      <p:sp>
        <p:nvSpPr>
          <p:cNvPr id="53" name="文本框 52" descr="e7d195523061f1c08d347f6bf0421bdacd46f3c1815d51b81E1CE79090F8942429A56C6AE2B3163BABA1A3FCE285BEC4FF43A5085572A94AD2C0A17AE448F24FA68DD62479D8C0666FEB6710638384D2ED817A4F5797E348D429D4C4AF6EF01B748C650E569E3F140F7039DEE4C2549C1639CF1A8DE3C3A8CCAE3D314B99E189E08B0D3B0ED7483D03F07111EC74F4EB">
            <a:extLst>
              <a:ext uri="{FF2B5EF4-FFF2-40B4-BE49-F238E27FC236}">
                <a16:creationId xmlns:a16="http://schemas.microsoft.com/office/drawing/2014/main" id="{B48D5FCE-E41D-4918-B123-42D5D08B95B9}"/>
              </a:ext>
            </a:extLst>
          </p:cNvPr>
          <p:cNvSpPr txBox="1"/>
          <p:nvPr/>
        </p:nvSpPr>
        <p:spPr>
          <a:xfrm>
            <a:off x="7781156" y="4422807"/>
            <a:ext cx="3476532" cy="646331"/>
          </a:xfrm>
          <a:prstGeom prst="rect">
            <a:avLst/>
          </a:prstGeom>
          <a:noFill/>
        </p:spPr>
        <p:txBody>
          <a:bodyPr wrap="square" rtlCol="0">
            <a:spAutoFit/>
          </a:bodyPr>
          <a:lstStyle/>
          <a:p>
            <a:r>
              <a:rPr lang="en-US" altLang="zh-CN" sz="1200" smtClean="0">
                <a:solidFill>
                  <a:schemeClr val="bg1">
                    <a:lumMod val="50000"/>
                  </a:schemeClr>
                </a:solidFill>
                <a:cs typeface="+mn-ea"/>
                <a:sym typeface="+mn-lt"/>
              </a:rPr>
              <a:t>Click here to add content, content to match the title, you can copy and paste directly, to select useful keyword entry.</a:t>
            </a:r>
            <a:endParaRPr lang="en-US" altLang="zh-CN" sz="1200" dirty="0">
              <a:solidFill>
                <a:schemeClr val="bg1">
                  <a:lumMod val="50000"/>
                </a:schemeClr>
              </a:solidFill>
              <a:cs typeface="+mn-ea"/>
              <a:sym typeface="+mn-lt"/>
            </a:endParaRPr>
          </a:p>
        </p:txBody>
      </p:sp>
      <p:sp>
        <p:nvSpPr>
          <p:cNvPr id="54" name="矩形 53">
            <a:extLst>
              <a:ext uri="{FF2B5EF4-FFF2-40B4-BE49-F238E27FC236}">
                <a16:creationId xmlns:a16="http://schemas.microsoft.com/office/drawing/2014/main" id="{4C2AEDDD-EC44-4979-B010-CD78BD50CA39}"/>
              </a:ext>
            </a:extLst>
          </p:cNvPr>
          <p:cNvSpPr/>
          <p:nvPr/>
        </p:nvSpPr>
        <p:spPr>
          <a:xfrm>
            <a:off x="7879600" y="3966916"/>
            <a:ext cx="511629" cy="624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1744301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 presetClass="entr" presetSubtype="4" decel="10000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750" fill="hold"/>
                                        <p:tgtEl>
                                          <p:spTgt spid="46"/>
                                        </p:tgtEl>
                                        <p:attrNameLst>
                                          <p:attrName>ppt_x</p:attrName>
                                        </p:attrNameLst>
                                      </p:cBhvr>
                                      <p:tavLst>
                                        <p:tav tm="0">
                                          <p:val>
                                            <p:strVal val="#ppt_x"/>
                                          </p:val>
                                        </p:tav>
                                        <p:tav tm="100000">
                                          <p:val>
                                            <p:strVal val="#ppt_x"/>
                                          </p:val>
                                        </p:tav>
                                      </p:tavLst>
                                    </p:anim>
                                    <p:anim calcmode="lin" valueType="num">
                                      <p:cBhvr additive="base">
                                        <p:cTn id="18" dur="750" fill="hold"/>
                                        <p:tgtEl>
                                          <p:spTgt spid="4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0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750" fill="hold"/>
                                        <p:tgtEl>
                                          <p:spTgt spid="45"/>
                                        </p:tgtEl>
                                        <p:attrNameLst>
                                          <p:attrName>ppt_x</p:attrName>
                                        </p:attrNameLst>
                                      </p:cBhvr>
                                      <p:tavLst>
                                        <p:tav tm="0">
                                          <p:val>
                                            <p:strVal val="#ppt_x"/>
                                          </p:val>
                                        </p:tav>
                                        <p:tav tm="100000">
                                          <p:val>
                                            <p:strVal val="#ppt_x"/>
                                          </p:val>
                                        </p:tav>
                                      </p:tavLst>
                                    </p:anim>
                                    <p:anim calcmode="lin" valueType="num">
                                      <p:cBhvr additive="base">
                                        <p:cTn id="22" dur="750" fill="hold"/>
                                        <p:tgtEl>
                                          <p:spTgt spid="4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par>
                          <p:cTn id="27" fill="hold">
                            <p:stCondLst>
                              <p:cond delay="30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par>
                          <p:cTn id="33" fill="hold">
                            <p:stCondLst>
                              <p:cond delay="4050"/>
                            </p:stCondLst>
                            <p:childTnLst>
                              <p:par>
                                <p:cTn id="34" presetID="14" presetClass="entr" presetSubtype="1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randombar(horizontal)">
                                      <p:cBhvr>
                                        <p:cTn id="36" dur="500"/>
                                        <p:tgtEl>
                                          <p:spTgt spid="50"/>
                                        </p:tgtEl>
                                      </p:cBhvr>
                                    </p:animEffect>
                                  </p:childTnLst>
                                </p:cTn>
                              </p:par>
                            </p:childTnLst>
                          </p:cTn>
                        </p:par>
                        <p:par>
                          <p:cTn id="37" fill="hold">
                            <p:stCondLst>
                              <p:cond delay="4550"/>
                            </p:stCondLst>
                            <p:childTnLst>
                              <p:par>
                                <p:cTn id="38" presetID="22" presetClass="entr" presetSubtype="8"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childTnLst>
                          </p:cTn>
                        </p:par>
                        <p:par>
                          <p:cTn id="41" fill="hold">
                            <p:stCondLst>
                              <p:cond delay="505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6100"/>
                            </p:stCondLst>
                            <p:childTnLst>
                              <p:par>
                                <p:cTn id="48" presetID="14" presetClass="entr" presetSubtype="1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randombar(horizontal)">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animBg="1"/>
      <p:bldP spid="49" grpId="0"/>
      <p:bldP spid="50" grpId="0"/>
      <p:bldP spid="51" grpId="0" animBg="1"/>
      <p:bldP spid="52" grpId="0"/>
      <p:bldP spid="53" grpId="0"/>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grpSp>
        <p:nvGrpSpPr>
          <p:cNvPr id="39" name="Group 51"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6DD86F50-B871-4D3A-B4C2-F0545064AD06}"/>
              </a:ext>
            </a:extLst>
          </p:cNvPr>
          <p:cNvGrpSpPr/>
          <p:nvPr/>
        </p:nvGrpSpPr>
        <p:grpSpPr>
          <a:xfrm>
            <a:off x="8500469" y="3235677"/>
            <a:ext cx="2771546" cy="1508125"/>
            <a:chOff x="13564769" y="4279900"/>
            <a:chExt cx="4434473" cy="2413000"/>
          </a:xfrm>
        </p:grpSpPr>
        <p:sp>
          <p:nvSpPr>
            <p:cNvPr id="40" name="Arrow: Pentagon 10">
              <a:extLst>
                <a:ext uri="{FF2B5EF4-FFF2-40B4-BE49-F238E27FC236}">
                  <a16:creationId xmlns:a16="http://schemas.microsoft.com/office/drawing/2014/main" id="{C86CEB83-E305-4343-BE57-CB4D8713D5B7}"/>
                </a:ext>
              </a:extLst>
            </p:cNvPr>
            <p:cNvSpPr/>
            <p:nvPr/>
          </p:nvSpPr>
          <p:spPr>
            <a:xfrm>
              <a:off x="13564769" y="4279900"/>
              <a:ext cx="4434473" cy="2413000"/>
            </a:xfrm>
            <a:prstGeom prst="homePlate">
              <a:avLst>
                <a:gd name="adj" fmla="val 41472"/>
              </a:avLst>
            </a:prstGeom>
            <a:solidFill>
              <a:srgbClr val="C00000"/>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sp>
          <p:nvSpPr>
            <p:cNvPr id="41" name="Arrow: Pentagon 11">
              <a:extLst>
                <a:ext uri="{FF2B5EF4-FFF2-40B4-BE49-F238E27FC236}">
                  <a16:creationId xmlns:a16="http://schemas.microsoft.com/office/drawing/2014/main" id="{AA30819E-48DC-4594-8A09-80E6FC98A408}"/>
                </a:ext>
              </a:extLst>
            </p:cNvPr>
            <p:cNvSpPr/>
            <p:nvPr/>
          </p:nvSpPr>
          <p:spPr>
            <a:xfrm>
              <a:off x="14096946" y="4876800"/>
              <a:ext cx="1223652" cy="12192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42" name="Group 13">
              <a:extLst>
                <a:ext uri="{FF2B5EF4-FFF2-40B4-BE49-F238E27FC236}">
                  <a16:creationId xmlns:a16="http://schemas.microsoft.com/office/drawing/2014/main" id="{EF8B76D2-648D-4B7B-8DD3-D36510C057F4}"/>
                </a:ext>
              </a:extLst>
            </p:cNvPr>
            <p:cNvGrpSpPr/>
            <p:nvPr/>
          </p:nvGrpSpPr>
          <p:grpSpPr>
            <a:xfrm>
              <a:off x="14406108" y="5253831"/>
              <a:ext cx="319881" cy="465138"/>
              <a:chOff x="10146507" y="3505994"/>
              <a:chExt cx="319881" cy="465138"/>
            </a:xfrm>
            <a:solidFill>
              <a:sysClr val="windowText" lastClr="000000">
                <a:lumMod val="75000"/>
                <a:lumOff val="25000"/>
              </a:sysClr>
            </a:solidFill>
          </p:grpSpPr>
          <p:sp>
            <p:nvSpPr>
              <p:cNvPr id="45" name="AutoShape 30">
                <a:extLst>
                  <a:ext uri="{FF2B5EF4-FFF2-40B4-BE49-F238E27FC236}">
                    <a16:creationId xmlns:a16="http://schemas.microsoft.com/office/drawing/2014/main" id="{4320ED45-34B4-495C-8F31-E444B0468DDE}"/>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46" name="AutoShape 31">
                <a:extLst>
                  <a:ext uri="{FF2B5EF4-FFF2-40B4-BE49-F238E27FC236}">
                    <a16:creationId xmlns:a16="http://schemas.microsoft.com/office/drawing/2014/main" id="{6EFDB835-64FB-4753-B016-FE71BE9A2E9C}"/>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43" name="Rectangle 38">
              <a:extLst>
                <a:ext uri="{FF2B5EF4-FFF2-40B4-BE49-F238E27FC236}">
                  <a16:creationId xmlns:a16="http://schemas.microsoft.com/office/drawing/2014/main" id="{F92F6F17-F65D-482D-84F7-E06B9BA52731}"/>
                </a:ext>
              </a:extLst>
            </p:cNvPr>
            <p:cNvSpPr/>
            <p:nvPr/>
          </p:nvSpPr>
          <p:spPr>
            <a:xfrm>
              <a:off x="15722305" y="4599582"/>
              <a:ext cx="1164925" cy="978730"/>
            </a:xfrm>
            <a:prstGeom prst="rect">
              <a:avLst/>
            </a:prstGeom>
          </p:spPr>
          <p:txBody>
            <a:bodyPr wrap="squar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sz="3375" b="1" i="0" u="none" strike="noStrike" kern="0" cap="none" spc="0" normalizeH="0" baseline="0" noProof="0" dirty="0">
                  <a:ln>
                    <a:noFill/>
                  </a:ln>
                  <a:solidFill>
                    <a:prstClr val="white"/>
                  </a:solidFill>
                  <a:effectLst/>
                  <a:uLnTx/>
                  <a:uFillTx/>
                  <a:cs typeface="+mn-ea"/>
                  <a:sym typeface="+mn-lt"/>
                </a:rPr>
                <a:t>04</a:t>
              </a:r>
              <a:endParaRPr kumimoji="0" lang="id-ID" sz="3375" b="1" i="0" u="none" strike="noStrike" kern="0" cap="none" spc="0" normalizeH="0" baseline="0" noProof="0" dirty="0">
                <a:ln>
                  <a:noFill/>
                </a:ln>
                <a:solidFill>
                  <a:prstClr val="white"/>
                </a:solidFill>
                <a:effectLst/>
                <a:uLnTx/>
                <a:uFillTx/>
                <a:cs typeface="+mn-ea"/>
                <a:sym typeface="+mn-lt"/>
              </a:endParaRPr>
            </a:p>
          </p:txBody>
        </p:sp>
        <p:sp>
          <p:nvSpPr>
            <p:cNvPr id="44" name="Rectangle 39">
              <a:extLst>
                <a:ext uri="{FF2B5EF4-FFF2-40B4-BE49-F238E27FC236}">
                  <a16:creationId xmlns:a16="http://schemas.microsoft.com/office/drawing/2014/main" id="{11ED0C3B-A056-4E55-9E34-DAB2D8CA0666}"/>
                </a:ext>
              </a:extLst>
            </p:cNvPr>
            <p:cNvSpPr/>
            <p:nvPr/>
          </p:nvSpPr>
          <p:spPr>
            <a:xfrm>
              <a:off x="15722303" y="5409602"/>
              <a:ext cx="1629544" cy="763286"/>
            </a:xfrm>
            <a:prstGeom prst="rect">
              <a:avLst/>
            </a:prstGeom>
          </p:spPr>
          <p:txBody>
            <a:bodyPr wrap="squar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sz="1250" b="0" i="0" u="none" strike="noStrike" kern="0" cap="none" spc="0" normalizeH="0" baseline="0" noProof="0" dirty="0">
                  <a:ln>
                    <a:noFill/>
                  </a:ln>
                  <a:solidFill>
                    <a:prstClr val="white"/>
                  </a:solidFill>
                  <a:effectLst/>
                  <a:uLnTx/>
                  <a:uFillTx/>
                  <a:cs typeface="+mn-ea"/>
                  <a:sym typeface="+mn-lt"/>
                </a:rPr>
                <a:t>DATA OPTION</a:t>
              </a:r>
              <a:endParaRPr kumimoji="0" lang="id-ID" sz="1250" b="0" i="0" u="none" strike="noStrike" kern="0" cap="none" spc="0" normalizeH="0" baseline="0" noProof="0" dirty="0">
                <a:ln>
                  <a:noFill/>
                </a:ln>
                <a:solidFill>
                  <a:prstClr val="white"/>
                </a:solidFill>
                <a:effectLst/>
                <a:uLnTx/>
                <a:uFillTx/>
                <a:cs typeface="+mn-ea"/>
                <a:sym typeface="+mn-lt"/>
              </a:endParaRPr>
            </a:p>
          </p:txBody>
        </p:sp>
      </p:grpSp>
      <p:grpSp>
        <p:nvGrpSpPr>
          <p:cNvPr id="47" name="Group 50"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6DB6FC0B-A7D1-4076-B645-53C14711FADA}"/>
              </a:ext>
            </a:extLst>
          </p:cNvPr>
          <p:cNvGrpSpPr/>
          <p:nvPr/>
        </p:nvGrpSpPr>
        <p:grpSpPr>
          <a:xfrm>
            <a:off x="5982350" y="3235677"/>
            <a:ext cx="2771546" cy="1508125"/>
            <a:chOff x="9535778" y="4279900"/>
            <a:chExt cx="4434473" cy="2413000"/>
          </a:xfrm>
        </p:grpSpPr>
        <p:sp>
          <p:nvSpPr>
            <p:cNvPr id="48" name="Arrow: Pentagon 8">
              <a:extLst>
                <a:ext uri="{FF2B5EF4-FFF2-40B4-BE49-F238E27FC236}">
                  <a16:creationId xmlns:a16="http://schemas.microsoft.com/office/drawing/2014/main" id="{90714B9D-6B4D-4C60-A365-FA31C1DBF708}"/>
                </a:ext>
              </a:extLst>
            </p:cNvPr>
            <p:cNvSpPr/>
            <p:nvPr/>
          </p:nvSpPr>
          <p:spPr>
            <a:xfrm>
              <a:off x="9535778" y="4279900"/>
              <a:ext cx="4434473" cy="2413000"/>
            </a:xfrm>
            <a:prstGeom prst="homePlate">
              <a:avLst>
                <a:gd name="adj" fmla="val 41472"/>
              </a:avLst>
            </a:prstGeom>
            <a:solidFill>
              <a:srgbClr val="D32F2F"/>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sp>
          <p:nvSpPr>
            <p:cNvPr id="49" name="Arrow: Pentagon 9">
              <a:extLst>
                <a:ext uri="{FF2B5EF4-FFF2-40B4-BE49-F238E27FC236}">
                  <a16:creationId xmlns:a16="http://schemas.microsoft.com/office/drawing/2014/main" id="{7DC5A160-FA5A-425A-93F7-88FB2D219D2B}"/>
                </a:ext>
              </a:extLst>
            </p:cNvPr>
            <p:cNvSpPr/>
            <p:nvPr/>
          </p:nvSpPr>
          <p:spPr>
            <a:xfrm>
              <a:off x="10067959" y="4876800"/>
              <a:ext cx="1223652" cy="12192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50" name="Group 23">
              <a:extLst>
                <a:ext uri="{FF2B5EF4-FFF2-40B4-BE49-F238E27FC236}">
                  <a16:creationId xmlns:a16="http://schemas.microsoft.com/office/drawing/2014/main" id="{5DB29FF1-12F5-4A70-B36F-35C710D30B9C}"/>
                </a:ext>
              </a:extLst>
            </p:cNvPr>
            <p:cNvGrpSpPr/>
            <p:nvPr/>
          </p:nvGrpSpPr>
          <p:grpSpPr>
            <a:xfrm>
              <a:off x="10307371" y="5254228"/>
              <a:ext cx="464344" cy="464344"/>
              <a:chOff x="8216107" y="2577307"/>
              <a:chExt cx="464344" cy="464344"/>
            </a:xfrm>
            <a:solidFill>
              <a:sysClr val="windowText" lastClr="000000">
                <a:lumMod val="75000"/>
                <a:lumOff val="25000"/>
              </a:sysClr>
            </a:solidFill>
          </p:grpSpPr>
          <p:sp>
            <p:nvSpPr>
              <p:cNvPr id="53" name="AutoShape 52">
                <a:extLst>
                  <a:ext uri="{FF2B5EF4-FFF2-40B4-BE49-F238E27FC236}">
                    <a16:creationId xmlns:a16="http://schemas.microsoft.com/office/drawing/2014/main" id="{A7F45BE9-66DA-46DF-91ED-F757520059C9}"/>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4" name="AutoShape 53">
                <a:extLst>
                  <a:ext uri="{FF2B5EF4-FFF2-40B4-BE49-F238E27FC236}">
                    <a16:creationId xmlns:a16="http://schemas.microsoft.com/office/drawing/2014/main" id="{CBF4FC6A-6EB4-4943-AD59-80E7713675C2}"/>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5" name="AutoShape 54">
                <a:extLst>
                  <a:ext uri="{FF2B5EF4-FFF2-40B4-BE49-F238E27FC236}">
                    <a16:creationId xmlns:a16="http://schemas.microsoft.com/office/drawing/2014/main" id="{540C6B98-2A04-4757-9F34-676CF48A1ECA}"/>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6" name="AutoShape 55">
                <a:extLst>
                  <a:ext uri="{FF2B5EF4-FFF2-40B4-BE49-F238E27FC236}">
                    <a16:creationId xmlns:a16="http://schemas.microsoft.com/office/drawing/2014/main" id="{334B4BA8-1216-4250-AA60-9C82BAAF57B8}"/>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51" name="Rectangle 36">
              <a:extLst>
                <a:ext uri="{FF2B5EF4-FFF2-40B4-BE49-F238E27FC236}">
                  <a16:creationId xmlns:a16="http://schemas.microsoft.com/office/drawing/2014/main" id="{C9DF838F-A8D5-4291-9DB0-8188294E7785}"/>
                </a:ext>
              </a:extLst>
            </p:cNvPr>
            <p:cNvSpPr/>
            <p:nvPr/>
          </p:nvSpPr>
          <p:spPr>
            <a:xfrm>
              <a:off x="11693314" y="4599582"/>
              <a:ext cx="1164925" cy="978730"/>
            </a:xfrm>
            <a:prstGeom prst="rect">
              <a:avLst/>
            </a:prstGeom>
          </p:spPr>
          <p:txBody>
            <a:bodyPr wrap="squar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sz="3375" b="1" i="0" u="none" strike="noStrike" kern="0" cap="none" spc="0" normalizeH="0" baseline="0" noProof="0" dirty="0">
                  <a:ln>
                    <a:noFill/>
                  </a:ln>
                  <a:solidFill>
                    <a:prstClr val="white"/>
                  </a:solidFill>
                  <a:effectLst/>
                  <a:uLnTx/>
                  <a:uFillTx/>
                  <a:cs typeface="+mn-ea"/>
                  <a:sym typeface="+mn-lt"/>
                </a:rPr>
                <a:t>03</a:t>
              </a:r>
              <a:endParaRPr kumimoji="0" lang="id-ID" sz="3375" b="1" i="0" u="none" strike="noStrike" kern="0" cap="none" spc="0" normalizeH="0" baseline="0" noProof="0" dirty="0">
                <a:ln>
                  <a:noFill/>
                </a:ln>
                <a:solidFill>
                  <a:prstClr val="white"/>
                </a:solidFill>
                <a:effectLst/>
                <a:uLnTx/>
                <a:uFillTx/>
                <a:cs typeface="+mn-ea"/>
                <a:sym typeface="+mn-lt"/>
              </a:endParaRPr>
            </a:p>
          </p:txBody>
        </p:sp>
        <p:sp>
          <p:nvSpPr>
            <p:cNvPr id="52" name="Rectangle 37">
              <a:extLst>
                <a:ext uri="{FF2B5EF4-FFF2-40B4-BE49-F238E27FC236}">
                  <a16:creationId xmlns:a16="http://schemas.microsoft.com/office/drawing/2014/main" id="{DDD73B08-F300-4518-B08F-E07FB02631C2}"/>
                </a:ext>
              </a:extLst>
            </p:cNvPr>
            <p:cNvSpPr/>
            <p:nvPr/>
          </p:nvSpPr>
          <p:spPr>
            <a:xfrm>
              <a:off x="11693312" y="5409602"/>
              <a:ext cx="1629544" cy="763286"/>
            </a:xfrm>
            <a:prstGeom prst="rect">
              <a:avLst/>
            </a:prstGeom>
          </p:spPr>
          <p:txBody>
            <a:bodyPr wrap="squar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sz="1250" b="0" i="0" u="none" strike="noStrike" kern="0" cap="none" spc="0" normalizeH="0" baseline="0" noProof="0" dirty="0">
                  <a:ln>
                    <a:noFill/>
                  </a:ln>
                  <a:solidFill>
                    <a:prstClr val="white"/>
                  </a:solidFill>
                  <a:effectLst/>
                  <a:uLnTx/>
                  <a:uFillTx/>
                  <a:cs typeface="+mn-ea"/>
                  <a:sym typeface="+mn-lt"/>
                </a:rPr>
                <a:t>DATA OPTION</a:t>
              </a:r>
              <a:endParaRPr kumimoji="0" lang="id-ID" sz="1250" b="0" i="0" u="none" strike="noStrike" kern="0" cap="none" spc="0" normalizeH="0" baseline="0" noProof="0" dirty="0">
                <a:ln>
                  <a:noFill/>
                </a:ln>
                <a:solidFill>
                  <a:prstClr val="white"/>
                </a:solidFill>
                <a:effectLst/>
                <a:uLnTx/>
                <a:uFillTx/>
                <a:cs typeface="+mn-ea"/>
                <a:sym typeface="+mn-lt"/>
              </a:endParaRPr>
            </a:p>
          </p:txBody>
        </p:sp>
      </p:grpSp>
      <p:grpSp>
        <p:nvGrpSpPr>
          <p:cNvPr id="57" name="Group 43"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7623E1A7-60AB-4B63-AEAF-BD761D93B130}"/>
              </a:ext>
            </a:extLst>
          </p:cNvPr>
          <p:cNvGrpSpPr/>
          <p:nvPr/>
        </p:nvGrpSpPr>
        <p:grpSpPr>
          <a:xfrm>
            <a:off x="3464231" y="3235677"/>
            <a:ext cx="2771546" cy="1508125"/>
            <a:chOff x="5506787" y="4279900"/>
            <a:chExt cx="4434473" cy="2413000"/>
          </a:xfrm>
        </p:grpSpPr>
        <p:sp>
          <p:nvSpPr>
            <p:cNvPr id="58" name="Arrow: Pentagon 6">
              <a:extLst>
                <a:ext uri="{FF2B5EF4-FFF2-40B4-BE49-F238E27FC236}">
                  <a16:creationId xmlns:a16="http://schemas.microsoft.com/office/drawing/2014/main" id="{AAB756F6-C67F-4BF0-A0F7-B8CA7FDD5360}"/>
                </a:ext>
              </a:extLst>
            </p:cNvPr>
            <p:cNvSpPr/>
            <p:nvPr/>
          </p:nvSpPr>
          <p:spPr>
            <a:xfrm>
              <a:off x="5506787" y="4279900"/>
              <a:ext cx="4434473" cy="2413000"/>
            </a:xfrm>
            <a:prstGeom prst="homePlate">
              <a:avLst>
                <a:gd name="adj" fmla="val 41472"/>
              </a:avLst>
            </a:prstGeom>
            <a:solidFill>
              <a:srgbClr val="E8481C"/>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sp>
          <p:nvSpPr>
            <p:cNvPr id="59" name="Arrow: Pentagon 7">
              <a:extLst>
                <a:ext uri="{FF2B5EF4-FFF2-40B4-BE49-F238E27FC236}">
                  <a16:creationId xmlns:a16="http://schemas.microsoft.com/office/drawing/2014/main" id="{093BED5D-D237-44AF-AE2A-E4C4AF971AB4}"/>
                </a:ext>
              </a:extLst>
            </p:cNvPr>
            <p:cNvSpPr/>
            <p:nvPr/>
          </p:nvSpPr>
          <p:spPr>
            <a:xfrm>
              <a:off x="6038966" y="4876800"/>
              <a:ext cx="1223652" cy="12192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60" name="Group 16">
              <a:extLst>
                <a:ext uri="{FF2B5EF4-FFF2-40B4-BE49-F238E27FC236}">
                  <a16:creationId xmlns:a16="http://schemas.microsoft.com/office/drawing/2014/main" id="{BF040721-FCFD-4E70-9DE7-C0650D7C2E32}"/>
                </a:ext>
              </a:extLst>
            </p:cNvPr>
            <p:cNvGrpSpPr/>
            <p:nvPr/>
          </p:nvGrpSpPr>
          <p:grpSpPr>
            <a:xfrm>
              <a:off x="6309386" y="5253831"/>
              <a:ext cx="464344" cy="465138"/>
              <a:chOff x="7275629" y="3973834"/>
              <a:chExt cx="464344" cy="465138"/>
            </a:xfrm>
            <a:solidFill>
              <a:sysClr val="windowText" lastClr="000000">
                <a:lumMod val="75000"/>
                <a:lumOff val="25000"/>
              </a:sysClr>
            </a:solidFill>
          </p:grpSpPr>
          <p:sp>
            <p:nvSpPr>
              <p:cNvPr id="63" name="AutoShape 37">
                <a:extLst>
                  <a:ext uri="{FF2B5EF4-FFF2-40B4-BE49-F238E27FC236}">
                    <a16:creationId xmlns:a16="http://schemas.microsoft.com/office/drawing/2014/main" id="{36269C10-0139-48AB-881F-7071D7A4C079}"/>
                  </a:ext>
                </a:extLst>
              </p:cNvPr>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64" name="AutoShape 38">
                <a:extLst>
                  <a:ext uri="{FF2B5EF4-FFF2-40B4-BE49-F238E27FC236}">
                    <a16:creationId xmlns:a16="http://schemas.microsoft.com/office/drawing/2014/main" id="{2C5E8DCD-D14C-4CB0-A60D-56EDF3EDE136}"/>
                  </a:ext>
                </a:extLst>
              </p:cNvPr>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65" name="AutoShape 39">
                <a:extLst>
                  <a:ext uri="{FF2B5EF4-FFF2-40B4-BE49-F238E27FC236}">
                    <a16:creationId xmlns:a16="http://schemas.microsoft.com/office/drawing/2014/main" id="{069E5D5A-6F03-4349-B878-B78A7D4F1230}"/>
                  </a:ext>
                </a:extLst>
              </p:cNvPr>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66" name="AutoShape 40">
                <a:extLst>
                  <a:ext uri="{FF2B5EF4-FFF2-40B4-BE49-F238E27FC236}">
                    <a16:creationId xmlns:a16="http://schemas.microsoft.com/office/drawing/2014/main" id="{BDB4E896-3C92-4E8C-99AF-8A8650CD61D0}"/>
                  </a:ext>
                </a:extLst>
              </p:cNvPr>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67" name="AutoShape 41">
                <a:extLst>
                  <a:ext uri="{FF2B5EF4-FFF2-40B4-BE49-F238E27FC236}">
                    <a16:creationId xmlns:a16="http://schemas.microsoft.com/office/drawing/2014/main" id="{08452011-6B53-4BA3-890F-AF91AF6EC33A}"/>
                  </a:ext>
                </a:extLst>
              </p:cNvPr>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68" name="AutoShape 42">
                <a:extLst>
                  <a:ext uri="{FF2B5EF4-FFF2-40B4-BE49-F238E27FC236}">
                    <a16:creationId xmlns:a16="http://schemas.microsoft.com/office/drawing/2014/main" id="{0D0B2A8B-039D-4FA1-8FCA-EBF3CED6BD7B}"/>
                  </a:ext>
                </a:extLst>
              </p:cNvPr>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61" name="Rectangle 34">
              <a:extLst>
                <a:ext uri="{FF2B5EF4-FFF2-40B4-BE49-F238E27FC236}">
                  <a16:creationId xmlns:a16="http://schemas.microsoft.com/office/drawing/2014/main" id="{CA302B55-16CC-4EDD-822A-F3FF6A12B8EE}"/>
                </a:ext>
              </a:extLst>
            </p:cNvPr>
            <p:cNvSpPr/>
            <p:nvPr/>
          </p:nvSpPr>
          <p:spPr>
            <a:xfrm>
              <a:off x="7664323" y="4599582"/>
              <a:ext cx="1164925" cy="978730"/>
            </a:xfrm>
            <a:prstGeom prst="rect">
              <a:avLst/>
            </a:prstGeom>
          </p:spPr>
          <p:txBody>
            <a:bodyPr wrap="squar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sz="3375" b="1" i="0" u="none" strike="noStrike" kern="0" cap="none" spc="0" normalizeH="0" baseline="0" noProof="0" dirty="0">
                  <a:ln>
                    <a:noFill/>
                  </a:ln>
                  <a:solidFill>
                    <a:prstClr val="white"/>
                  </a:solidFill>
                  <a:effectLst/>
                  <a:uLnTx/>
                  <a:uFillTx/>
                  <a:cs typeface="+mn-ea"/>
                  <a:sym typeface="+mn-lt"/>
                </a:rPr>
                <a:t>02</a:t>
              </a:r>
              <a:endParaRPr kumimoji="0" lang="id-ID" sz="3375" b="1" i="0" u="none" strike="noStrike" kern="0" cap="none" spc="0" normalizeH="0" baseline="0" noProof="0" dirty="0">
                <a:ln>
                  <a:noFill/>
                </a:ln>
                <a:solidFill>
                  <a:prstClr val="white"/>
                </a:solidFill>
                <a:effectLst/>
                <a:uLnTx/>
                <a:uFillTx/>
                <a:cs typeface="+mn-ea"/>
                <a:sym typeface="+mn-lt"/>
              </a:endParaRPr>
            </a:p>
          </p:txBody>
        </p:sp>
        <p:sp>
          <p:nvSpPr>
            <p:cNvPr id="62" name="Rectangle 35">
              <a:extLst>
                <a:ext uri="{FF2B5EF4-FFF2-40B4-BE49-F238E27FC236}">
                  <a16:creationId xmlns:a16="http://schemas.microsoft.com/office/drawing/2014/main" id="{B841CB8B-26F2-44E4-B2A2-CF8876676CF4}"/>
                </a:ext>
              </a:extLst>
            </p:cNvPr>
            <p:cNvSpPr/>
            <p:nvPr/>
          </p:nvSpPr>
          <p:spPr>
            <a:xfrm>
              <a:off x="7664321" y="5409602"/>
              <a:ext cx="1469749" cy="763286"/>
            </a:xfrm>
            <a:prstGeom prst="rect">
              <a:avLst/>
            </a:prstGeom>
          </p:spPr>
          <p:txBody>
            <a:bodyPr wrap="squar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sz="1250" b="0" i="0" u="none" strike="noStrike" kern="0" cap="none" spc="0" normalizeH="0" baseline="0" noProof="0" dirty="0">
                  <a:ln>
                    <a:noFill/>
                  </a:ln>
                  <a:solidFill>
                    <a:prstClr val="white"/>
                  </a:solidFill>
                  <a:effectLst/>
                  <a:uLnTx/>
                  <a:uFillTx/>
                  <a:cs typeface="+mn-ea"/>
                  <a:sym typeface="+mn-lt"/>
                </a:rPr>
                <a:t>DATA OPTION</a:t>
              </a:r>
              <a:endParaRPr kumimoji="0" lang="id-ID" sz="1250" b="0" i="0" u="none" strike="noStrike" kern="0" cap="none" spc="0" normalizeH="0" baseline="0" noProof="0" dirty="0">
                <a:ln>
                  <a:noFill/>
                </a:ln>
                <a:solidFill>
                  <a:prstClr val="white"/>
                </a:solidFill>
                <a:effectLst/>
                <a:uLnTx/>
                <a:uFillTx/>
                <a:cs typeface="+mn-ea"/>
                <a:sym typeface="+mn-lt"/>
              </a:endParaRPr>
            </a:p>
          </p:txBody>
        </p:sp>
      </p:grpSp>
      <p:grpSp>
        <p:nvGrpSpPr>
          <p:cNvPr id="69" name="Group 12"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D7193850-E306-4C3C-B08C-F037D729D822}"/>
              </a:ext>
            </a:extLst>
          </p:cNvPr>
          <p:cNvGrpSpPr/>
          <p:nvPr/>
        </p:nvGrpSpPr>
        <p:grpSpPr>
          <a:xfrm>
            <a:off x="946111" y="3235677"/>
            <a:ext cx="2771546" cy="1508125"/>
            <a:chOff x="1477796" y="4279900"/>
            <a:chExt cx="4434473" cy="2413000"/>
          </a:xfrm>
        </p:grpSpPr>
        <p:sp>
          <p:nvSpPr>
            <p:cNvPr id="70" name="Arrow: Pentagon 2">
              <a:extLst>
                <a:ext uri="{FF2B5EF4-FFF2-40B4-BE49-F238E27FC236}">
                  <a16:creationId xmlns:a16="http://schemas.microsoft.com/office/drawing/2014/main" id="{F6A8A88B-1113-420C-9D31-07054D3F6E0E}"/>
                </a:ext>
              </a:extLst>
            </p:cNvPr>
            <p:cNvSpPr/>
            <p:nvPr/>
          </p:nvSpPr>
          <p:spPr>
            <a:xfrm>
              <a:off x="1477796" y="4279900"/>
              <a:ext cx="4434473" cy="2413000"/>
            </a:xfrm>
            <a:prstGeom prst="homePlate">
              <a:avLst>
                <a:gd name="adj" fmla="val 41472"/>
              </a:avLst>
            </a:prstGeom>
            <a:solidFill>
              <a:srgbClr val="D92709"/>
            </a:solidFill>
            <a:ln w="12700" cap="flat" cmpd="sng" algn="ctr">
              <a:noFill/>
              <a:prstDash val="solid"/>
              <a:miter lim="800000"/>
            </a:ln>
            <a:effectLst>
              <a:outerShdw blurRad="635000" dist="673100" sx="90000" sy="90000" algn="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sp>
          <p:nvSpPr>
            <p:cNvPr id="71" name="Arrow: Pentagon 5">
              <a:extLst>
                <a:ext uri="{FF2B5EF4-FFF2-40B4-BE49-F238E27FC236}">
                  <a16:creationId xmlns:a16="http://schemas.microsoft.com/office/drawing/2014/main" id="{CCE28F29-AC8D-4822-A246-2ACFA8006908}"/>
                </a:ext>
              </a:extLst>
            </p:cNvPr>
            <p:cNvSpPr/>
            <p:nvPr/>
          </p:nvSpPr>
          <p:spPr>
            <a:xfrm>
              <a:off x="2009977" y="4876800"/>
              <a:ext cx="1223652" cy="1219200"/>
            </a:xfrm>
            <a:prstGeom prst="homePlate">
              <a:avLst>
                <a:gd name="adj" fmla="val 41472"/>
              </a:avLst>
            </a:prstGeom>
            <a:solidFill>
              <a:sysClr val="window" lastClr="FFFFFF"/>
            </a:solidFill>
            <a:ln w="12700" cap="flat" cmpd="sng" algn="ctr">
              <a:noFill/>
              <a:prstDash val="solid"/>
              <a:miter lim="800000"/>
            </a:ln>
            <a:effectLst>
              <a:outerShdw blurRad="228600" dist="165100" dir="2700000" sx="90000" sy="90000" algn="tl" rotWithShape="0">
                <a:prstClr val="black">
                  <a:alpha val="40000"/>
                </a:prst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en-US" sz="1125" b="0" i="0" u="none" strike="noStrike" kern="0" cap="none" spc="0" normalizeH="0" baseline="0" noProof="0">
                <a:ln>
                  <a:noFill/>
                </a:ln>
                <a:solidFill>
                  <a:prstClr val="white"/>
                </a:solidFill>
                <a:effectLst/>
                <a:uLnTx/>
                <a:uFillTx/>
                <a:cs typeface="+mn-ea"/>
                <a:sym typeface="+mn-lt"/>
              </a:endParaRPr>
            </a:p>
          </p:txBody>
        </p:sp>
        <p:grpSp>
          <p:nvGrpSpPr>
            <p:cNvPr id="72" name="Group 28">
              <a:extLst>
                <a:ext uri="{FF2B5EF4-FFF2-40B4-BE49-F238E27FC236}">
                  <a16:creationId xmlns:a16="http://schemas.microsoft.com/office/drawing/2014/main" id="{E39B94A2-9330-48F1-BE6B-C3A04DE2ACF2}"/>
                </a:ext>
              </a:extLst>
            </p:cNvPr>
            <p:cNvGrpSpPr/>
            <p:nvPr/>
          </p:nvGrpSpPr>
          <p:grpSpPr>
            <a:xfrm>
              <a:off x="2303759" y="5253831"/>
              <a:ext cx="319088" cy="465138"/>
              <a:chOff x="5429367" y="4908078"/>
              <a:chExt cx="319088" cy="465138"/>
            </a:xfrm>
            <a:solidFill>
              <a:sysClr val="windowText" lastClr="000000">
                <a:lumMod val="75000"/>
                <a:lumOff val="25000"/>
              </a:sysClr>
            </a:solidFill>
          </p:grpSpPr>
          <p:sp>
            <p:nvSpPr>
              <p:cNvPr id="75" name="AutoShape 97">
                <a:extLst>
                  <a:ext uri="{FF2B5EF4-FFF2-40B4-BE49-F238E27FC236}">
                    <a16:creationId xmlns:a16="http://schemas.microsoft.com/office/drawing/2014/main" id="{A64C03F1-3F61-4D02-8929-BDE86D553B7F}"/>
                  </a:ext>
                </a:extLst>
              </p:cNvPr>
              <p:cNvSpPr>
                <a:spLocks/>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76" name="AutoShape 98">
                <a:extLst>
                  <a:ext uri="{FF2B5EF4-FFF2-40B4-BE49-F238E27FC236}">
                    <a16:creationId xmlns:a16="http://schemas.microsoft.com/office/drawing/2014/main" id="{0DC70CA6-D5BA-4BE3-BC70-78D210D692A8}"/>
                  </a:ext>
                </a:extLst>
              </p:cNvPr>
              <p:cNvSpPr>
                <a:spLocks/>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77" name="AutoShape 99">
                <a:extLst>
                  <a:ext uri="{FF2B5EF4-FFF2-40B4-BE49-F238E27FC236}">
                    <a16:creationId xmlns:a16="http://schemas.microsoft.com/office/drawing/2014/main" id="{AEE3F7F6-947A-4261-B54D-283725FABD85}"/>
                  </a:ext>
                </a:extLst>
              </p:cNvPr>
              <p:cNvSpPr>
                <a:spLocks/>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marL="0" marR="0" lvl="0" indent="0" algn="ctr" defTabSz="142875" eaLnBrk="1" fontAlgn="base" latinLnBrk="0" hangingPunct="0">
                  <a:lnSpc>
                    <a:spcPct val="100000"/>
                  </a:lnSpc>
                  <a:spcBef>
                    <a:spcPct val="0"/>
                  </a:spcBef>
                  <a:spcAft>
                    <a:spcPct val="0"/>
                  </a:spcAft>
                  <a:buClrTx/>
                  <a:buSzTx/>
                  <a:buFontTx/>
                  <a:buNone/>
                  <a:tabLst/>
                  <a:defRPr/>
                </a:pPr>
                <a:endParaRPr kumimoji="0" lang="en-US" sz="938"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73" name="Rectangle 32">
              <a:extLst>
                <a:ext uri="{FF2B5EF4-FFF2-40B4-BE49-F238E27FC236}">
                  <a16:creationId xmlns:a16="http://schemas.microsoft.com/office/drawing/2014/main" id="{F420A5F1-9D50-4434-9518-3534D1857C51}"/>
                </a:ext>
              </a:extLst>
            </p:cNvPr>
            <p:cNvSpPr/>
            <p:nvPr/>
          </p:nvSpPr>
          <p:spPr>
            <a:xfrm>
              <a:off x="3644749" y="4599582"/>
              <a:ext cx="1164925" cy="978730"/>
            </a:xfrm>
            <a:prstGeom prst="rect">
              <a:avLst/>
            </a:prstGeom>
          </p:spPr>
          <p:txBody>
            <a:bodyPr wrap="squar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sz="3375" b="1" i="0" u="none" strike="noStrike" kern="0" cap="none" spc="0" normalizeH="0" baseline="0" noProof="0" dirty="0">
                  <a:ln>
                    <a:noFill/>
                  </a:ln>
                  <a:solidFill>
                    <a:prstClr val="white"/>
                  </a:solidFill>
                  <a:effectLst/>
                  <a:uLnTx/>
                  <a:uFillTx/>
                  <a:cs typeface="+mn-ea"/>
                  <a:sym typeface="+mn-lt"/>
                </a:rPr>
                <a:t>01</a:t>
              </a:r>
              <a:endParaRPr kumimoji="0" lang="id-ID" sz="3375" b="1" i="0" u="none" strike="noStrike" kern="0" cap="none" spc="0" normalizeH="0" baseline="0" noProof="0" dirty="0">
                <a:ln>
                  <a:noFill/>
                </a:ln>
                <a:solidFill>
                  <a:prstClr val="white"/>
                </a:solidFill>
                <a:effectLst/>
                <a:uLnTx/>
                <a:uFillTx/>
                <a:cs typeface="+mn-ea"/>
                <a:sym typeface="+mn-lt"/>
              </a:endParaRPr>
            </a:p>
          </p:txBody>
        </p:sp>
        <p:sp>
          <p:nvSpPr>
            <p:cNvPr id="74" name="Rectangle 33">
              <a:extLst>
                <a:ext uri="{FF2B5EF4-FFF2-40B4-BE49-F238E27FC236}">
                  <a16:creationId xmlns:a16="http://schemas.microsoft.com/office/drawing/2014/main" id="{D736568F-CA1F-4803-8AA7-99AC99F855A7}"/>
                </a:ext>
              </a:extLst>
            </p:cNvPr>
            <p:cNvSpPr/>
            <p:nvPr/>
          </p:nvSpPr>
          <p:spPr>
            <a:xfrm>
              <a:off x="3644748" y="5409602"/>
              <a:ext cx="1404337" cy="763286"/>
            </a:xfrm>
            <a:prstGeom prst="rect">
              <a:avLst/>
            </a:prstGeom>
          </p:spPr>
          <p:txBody>
            <a:bodyPr wrap="squar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en-US" sz="1250" b="0" i="0" u="none" strike="noStrike" kern="0" cap="none" spc="0" normalizeH="0" baseline="0" noProof="0" dirty="0">
                  <a:ln>
                    <a:noFill/>
                  </a:ln>
                  <a:solidFill>
                    <a:prstClr val="white"/>
                  </a:solidFill>
                  <a:effectLst/>
                  <a:uLnTx/>
                  <a:uFillTx/>
                  <a:cs typeface="+mn-ea"/>
                  <a:sym typeface="+mn-lt"/>
                </a:rPr>
                <a:t>DATA OPTION</a:t>
              </a:r>
              <a:endParaRPr kumimoji="0" lang="id-ID" sz="1250" b="0" i="0" u="none" strike="noStrike" kern="0" cap="none" spc="0" normalizeH="0" baseline="0" noProof="0" dirty="0">
                <a:ln>
                  <a:noFill/>
                </a:ln>
                <a:solidFill>
                  <a:prstClr val="white"/>
                </a:solidFill>
                <a:effectLst/>
                <a:uLnTx/>
                <a:uFillTx/>
                <a:cs typeface="+mn-ea"/>
                <a:sym typeface="+mn-lt"/>
              </a:endParaRPr>
            </a:p>
          </p:txBody>
        </p:sp>
      </p:grpSp>
      <p:sp>
        <p:nvSpPr>
          <p:cNvPr id="78" name="Arc 40"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D6AABDFF-6D9D-4FDF-87C1-0B607346A6B9}"/>
              </a:ext>
            </a:extLst>
          </p:cNvPr>
          <p:cNvSpPr/>
          <p:nvPr/>
        </p:nvSpPr>
        <p:spPr>
          <a:xfrm>
            <a:off x="2520392" y="2517929"/>
            <a:ext cx="1348460" cy="1348460"/>
          </a:xfrm>
          <a:prstGeom prst="arc">
            <a:avLst>
              <a:gd name="adj1" fmla="val 11533710"/>
              <a:gd name="adj2" fmla="val 20850911"/>
            </a:avLst>
          </a:prstGeom>
          <a:noFill/>
          <a:ln w="31750" cap="flat" cmpd="sng" algn="ctr">
            <a:solidFill>
              <a:sysClr val="window" lastClr="FFFFFF">
                <a:lumMod val="75000"/>
              </a:sysClr>
            </a:solidFill>
            <a:prstDash val="sysDot"/>
            <a:miter lim="800000"/>
            <a:headEnd type="oval"/>
            <a:tailEnd type="oval"/>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black"/>
              </a:solidFill>
              <a:effectLst/>
              <a:uLnTx/>
              <a:uFillTx/>
              <a:cs typeface="+mn-ea"/>
              <a:sym typeface="+mn-lt"/>
            </a:endParaRPr>
          </a:p>
        </p:txBody>
      </p:sp>
      <p:sp>
        <p:nvSpPr>
          <p:cNvPr id="79" name="Arc 41"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32DBDA17-E3CF-4A06-AB64-270FCE80F30E}"/>
              </a:ext>
            </a:extLst>
          </p:cNvPr>
          <p:cNvSpPr/>
          <p:nvPr/>
        </p:nvSpPr>
        <p:spPr>
          <a:xfrm>
            <a:off x="7723277" y="2517929"/>
            <a:ext cx="1348460" cy="1348460"/>
          </a:xfrm>
          <a:prstGeom prst="arc">
            <a:avLst>
              <a:gd name="adj1" fmla="val 11533710"/>
              <a:gd name="adj2" fmla="val 20850911"/>
            </a:avLst>
          </a:prstGeom>
          <a:noFill/>
          <a:ln w="31750" cap="flat" cmpd="sng" algn="ctr">
            <a:solidFill>
              <a:sysClr val="window" lastClr="FFFFFF">
                <a:lumMod val="75000"/>
              </a:sysClr>
            </a:solidFill>
            <a:prstDash val="sysDot"/>
            <a:miter lim="800000"/>
            <a:headEnd type="oval"/>
            <a:tailEnd type="oval"/>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black"/>
              </a:solidFill>
              <a:effectLst/>
              <a:uLnTx/>
              <a:uFillTx/>
              <a:cs typeface="+mn-ea"/>
              <a:sym typeface="+mn-lt"/>
            </a:endParaRPr>
          </a:p>
        </p:txBody>
      </p:sp>
      <p:sp>
        <p:nvSpPr>
          <p:cNvPr id="80" name="Arc 42"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4D3B05DB-AE25-41D4-92DE-07BB696398EF}"/>
              </a:ext>
            </a:extLst>
          </p:cNvPr>
          <p:cNvSpPr/>
          <p:nvPr/>
        </p:nvSpPr>
        <p:spPr>
          <a:xfrm flipV="1">
            <a:off x="5434833" y="4113089"/>
            <a:ext cx="1348460" cy="1348460"/>
          </a:xfrm>
          <a:prstGeom prst="arc">
            <a:avLst>
              <a:gd name="adj1" fmla="val 11533710"/>
              <a:gd name="adj2" fmla="val 20850911"/>
            </a:avLst>
          </a:prstGeom>
          <a:noFill/>
          <a:ln w="31750" cap="flat" cmpd="sng" algn="ctr">
            <a:solidFill>
              <a:sysClr val="window" lastClr="FFFFFF">
                <a:lumMod val="75000"/>
              </a:sysClr>
            </a:solidFill>
            <a:prstDash val="sysDot"/>
            <a:miter lim="800000"/>
            <a:headEnd type="oval"/>
            <a:tailEnd type="oval"/>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black"/>
              </a:solidFill>
              <a:effectLst/>
              <a:uLnTx/>
              <a:uFillTx/>
              <a:cs typeface="+mn-ea"/>
              <a:sym typeface="+mn-lt"/>
            </a:endParaRPr>
          </a:p>
        </p:txBody>
      </p:sp>
      <p:grpSp>
        <p:nvGrpSpPr>
          <p:cNvPr id="81" name="Group 4"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4B3D8B47-D2B3-46D7-832D-1680383CD32F}"/>
              </a:ext>
            </a:extLst>
          </p:cNvPr>
          <p:cNvGrpSpPr/>
          <p:nvPr/>
        </p:nvGrpSpPr>
        <p:grpSpPr>
          <a:xfrm>
            <a:off x="4729211" y="5621212"/>
            <a:ext cx="2931138" cy="900327"/>
            <a:chOff x="7530756" y="8096760"/>
            <a:chExt cx="4689820" cy="1440524"/>
          </a:xfrm>
        </p:grpSpPr>
        <p:sp>
          <p:nvSpPr>
            <p:cNvPr id="82" name="Rectangle 44">
              <a:extLst>
                <a:ext uri="{FF2B5EF4-FFF2-40B4-BE49-F238E27FC236}">
                  <a16:creationId xmlns:a16="http://schemas.microsoft.com/office/drawing/2014/main" id="{61EAA651-33F9-4DD8-80A7-A32E8D5CFAF5}"/>
                </a:ext>
              </a:extLst>
            </p:cNvPr>
            <p:cNvSpPr/>
            <p:nvPr/>
          </p:nvSpPr>
          <p:spPr>
            <a:xfrm>
              <a:off x="7530756" y="8577021"/>
              <a:ext cx="4689820" cy="960263"/>
            </a:xfrm>
            <a:prstGeom prst="rect">
              <a:avLst/>
            </a:prstGeom>
          </p:spPr>
          <p:txBody>
            <a:bodyPr wrap="square">
              <a:spAutoFit/>
            </a:bodyPr>
            <a:lstStyle/>
            <a:p>
              <a:pPr algn="ctr" defTabSz="285750">
                <a:lnSpc>
                  <a:spcPct val="150000"/>
                </a:lnSpc>
              </a:pPr>
              <a:r>
                <a:rPr lang="en-US" altLang="zh-CN" sz="1100" smtClean="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sp>
          <p:nvSpPr>
            <p:cNvPr id="83" name="Rectangle 45">
              <a:extLst>
                <a:ext uri="{FF2B5EF4-FFF2-40B4-BE49-F238E27FC236}">
                  <a16:creationId xmlns:a16="http://schemas.microsoft.com/office/drawing/2014/main" id="{70027ADE-9293-4C7C-96BD-DAFC2F38751B}"/>
                </a:ext>
              </a:extLst>
            </p:cNvPr>
            <p:cNvSpPr/>
            <p:nvPr/>
          </p:nvSpPr>
          <p:spPr>
            <a:xfrm>
              <a:off x="7895186" y="8096760"/>
              <a:ext cx="3960959" cy="485775"/>
            </a:xfrm>
            <a:prstGeom prst="rect">
              <a:avLst/>
            </a:prstGeom>
          </p:spPr>
          <p:txBody>
            <a:bodyPr wrap="square">
              <a:spAutoFit/>
            </a:bodyPr>
            <a:lstStyle/>
            <a:p>
              <a:pPr algn="ctr" defTabSz="285750">
                <a:lnSpc>
                  <a:spcPct val="120000"/>
                </a:lnSpc>
              </a:pPr>
              <a:r>
                <a:rPr lang="en-US" altLang="zh-CN" sz="1250" b="1" smtClean="0">
                  <a:cs typeface="+mn-ea"/>
                  <a:sym typeface="+mn-lt"/>
                </a:rPr>
                <a:t>Add title text</a:t>
              </a:r>
              <a:endParaRPr lang="id-ID" sz="1250" b="1" dirty="0">
                <a:cs typeface="+mn-ea"/>
                <a:sym typeface="+mn-lt"/>
              </a:endParaRPr>
            </a:p>
          </p:txBody>
        </p:sp>
      </p:grpSp>
      <p:grpSp>
        <p:nvGrpSpPr>
          <p:cNvPr id="84" name="Group 1"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E9B50A85-AA29-4839-8AE6-A78FB270411A}"/>
              </a:ext>
            </a:extLst>
          </p:cNvPr>
          <p:cNvGrpSpPr/>
          <p:nvPr/>
        </p:nvGrpSpPr>
        <p:grpSpPr>
          <a:xfrm>
            <a:off x="1687488" y="1386298"/>
            <a:ext cx="2931138" cy="870447"/>
            <a:chOff x="2663999" y="1320894"/>
            <a:chExt cx="4689820" cy="1392716"/>
          </a:xfrm>
        </p:grpSpPr>
        <p:sp>
          <p:nvSpPr>
            <p:cNvPr id="85" name="Rectangle 46">
              <a:extLst>
                <a:ext uri="{FF2B5EF4-FFF2-40B4-BE49-F238E27FC236}">
                  <a16:creationId xmlns:a16="http://schemas.microsoft.com/office/drawing/2014/main" id="{CBB0058D-1DE7-45CC-837A-2761D7315925}"/>
                </a:ext>
              </a:extLst>
            </p:cNvPr>
            <p:cNvSpPr/>
            <p:nvPr/>
          </p:nvSpPr>
          <p:spPr>
            <a:xfrm>
              <a:off x="2663999" y="1801155"/>
              <a:ext cx="4689820" cy="912455"/>
            </a:xfrm>
            <a:prstGeom prst="rect">
              <a:avLst/>
            </a:prstGeom>
          </p:spPr>
          <p:txBody>
            <a:bodyPr wrap="square">
              <a:spAutoFit/>
            </a:bodyPr>
            <a:lstStyle/>
            <a:p>
              <a:pPr algn="ctr" defTabSz="285750">
                <a:lnSpc>
                  <a:spcPct val="150000"/>
                </a:lnSpc>
              </a:pPr>
              <a:r>
                <a:rPr lang="en-US" altLang="zh-CN" sz="1100" smtClean="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sp>
          <p:nvSpPr>
            <p:cNvPr id="86" name="Rectangle 47">
              <a:extLst>
                <a:ext uri="{FF2B5EF4-FFF2-40B4-BE49-F238E27FC236}">
                  <a16:creationId xmlns:a16="http://schemas.microsoft.com/office/drawing/2014/main" id="{26947403-2639-46D4-A4AE-B133F5D19ECA}"/>
                </a:ext>
              </a:extLst>
            </p:cNvPr>
            <p:cNvSpPr/>
            <p:nvPr/>
          </p:nvSpPr>
          <p:spPr>
            <a:xfrm>
              <a:off x="3028429" y="1320894"/>
              <a:ext cx="3960959" cy="485775"/>
            </a:xfrm>
            <a:prstGeom prst="rect">
              <a:avLst/>
            </a:prstGeom>
          </p:spPr>
          <p:txBody>
            <a:bodyPr wrap="square">
              <a:spAutoFit/>
            </a:bodyPr>
            <a:lstStyle/>
            <a:p>
              <a:pPr algn="ctr" defTabSz="285750">
                <a:lnSpc>
                  <a:spcPct val="120000"/>
                </a:lnSpc>
              </a:pPr>
              <a:r>
                <a:rPr lang="en-US" altLang="zh-CN" sz="1250" b="1" smtClean="0">
                  <a:cs typeface="+mn-ea"/>
                  <a:sym typeface="+mn-lt"/>
                </a:rPr>
                <a:t>Add title text</a:t>
              </a:r>
              <a:endParaRPr lang="id-ID" sz="1250" b="1" dirty="0">
                <a:cs typeface="+mn-ea"/>
                <a:sym typeface="+mn-lt"/>
              </a:endParaRPr>
            </a:p>
          </p:txBody>
        </p:sp>
      </p:grpSp>
      <p:grpSp>
        <p:nvGrpSpPr>
          <p:cNvPr id="87" name="Group 3" descr="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
            <a:extLst>
              <a:ext uri="{FF2B5EF4-FFF2-40B4-BE49-F238E27FC236}">
                <a16:creationId xmlns:a16="http://schemas.microsoft.com/office/drawing/2014/main" id="{6AC942A4-94FF-49E7-8C02-3D60CA8A18B1}"/>
              </a:ext>
            </a:extLst>
          </p:cNvPr>
          <p:cNvGrpSpPr/>
          <p:nvPr/>
        </p:nvGrpSpPr>
        <p:grpSpPr>
          <a:xfrm>
            <a:off x="6851977" y="1386298"/>
            <a:ext cx="2931138" cy="900327"/>
            <a:chOff x="10927181" y="1320894"/>
            <a:chExt cx="4689820" cy="1440524"/>
          </a:xfrm>
        </p:grpSpPr>
        <p:sp>
          <p:nvSpPr>
            <p:cNvPr id="88" name="Rectangle 48">
              <a:extLst>
                <a:ext uri="{FF2B5EF4-FFF2-40B4-BE49-F238E27FC236}">
                  <a16:creationId xmlns:a16="http://schemas.microsoft.com/office/drawing/2014/main" id="{6000951D-71FC-49F0-B486-365ECADB945C}"/>
                </a:ext>
              </a:extLst>
            </p:cNvPr>
            <p:cNvSpPr/>
            <p:nvPr/>
          </p:nvSpPr>
          <p:spPr>
            <a:xfrm>
              <a:off x="10927181" y="1801155"/>
              <a:ext cx="4689820" cy="960263"/>
            </a:xfrm>
            <a:prstGeom prst="rect">
              <a:avLst/>
            </a:prstGeom>
          </p:spPr>
          <p:txBody>
            <a:bodyPr wrap="square">
              <a:spAutoFit/>
            </a:bodyPr>
            <a:lstStyle/>
            <a:p>
              <a:pPr algn="ctr" defTabSz="285750">
                <a:lnSpc>
                  <a:spcPct val="150000"/>
                </a:lnSpc>
              </a:pPr>
              <a:r>
                <a:rPr lang="en-US" altLang="zh-CN" sz="1100" smtClean="0">
                  <a:solidFill>
                    <a:schemeClr val="bg1">
                      <a:lumMod val="50000"/>
                    </a:schemeClr>
                  </a:solidFill>
                  <a:cs typeface="+mn-ea"/>
                  <a:sym typeface="+mn-lt"/>
                </a:rPr>
                <a:t>Click here to add content that matches the title.</a:t>
              </a:r>
              <a:endParaRPr lang="zh-CN" altLang="en-US" sz="1100" dirty="0">
                <a:solidFill>
                  <a:schemeClr val="bg1">
                    <a:lumMod val="50000"/>
                  </a:schemeClr>
                </a:solidFill>
                <a:cs typeface="+mn-ea"/>
                <a:sym typeface="+mn-lt"/>
              </a:endParaRPr>
            </a:p>
          </p:txBody>
        </p:sp>
        <p:sp>
          <p:nvSpPr>
            <p:cNvPr id="89" name="Rectangle 49">
              <a:extLst>
                <a:ext uri="{FF2B5EF4-FFF2-40B4-BE49-F238E27FC236}">
                  <a16:creationId xmlns:a16="http://schemas.microsoft.com/office/drawing/2014/main" id="{C922DE90-6E5D-4604-961B-B87CC8783D1B}"/>
                </a:ext>
              </a:extLst>
            </p:cNvPr>
            <p:cNvSpPr/>
            <p:nvPr/>
          </p:nvSpPr>
          <p:spPr>
            <a:xfrm>
              <a:off x="11291611" y="1320894"/>
              <a:ext cx="3960959" cy="485775"/>
            </a:xfrm>
            <a:prstGeom prst="rect">
              <a:avLst/>
            </a:prstGeom>
          </p:spPr>
          <p:txBody>
            <a:bodyPr wrap="square">
              <a:spAutoFit/>
            </a:bodyPr>
            <a:lstStyle/>
            <a:p>
              <a:pPr algn="ctr" defTabSz="285750">
                <a:lnSpc>
                  <a:spcPct val="120000"/>
                </a:lnSpc>
              </a:pPr>
              <a:r>
                <a:rPr lang="en-US" altLang="zh-CN" sz="1250" b="1" smtClean="0">
                  <a:cs typeface="+mn-ea"/>
                  <a:sym typeface="+mn-lt"/>
                </a:rPr>
                <a:t>Add title text</a:t>
              </a:r>
              <a:endParaRPr lang="id-ID" sz="1250" b="1" dirty="0">
                <a:cs typeface="+mn-ea"/>
                <a:sym typeface="+mn-lt"/>
              </a:endParaRPr>
            </a:p>
          </p:txBody>
        </p:sp>
      </p:grpSp>
    </p:spTree>
    <p:extLst>
      <p:ext uri="{BB962C8B-B14F-4D97-AF65-F5344CB8AC3E}">
        <p14:creationId xmlns:p14="http://schemas.microsoft.com/office/powerpoint/2010/main" val="129116876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2" presetClass="entr" presetSubtype="8" decel="10000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750" fill="hold"/>
                                        <p:tgtEl>
                                          <p:spTgt spid="39"/>
                                        </p:tgtEl>
                                        <p:attrNameLst>
                                          <p:attrName>ppt_x</p:attrName>
                                        </p:attrNameLst>
                                      </p:cBhvr>
                                      <p:tavLst>
                                        <p:tav tm="0">
                                          <p:val>
                                            <p:strVal val="0-#ppt_w/2"/>
                                          </p:val>
                                        </p:tav>
                                        <p:tav tm="100000">
                                          <p:val>
                                            <p:strVal val="#ppt_x"/>
                                          </p:val>
                                        </p:tav>
                                      </p:tavLst>
                                    </p:anim>
                                    <p:anim calcmode="lin" valueType="num">
                                      <p:cBhvr additive="base">
                                        <p:cTn id="17" dur="75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25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750" fill="hold"/>
                                        <p:tgtEl>
                                          <p:spTgt spid="47"/>
                                        </p:tgtEl>
                                        <p:attrNameLst>
                                          <p:attrName>ppt_x</p:attrName>
                                        </p:attrNameLst>
                                      </p:cBhvr>
                                      <p:tavLst>
                                        <p:tav tm="0">
                                          <p:val>
                                            <p:strVal val="0-#ppt_w/2"/>
                                          </p:val>
                                        </p:tav>
                                        <p:tav tm="100000">
                                          <p:val>
                                            <p:strVal val="#ppt_x"/>
                                          </p:val>
                                        </p:tav>
                                      </p:tavLst>
                                    </p:anim>
                                    <p:anim calcmode="lin" valueType="num">
                                      <p:cBhvr additive="base">
                                        <p:cTn id="21" dur="750" fill="hold"/>
                                        <p:tgtEl>
                                          <p:spTgt spid="47"/>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50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750" fill="hold"/>
                                        <p:tgtEl>
                                          <p:spTgt spid="57"/>
                                        </p:tgtEl>
                                        <p:attrNameLst>
                                          <p:attrName>ppt_x</p:attrName>
                                        </p:attrNameLst>
                                      </p:cBhvr>
                                      <p:tavLst>
                                        <p:tav tm="0">
                                          <p:val>
                                            <p:strVal val="0-#ppt_w/2"/>
                                          </p:val>
                                        </p:tav>
                                        <p:tav tm="100000">
                                          <p:val>
                                            <p:strVal val="#ppt_x"/>
                                          </p:val>
                                        </p:tav>
                                      </p:tavLst>
                                    </p:anim>
                                    <p:anim calcmode="lin" valueType="num">
                                      <p:cBhvr additive="base">
                                        <p:cTn id="25" dur="750" fill="hold"/>
                                        <p:tgtEl>
                                          <p:spTgt spid="57"/>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75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750" fill="hold"/>
                                        <p:tgtEl>
                                          <p:spTgt spid="69"/>
                                        </p:tgtEl>
                                        <p:attrNameLst>
                                          <p:attrName>ppt_x</p:attrName>
                                        </p:attrNameLst>
                                      </p:cBhvr>
                                      <p:tavLst>
                                        <p:tav tm="0">
                                          <p:val>
                                            <p:strVal val="0-#ppt_w/2"/>
                                          </p:val>
                                        </p:tav>
                                        <p:tav tm="100000">
                                          <p:val>
                                            <p:strVal val="#ppt_x"/>
                                          </p:val>
                                        </p:tav>
                                      </p:tavLst>
                                    </p:anim>
                                    <p:anim calcmode="lin" valueType="num">
                                      <p:cBhvr additive="base">
                                        <p:cTn id="29" dur="750" fill="hold"/>
                                        <p:tgtEl>
                                          <p:spTgt spid="69"/>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1250"/>
                                  </p:stCondLst>
                                  <p:childTnLst>
                                    <p:set>
                                      <p:cBhvr>
                                        <p:cTn id="31" dur="1" fill="hold">
                                          <p:stCondLst>
                                            <p:cond delay="0"/>
                                          </p:stCondLst>
                                        </p:cTn>
                                        <p:tgtEl>
                                          <p:spTgt spid="78"/>
                                        </p:tgtEl>
                                        <p:attrNameLst>
                                          <p:attrName>style.visibility</p:attrName>
                                        </p:attrNameLst>
                                      </p:cBhvr>
                                      <p:to>
                                        <p:strVal val="visible"/>
                                      </p:to>
                                    </p:set>
                                    <p:animEffect transition="in" filter="wipe(left)">
                                      <p:cBhvr>
                                        <p:cTn id="32" dur="250"/>
                                        <p:tgtEl>
                                          <p:spTgt spid="78"/>
                                        </p:tgtEl>
                                      </p:cBhvr>
                                    </p:animEffect>
                                  </p:childTnLst>
                                </p:cTn>
                              </p:par>
                              <p:par>
                                <p:cTn id="33" presetID="22" presetClass="entr" presetSubtype="8" fill="hold" grpId="0" nodeType="withEffect">
                                  <p:stCondLst>
                                    <p:cond delay="175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250"/>
                                        <p:tgtEl>
                                          <p:spTgt spid="80"/>
                                        </p:tgtEl>
                                      </p:cBhvr>
                                    </p:animEffect>
                                  </p:childTnLst>
                                </p:cTn>
                              </p:par>
                              <p:par>
                                <p:cTn id="36" presetID="22" presetClass="entr" presetSubtype="8" fill="hold" grpId="0" nodeType="withEffect">
                                  <p:stCondLst>
                                    <p:cond delay="2250"/>
                                  </p:stCondLst>
                                  <p:childTnLst>
                                    <p:set>
                                      <p:cBhvr>
                                        <p:cTn id="37" dur="1" fill="hold">
                                          <p:stCondLst>
                                            <p:cond delay="0"/>
                                          </p:stCondLst>
                                        </p:cTn>
                                        <p:tgtEl>
                                          <p:spTgt spid="79"/>
                                        </p:tgtEl>
                                        <p:attrNameLst>
                                          <p:attrName>style.visibility</p:attrName>
                                        </p:attrNameLst>
                                      </p:cBhvr>
                                      <p:to>
                                        <p:strVal val="visible"/>
                                      </p:to>
                                    </p:set>
                                    <p:animEffect transition="in" filter="wipe(left)">
                                      <p:cBhvr>
                                        <p:cTn id="38" dur="250"/>
                                        <p:tgtEl>
                                          <p:spTgt spid="79"/>
                                        </p:tgtEl>
                                      </p:cBhvr>
                                    </p:animEffect>
                                  </p:childTnLst>
                                </p:cTn>
                              </p:par>
                              <p:par>
                                <p:cTn id="39" presetID="2" presetClass="entr" presetSubtype="1" decel="100000" fill="hold" nodeType="withEffect">
                                  <p:stCondLst>
                                    <p:cond delay="2500"/>
                                  </p:stCondLst>
                                  <p:childTnLst>
                                    <p:set>
                                      <p:cBhvr>
                                        <p:cTn id="40" dur="1" fill="hold">
                                          <p:stCondLst>
                                            <p:cond delay="0"/>
                                          </p:stCondLst>
                                        </p:cTn>
                                        <p:tgtEl>
                                          <p:spTgt spid="84"/>
                                        </p:tgtEl>
                                        <p:attrNameLst>
                                          <p:attrName>style.visibility</p:attrName>
                                        </p:attrNameLst>
                                      </p:cBhvr>
                                      <p:to>
                                        <p:strVal val="visible"/>
                                      </p:to>
                                    </p:set>
                                    <p:anim calcmode="lin" valueType="num">
                                      <p:cBhvr additive="base">
                                        <p:cTn id="41" dur="750" fill="hold"/>
                                        <p:tgtEl>
                                          <p:spTgt spid="84"/>
                                        </p:tgtEl>
                                        <p:attrNameLst>
                                          <p:attrName>ppt_x</p:attrName>
                                        </p:attrNameLst>
                                      </p:cBhvr>
                                      <p:tavLst>
                                        <p:tav tm="0">
                                          <p:val>
                                            <p:strVal val="#ppt_x"/>
                                          </p:val>
                                        </p:tav>
                                        <p:tav tm="100000">
                                          <p:val>
                                            <p:strVal val="#ppt_x"/>
                                          </p:val>
                                        </p:tav>
                                      </p:tavLst>
                                    </p:anim>
                                    <p:anim calcmode="lin" valueType="num">
                                      <p:cBhvr additive="base">
                                        <p:cTn id="42" dur="750" fill="hold"/>
                                        <p:tgtEl>
                                          <p:spTgt spid="84"/>
                                        </p:tgtEl>
                                        <p:attrNameLst>
                                          <p:attrName>ppt_y</p:attrName>
                                        </p:attrNameLst>
                                      </p:cBhvr>
                                      <p:tavLst>
                                        <p:tav tm="0">
                                          <p:val>
                                            <p:strVal val="0-#ppt_h/2"/>
                                          </p:val>
                                        </p:tav>
                                        <p:tav tm="100000">
                                          <p:val>
                                            <p:strVal val="#ppt_y"/>
                                          </p:val>
                                        </p:tav>
                                      </p:tavLst>
                                    </p:anim>
                                  </p:childTnLst>
                                </p:cTn>
                              </p:par>
                              <p:par>
                                <p:cTn id="43" presetID="2" presetClass="entr" presetSubtype="1" decel="100000" fill="hold" nodeType="withEffect">
                                  <p:stCondLst>
                                    <p:cond delay="250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750" fill="hold"/>
                                        <p:tgtEl>
                                          <p:spTgt spid="87"/>
                                        </p:tgtEl>
                                        <p:attrNameLst>
                                          <p:attrName>ppt_x</p:attrName>
                                        </p:attrNameLst>
                                      </p:cBhvr>
                                      <p:tavLst>
                                        <p:tav tm="0">
                                          <p:val>
                                            <p:strVal val="#ppt_x"/>
                                          </p:val>
                                        </p:tav>
                                        <p:tav tm="100000">
                                          <p:val>
                                            <p:strVal val="#ppt_x"/>
                                          </p:val>
                                        </p:tav>
                                      </p:tavLst>
                                    </p:anim>
                                    <p:anim calcmode="lin" valueType="num">
                                      <p:cBhvr additive="base">
                                        <p:cTn id="46" dur="750" fill="hold"/>
                                        <p:tgtEl>
                                          <p:spTgt spid="87"/>
                                        </p:tgtEl>
                                        <p:attrNameLst>
                                          <p:attrName>ppt_y</p:attrName>
                                        </p:attrNameLst>
                                      </p:cBhvr>
                                      <p:tavLst>
                                        <p:tav tm="0">
                                          <p:val>
                                            <p:strVal val="0-#ppt_h/2"/>
                                          </p:val>
                                        </p:tav>
                                        <p:tav tm="100000">
                                          <p:val>
                                            <p:strVal val="#ppt_y"/>
                                          </p:val>
                                        </p:tav>
                                      </p:tavLst>
                                    </p:anim>
                                  </p:childTnLst>
                                </p:cTn>
                              </p:par>
                              <p:par>
                                <p:cTn id="47" presetID="2" presetClass="entr" presetSubtype="4" decel="100000" fill="hold" nodeType="withEffect">
                                  <p:stCondLst>
                                    <p:cond delay="2500"/>
                                  </p:stCondLst>
                                  <p:childTnLst>
                                    <p:set>
                                      <p:cBhvr>
                                        <p:cTn id="48" dur="1" fill="hold">
                                          <p:stCondLst>
                                            <p:cond delay="0"/>
                                          </p:stCondLst>
                                        </p:cTn>
                                        <p:tgtEl>
                                          <p:spTgt spid="81"/>
                                        </p:tgtEl>
                                        <p:attrNameLst>
                                          <p:attrName>style.visibility</p:attrName>
                                        </p:attrNameLst>
                                      </p:cBhvr>
                                      <p:to>
                                        <p:strVal val="visible"/>
                                      </p:to>
                                    </p:set>
                                    <p:anim calcmode="lin" valueType="num">
                                      <p:cBhvr additive="base">
                                        <p:cTn id="49" dur="750" fill="hold"/>
                                        <p:tgtEl>
                                          <p:spTgt spid="81"/>
                                        </p:tgtEl>
                                        <p:attrNameLst>
                                          <p:attrName>ppt_x</p:attrName>
                                        </p:attrNameLst>
                                      </p:cBhvr>
                                      <p:tavLst>
                                        <p:tav tm="0">
                                          <p:val>
                                            <p:strVal val="#ppt_x"/>
                                          </p:val>
                                        </p:tav>
                                        <p:tav tm="100000">
                                          <p:val>
                                            <p:strVal val="#ppt_x"/>
                                          </p:val>
                                        </p:tav>
                                      </p:tavLst>
                                    </p:anim>
                                    <p:anim calcmode="lin" valueType="num">
                                      <p:cBhvr additive="base">
                                        <p:cTn id="50" dur="75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8" grpId="0" animBg="1"/>
      <p:bldP spid="79" grpId="0" animBg="1"/>
      <p:bldP spid="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cxnSp>
        <p:nvCxnSpPr>
          <p:cNvPr id="51" name="Straight Connector 5"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544C931D-79FD-450A-ADAC-A19D52F795A9}"/>
              </a:ext>
            </a:extLst>
          </p:cNvPr>
          <p:cNvCxnSpPr/>
          <p:nvPr/>
        </p:nvCxnSpPr>
        <p:spPr>
          <a:xfrm>
            <a:off x="7847904" y="1663582"/>
            <a:ext cx="0" cy="4325432"/>
          </a:xfrm>
          <a:prstGeom prst="line">
            <a:avLst/>
          </a:prstGeom>
          <a:noFill/>
          <a:ln w="6350" cap="flat" cmpd="sng" algn="ctr">
            <a:solidFill>
              <a:sysClr val="window" lastClr="FFFFFF">
                <a:lumMod val="85000"/>
              </a:sysClr>
            </a:solidFill>
            <a:prstDash val="sysDash"/>
            <a:miter lim="800000"/>
          </a:ln>
          <a:effectLst/>
        </p:spPr>
      </p:cxnSp>
      <p:sp>
        <p:nvSpPr>
          <p:cNvPr id="52" name="Block Arc 6"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54726451-2C39-42A7-80B7-CA94535ECA44}"/>
              </a:ext>
            </a:extLst>
          </p:cNvPr>
          <p:cNvSpPr/>
          <p:nvPr/>
        </p:nvSpPr>
        <p:spPr>
          <a:xfrm>
            <a:off x="1062225" y="2029158"/>
            <a:ext cx="3971534" cy="3971534"/>
          </a:xfrm>
          <a:prstGeom prst="blockArc">
            <a:avLst>
              <a:gd name="adj1" fmla="val 5343192"/>
              <a:gd name="adj2" fmla="val 16846695"/>
              <a:gd name="adj3" fmla="val 11250"/>
            </a:avLst>
          </a:prstGeom>
          <a:solidFill>
            <a:srgbClr val="BFBFBF"/>
          </a:solidFill>
          <a:ln w="12700" cap="flat" cmpd="sng" algn="ctr">
            <a:noFill/>
            <a:prstDash val="solid"/>
            <a:miter lim="800000"/>
          </a:ln>
          <a:effectLst>
            <a:outerShdw blurRad="254000" algn="ctr" rotWithShape="0">
              <a:sysClr val="window" lastClr="FFFFFF">
                <a:lumMod val="50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53" name="Block Arc 7"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DA8DC80-4E2B-4AA1-928D-A83F9D06A644}"/>
              </a:ext>
            </a:extLst>
          </p:cNvPr>
          <p:cNvSpPr/>
          <p:nvPr/>
        </p:nvSpPr>
        <p:spPr>
          <a:xfrm>
            <a:off x="1500739" y="2467673"/>
            <a:ext cx="3094506" cy="3094503"/>
          </a:xfrm>
          <a:prstGeom prst="blockArc">
            <a:avLst>
              <a:gd name="adj1" fmla="val 5338088"/>
              <a:gd name="adj2" fmla="val 19611721"/>
              <a:gd name="adj3" fmla="val 16577"/>
            </a:avLst>
          </a:prstGeom>
          <a:solidFill>
            <a:srgbClr val="D8D8D8"/>
          </a:solidFill>
          <a:ln w="12700" cap="flat" cmpd="sng" algn="ctr">
            <a:noFill/>
            <a:prstDash val="solid"/>
            <a:miter lim="800000"/>
          </a:ln>
          <a:effectLst>
            <a:outerShdw blurRad="254000" algn="ctr" rotWithShape="0">
              <a:sysClr val="window" lastClr="FFFFFF">
                <a:lumMod val="50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54" name="Block Arc 8"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E50A1DEC-FDA0-4EDB-A225-A66202F8C0FE}"/>
              </a:ext>
            </a:extLst>
          </p:cNvPr>
          <p:cNvSpPr/>
          <p:nvPr/>
        </p:nvSpPr>
        <p:spPr>
          <a:xfrm>
            <a:off x="1986777" y="2953709"/>
            <a:ext cx="2122431" cy="2122431"/>
          </a:xfrm>
          <a:prstGeom prst="blockArc">
            <a:avLst>
              <a:gd name="adj1" fmla="val 5334772"/>
              <a:gd name="adj2" fmla="val 21567870"/>
              <a:gd name="adj3" fmla="val 21054"/>
            </a:avLst>
          </a:prstGeom>
          <a:solidFill>
            <a:srgbClr val="C00000"/>
          </a:solidFill>
          <a:ln w="12700" cap="flat" cmpd="sng" algn="ctr">
            <a:noFill/>
            <a:prstDash val="solid"/>
            <a:miter lim="800000"/>
          </a:ln>
          <a:effectLst>
            <a:outerShdw blurRad="254000" algn="ctr" rotWithShape="0">
              <a:sysClr val="window" lastClr="FFFFFF">
                <a:lumMod val="50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55" name="TextBox 36"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29693731-4061-4137-BF31-58DC63D08990}"/>
              </a:ext>
            </a:extLst>
          </p:cNvPr>
          <p:cNvSpPr txBox="1"/>
          <p:nvPr/>
        </p:nvSpPr>
        <p:spPr>
          <a:xfrm>
            <a:off x="3244254" y="4595570"/>
            <a:ext cx="401072" cy="461665"/>
          </a:xfrm>
          <a:prstGeom prst="rect">
            <a:avLst/>
          </a:prstGeom>
          <a:noFill/>
        </p:spPr>
        <p:txBody>
          <a:bodyPr wrap="none" rtlCol="0">
            <a:spAutoFit/>
          </a:bodyPr>
          <a:lstStyle/>
          <a:p>
            <a:r>
              <a:rPr lang="en-US" sz="2400" dirty="0">
                <a:solidFill>
                  <a:schemeClr val="bg1">
                    <a:lumMod val="50000"/>
                  </a:schemeClr>
                </a:solidFill>
                <a:cs typeface="+mn-ea"/>
                <a:sym typeface="+mn-lt"/>
              </a:rPr>
              <a:t>A</a:t>
            </a:r>
            <a:endParaRPr lang="id-ID" sz="2400" dirty="0">
              <a:solidFill>
                <a:schemeClr val="bg1">
                  <a:lumMod val="50000"/>
                </a:schemeClr>
              </a:solidFill>
              <a:cs typeface="+mn-ea"/>
              <a:sym typeface="+mn-lt"/>
            </a:endParaRPr>
          </a:p>
        </p:txBody>
      </p:sp>
      <p:sp>
        <p:nvSpPr>
          <p:cNvPr id="56" name="TextBox 37"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B6958CA3-8793-4DC4-9DAF-F65A415A3654}"/>
              </a:ext>
            </a:extLst>
          </p:cNvPr>
          <p:cNvSpPr txBox="1"/>
          <p:nvPr/>
        </p:nvSpPr>
        <p:spPr>
          <a:xfrm flipH="1">
            <a:off x="3741479" y="4595570"/>
            <a:ext cx="3251035" cy="461665"/>
          </a:xfrm>
          <a:prstGeom prst="rect">
            <a:avLst/>
          </a:prstGeom>
          <a:noFill/>
        </p:spPr>
        <p:txBody>
          <a:bodyPr wrap="square" rtlCol="0">
            <a:spAutoFit/>
          </a:bodyPr>
          <a:lstStyle/>
          <a:p>
            <a:r>
              <a:rPr lang="en-US" altLang="zh-CN" sz="1200" smtClean="0">
                <a:solidFill>
                  <a:schemeClr val="bg1">
                    <a:lumMod val="50000"/>
                  </a:schemeClr>
                </a:solidFill>
                <a:cs typeface="+mn-ea"/>
                <a:sym typeface="+mn-lt"/>
              </a:rPr>
              <a:t>Click here to add content that matches the title.</a:t>
            </a:r>
            <a:endParaRPr lang="en-US" sz="1200" b="1" dirty="0">
              <a:solidFill>
                <a:schemeClr val="bg1">
                  <a:lumMod val="50000"/>
                </a:schemeClr>
              </a:solidFill>
              <a:cs typeface="+mn-ea"/>
              <a:sym typeface="+mn-lt"/>
            </a:endParaRPr>
          </a:p>
        </p:txBody>
      </p:sp>
      <p:sp>
        <p:nvSpPr>
          <p:cNvPr id="57" name="TextBox 38"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7C99AED2-783D-436C-9C1F-605795A624F9}"/>
              </a:ext>
            </a:extLst>
          </p:cNvPr>
          <p:cNvSpPr txBox="1"/>
          <p:nvPr/>
        </p:nvSpPr>
        <p:spPr>
          <a:xfrm>
            <a:off x="3244254" y="5081844"/>
            <a:ext cx="377026" cy="461665"/>
          </a:xfrm>
          <a:prstGeom prst="rect">
            <a:avLst/>
          </a:prstGeom>
          <a:noFill/>
        </p:spPr>
        <p:txBody>
          <a:bodyPr wrap="none" rtlCol="0">
            <a:spAutoFit/>
          </a:bodyPr>
          <a:lstStyle/>
          <a:p>
            <a:r>
              <a:rPr lang="en-US" sz="2400" dirty="0">
                <a:solidFill>
                  <a:schemeClr val="bg1">
                    <a:lumMod val="50000"/>
                  </a:schemeClr>
                </a:solidFill>
                <a:cs typeface="+mn-ea"/>
                <a:sym typeface="+mn-lt"/>
              </a:rPr>
              <a:t>B</a:t>
            </a:r>
            <a:endParaRPr lang="id-ID" sz="2400" dirty="0">
              <a:solidFill>
                <a:schemeClr val="bg1">
                  <a:lumMod val="50000"/>
                </a:schemeClr>
              </a:solidFill>
              <a:cs typeface="+mn-ea"/>
              <a:sym typeface="+mn-lt"/>
            </a:endParaRPr>
          </a:p>
        </p:txBody>
      </p:sp>
      <p:sp>
        <p:nvSpPr>
          <p:cNvPr id="58" name="TextBox 39"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FE27461D-070F-485F-8FB2-4B733150605E}"/>
              </a:ext>
            </a:extLst>
          </p:cNvPr>
          <p:cNvSpPr txBox="1"/>
          <p:nvPr/>
        </p:nvSpPr>
        <p:spPr>
          <a:xfrm flipH="1">
            <a:off x="3741479" y="5081844"/>
            <a:ext cx="3251035" cy="461665"/>
          </a:xfrm>
          <a:prstGeom prst="rect">
            <a:avLst/>
          </a:prstGeom>
          <a:noFill/>
        </p:spPr>
        <p:txBody>
          <a:bodyPr wrap="square" rtlCol="0">
            <a:spAutoFit/>
          </a:bodyPr>
          <a:lstStyle/>
          <a:p>
            <a:r>
              <a:rPr lang="en-US" altLang="zh-CN" sz="1200" smtClean="0">
                <a:solidFill>
                  <a:schemeClr val="bg1">
                    <a:lumMod val="50000"/>
                  </a:schemeClr>
                </a:solidFill>
                <a:cs typeface="+mn-ea"/>
                <a:sym typeface="+mn-lt"/>
              </a:rPr>
              <a:t>Click here to add content that matches the title.</a:t>
            </a:r>
            <a:endParaRPr lang="en-US" sz="1200" b="1" dirty="0">
              <a:solidFill>
                <a:schemeClr val="bg1">
                  <a:lumMod val="50000"/>
                </a:schemeClr>
              </a:solidFill>
              <a:cs typeface="+mn-ea"/>
              <a:sym typeface="+mn-lt"/>
            </a:endParaRPr>
          </a:p>
        </p:txBody>
      </p:sp>
      <p:sp>
        <p:nvSpPr>
          <p:cNvPr id="59" name="TextBox 40"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5152D336-98DA-47F5-BD87-9C4E3539F503}"/>
              </a:ext>
            </a:extLst>
          </p:cNvPr>
          <p:cNvSpPr txBox="1"/>
          <p:nvPr/>
        </p:nvSpPr>
        <p:spPr>
          <a:xfrm>
            <a:off x="3244254" y="5548360"/>
            <a:ext cx="389850" cy="461665"/>
          </a:xfrm>
          <a:prstGeom prst="rect">
            <a:avLst/>
          </a:prstGeom>
          <a:noFill/>
        </p:spPr>
        <p:txBody>
          <a:bodyPr wrap="none" rtlCol="0">
            <a:spAutoFit/>
          </a:bodyPr>
          <a:lstStyle/>
          <a:p>
            <a:r>
              <a:rPr lang="en-US" sz="2400" dirty="0">
                <a:solidFill>
                  <a:schemeClr val="bg1">
                    <a:lumMod val="50000"/>
                  </a:schemeClr>
                </a:solidFill>
                <a:cs typeface="+mn-ea"/>
                <a:sym typeface="+mn-lt"/>
              </a:rPr>
              <a:t>C</a:t>
            </a:r>
            <a:endParaRPr lang="id-ID" sz="2400" dirty="0">
              <a:solidFill>
                <a:schemeClr val="bg1">
                  <a:lumMod val="50000"/>
                </a:schemeClr>
              </a:solidFill>
              <a:cs typeface="+mn-ea"/>
              <a:sym typeface="+mn-lt"/>
            </a:endParaRPr>
          </a:p>
        </p:txBody>
      </p:sp>
      <p:sp>
        <p:nvSpPr>
          <p:cNvPr id="60" name="TextBox 4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0D074269-E7B2-457E-BAC9-92D40F20396E}"/>
              </a:ext>
            </a:extLst>
          </p:cNvPr>
          <p:cNvSpPr txBox="1"/>
          <p:nvPr/>
        </p:nvSpPr>
        <p:spPr>
          <a:xfrm flipH="1">
            <a:off x="3741479" y="5548360"/>
            <a:ext cx="3251035" cy="461665"/>
          </a:xfrm>
          <a:prstGeom prst="rect">
            <a:avLst/>
          </a:prstGeom>
          <a:noFill/>
        </p:spPr>
        <p:txBody>
          <a:bodyPr wrap="square" rtlCol="0">
            <a:spAutoFit/>
          </a:bodyPr>
          <a:lstStyle/>
          <a:p>
            <a:r>
              <a:rPr lang="en-US" altLang="zh-CN" sz="1200" smtClean="0">
                <a:solidFill>
                  <a:schemeClr val="bg1">
                    <a:lumMod val="50000"/>
                  </a:schemeClr>
                </a:solidFill>
                <a:cs typeface="+mn-ea"/>
                <a:sym typeface="+mn-lt"/>
              </a:rPr>
              <a:t>Click here to add content that matches the title.</a:t>
            </a:r>
            <a:endParaRPr lang="en-US" sz="1200" b="1" dirty="0">
              <a:solidFill>
                <a:schemeClr val="bg1">
                  <a:lumMod val="50000"/>
                </a:schemeClr>
              </a:solidFill>
              <a:cs typeface="+mn-ea"/>
              <a:sym typeface="+mn-lt"/>
            </a:endParaRPr>
          </a:p>
        </p:txBody>
      </p:sp>
      <p:grpSp>
        <p:nvGrpSpPr>
          <p:cNvPr id="61" name="Group 4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8C389E9-6011-45A3-9F3C-66E438E1DCC4}"/>
              </a:ext>
            </a:extLst>
          </p:cNvPr>
          <p:cNvGrpSpPr/>
          <p:nvPr/>
        </p:nvGrpSpPr>
        <p:grpSpPr>
          <a:xfrm>
            <a:off x="8448668" y="1744821"/>
            <a:ext cx="2709684" cy="853354"/>
            <a:chOff x="8508798" y="1808321"/>
            <a:chExt cx="2709684" cy="853354"/>
          </a:xfrm>
        </p:grpSpPr>
        <p:grpSp>
          <p:nvGrpSpPr>
            <p:cNvPr id="62" name="Group 43">
              <a:extLst>
                <a:ext uri="{FF2B5EF4-FFF2-40B4-BE49-F238E27FC236}">
                  <a16:creationId xmlns:a16="http://schemas.microsoft.com/office/drawing/2014/main" id="{05285D0D-2D12-45AF-A84F-4E2EC9558DE6}"/>
                </a:ext>
              </a:extLst>
            </p:cNvPr>
            <p:cNvGrpSpPr/>
            <p:nvPr/>
          </p:nvGrpSpPr>
          <p:grpSpPr>
            <a:xfrm>
              <a:off x="10365126" y="1808321"/>
              <a:ext cx="853356" cy="853354"/>
              <a:chOff x="10365126" y="1808321"/>
              <a:chExt cx="853356" cy="853354"/>
            </a:xfrm>
          </p:grpSpPr>
          <p:sp>
            <p:nvSpPr>
              <p:cNvPr id="67" name="Oval 48">
                <a:extLst>
                  <a:ext uri="{FF2B5EF4-FFF2-40B4-BE49-F238E27FC236}">
                    <a16:creationId xmlns:a16="http://schemas.microsoft.com/office/drawing/2014/main" id="{48BDCC95-B34D-45E9-9AE7-825F02649ECE}"/>
                  </a:ext>
                </a:extLst>
              </p:cNvPr>
              <p:cNvSpPr/>
              <p:nvPr/>
            </p:nvSpPr>
            <p:spPr>
              <a:xfrm>
                <a:off x="10365126" y="1808321"/>
                <a:ext cx="853356" cy="853354"/>
              </a:xfrm>
              <a:prstGeom prst="ellipse">
                <a:avLst/>
              </a:prstGeom>
              <a:solidFill>
                <a:sysClr val="window" lastClr="FFFFFF"/>
              </a:solidFill>
              <a:ln w="12700" cap="flat" cmpd="sng" algn="ctr">
                <a:noFill/>
                <a:prstDash val="solid"/>
                <a:miter lim="800000"/>
              </a:ln>
              <a:effectLst>
                <a:outerShdw blurRad="1905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sp>
            <p:nvSpPr>
              <p:cNvPr id="68" name="Oval 49">
                <a:extLst>
                  <a:ext uri="{FF2B5EF4-FFF2-40B4-BE49-F238E27FC236}">
                    <a16:creationId xmlns:a16="http://schemas.microsoft.com/office/drawing/2014/main" id="{01479DE8-6DE7-4474-9AEA-13B6FAF856AB}"/>
                  </a:ext>
                </a:extLst>
              </p:cNvPr>
              <p:cNvSpPr/>
              <p:nvPr/>
            </p:nvSpPr>
            <p:spPr>
              <a:xfrm>
                <a:off x="10479448" y="1922643"/>
                <a:ext cx="624710" cy="624708"/>
              </a:xfrm>
              <a:prstGeom prst="ellipse">
                <a:avLst/>
              </a:prstGeom>
              <a:noFill/>
              <a:ln w="12700" cap="flat" cmpd="sng" algn="ctr">
                <a:solidFill>
                  <a:srgbClr val="DB1D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sp>
            <p:nvSpPr>
              <p:cNvPr id="69" name="Partial Circle 50">
                <a:extLst>
                  <a:ext uri="{FF2B5EF4-FFF2-40B4-BE49-F238E27FC236}">
                    <a16:creationId xmlns:a16="http://schemas.microsoft.com/office/drawing/2014/main" id="{184EA8E0-2D61-4F06-B8E6-883D64CA245F}"/>
                  </a:ext>
                </a:extLst>
              </p:cNvPr>
              <p:cNvSpPr/>
              <p:nvPr/>
            </p:nvSpPr>
            <p:spPr>
              <a:xfrm>
                <a:off x="10440345" y="1883539"/>
                <a:ext cx="702916" cy="702916"/>
              </a:xfrm>
              <a:prstGeom prst="pie">
                <a:avLst>
                  <a:gd name="adj1" fmla="val 16151351"/>
                  <a:gd name="adj2" fmla="val 833297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grpSp>
        <p:cxnSp>
          <p:nvCxnSpPr>
            <p:cNvPr id="63" name="Straight Connector 44">
              <a:extLst>
                <a:ext uri="{FF2B5EF4-FFF2-40B4-BE49-F238E27FC236}">
                  <a16:creationId xmlns:a16="http://schemas.microsoft.com/office/drawing/2014/main" id="{3CED363C-F50A-4A7A-B087-DF8C354F71C1}"/>
                </a:ext>
              </a:extLst>
            </p:cNvPr>
            <p:cNvCxnSpPr>
              <a:cxnSpLocks/>
            </p:cNvCxnSpPr>
            <p:nvPr/>
          </p:nvCxnSpPr>
          <p:spPr>
            <a:xfrm>
              <a:off x="8672334" y="2226597"/>
              <a:ext cx="1480900" cy="0"/>
            </a:xfrm>
            <a:prstGeom prst="line">
              <a:avLst/>
            </a:prstGeom>
            <a:noFill/>
            <a:ln w="12700" cap="flat" cmpd="sng" algn="ctr">
              <a:solidFill>
                <a:sysClr val="window" lastClr="FFFFFF">
                  <a:lumMod val="75000"/>
                </a:sysClr>
              </a:solidFill>
              <a:prstDash val="solid"/>
              <a:miter lim="800000"/>
            </a:ln>
            <a:effectLst/>
          </p:spPr>
        </p:cxnSp>
        <p:sp>
          <p:nvSpPr>
            <p:cNvPr id="64" name="Oval 45">
              <a:extLst>
                <a:ext uri="{FF2B5EF4-FFF2-40B4-BE49-F238E27FC236}">
                  <a16:creationId xmlns:a16="http://schemas.microsoft.com/office/drawing/2014/main" id="{8155815B-39F3-41EF-8893-B3948E7C1B0B}"/>
                </a:ext>
              </a:extLst>
            </p:cNvPr>
            <p:cNvSpPr/>
            <p:nvPr/>
          </p:nvSpPr>
          <p:spPr>
            <a:xfrm>
              <a:off x="8508798" y="2144830"/>
              <a:ext cx="163536" cy="163536"/>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a:ln>
                  <a:noFill/>
                </a:ln>
                <a:solidFill>
                  <a:schemeClr val="bg1">
                    <a:lumMod val="50000"/>
                  </a:schemeClr>
                </a:solidFill>
                <a:effectLst/>
                <a:uLnTx/>
                <a:uFillTx/>
                <a:cs typeface="+mn-ea"/>
                <a:sym typeface="+mn-lt"/>
              </a:endParaRPr>
            </a:p>
          </p:txBody>
        </p:sp>
        <p:sp>
          <p:nvSpPr>
            <p:cNvPr id="65" name="TextBox 46">
              <a:extLst>
                <a:ext uri="{FF2B5EF4-FFF2-40B4-BE49-F238E27FC236}">
                  <a16:creationId xmlns:a16="http://schemas.microsoft.com/office/drawing/2014/main" id="{035CEE9E-5890-4728-8D93-29A03D08D43F}"/>
                </a:ext>
              </a:extLst>
            </p:cNvPr>
            <p:cNvSpPr txBox="1"/>
            <p:nvPr/>
          </p:nvSpPr>
          <p:spPr>
            <a:xfrm>
              <a:off x="9040748" y="1876949"/>
              <a:ext cx="60786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cs typeface="+mn-ea"/>
                  <a:sym typeface="+mn-lt"/>
                </a:rPr>
                <a:t>60%</a:t>
              </a:r>
              <a:endParaRPr kumimoji="0" lang="id-ID" sz="1600" b="0" i="0" u="none" strike="noStrike" kern="0" cap="none" spc="0" normalizeH="0" baseline="0" noProof="0" dirty="0">
                <a:ln>
                  <a:noFill/>
                </a:ln>
                <a:solidFill>
                  <a:srgbClr val="C00000"/>
                </a:solidFill>
                <a:effectLst/>
                <a:uLnTx/>
                <a:uFillTx/>
                <a:cs typeface="+mn-ea"/>
                <a:sym typeface="+mn-lt"/>
              </a:endParaRPr>
            </a:p>
          </p:txBody>
        </p:sp>
        <p:sp>
          <p:nvSpPr>
            <p:cNvPr id="66" name="Rectangle 47">
              <a:extLst>
                <a:ext uri="{FF2B5EF4-FFF2-40B4-BE49-F238E27FC236}">
                  <a16:creationId xmlns:a16="http://schemas.microsoft.com/office/drawing/2014/main" id="{045D0434-0404-4223-8051-B96741E9A8B2}"/>
                </a:ext>
              </a:extLst>
            </p:cNvPr>
            <p:cNvSpPr/>
            <p:nvPr/>
          </p:nvSpPr>
          <p:spPr>
            <a:xfrm>
              <a:off x="8772246" y="2231578"/>
              <a:ext cx="1144865"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chemeClr val="bg1">
                      <a:lumMod val="50000"/>
                    </a:schemeClr>
                  </a:solidFill>
                  <a:effectLst/>
                  <a:uLnTx/>
                  <a:uFillTx/>
                  <a:cs typeface="+mn-ea"/>
                  <a:sym typeface="+mn-lt"/>
                </a:rPr>
                <a:t>Add title text</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grpSp>
        <p:nvGrpSpPr>
          <p:cNvPr id="70" name="Group 51"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97F0E3EA-4758-4AE8-B54C-BDA89D2A6567}"/>
              </a:ext>
            </a:extLst>
          </p:cNvPr>
          <p:cNvGrpSpPr/>
          <p:nvPr/>
        </p:nvGrpSpPr>
        <p:grpSpPr>
          <a:xfrm>
            <a:off x="8448668" y="3385528"/>
            <a:ext cx="2709684" cy="853354"/>
            <a:chOff x="8508798" y="3266826"/>
            <a:chExt cx="2709684" cy="853354"/>
          </a:xfrm>
        </p:grpSpPr>
        <p:cxnSp>
          <p:nvCxnSpPr>
            <p:cNvPr id="71" name="Straight Connector 52">
              <a:extLst>
                <a:ext uri="{FF2B5EF4-FFF2-40B4-BE49-F238E27FC236}">
                  <a16:creationId xmlns:a16="http://schemas.microsoft.com/office/drawing/2014/main" id="{67125197-EA46-403F-A588-9DD845A11F44}"/>
                </a:ext>
              </a:extLst>
            </p:cNvPr>
            <p:cNvCxnSpPr>
              <a:cxnSpLocks/>
            </p:cNvCxnSpPr>
            <p:nvPr/>
          </p:nvCxnSpPr>
          <p:spPr>
            <a:xfrm>
              <a:off x="8672334" y="3704598"/>
              <a:ext cx="1480900" cy="0"/>
            </a:xfrm>
            <a:prstGeom prst="line">
              <a:avLst/>
            </a:prstGeom>
            <a:noFill/>
            <a:ln w="12700" cap="flat" cmpd="sng" algn="ctr">
              <a:solidFill>
                <a:sysClr val="window" lastClr="FFFFFF">
                  <a:lumMod val="75000"/>
                </a:sysClr>
              </a:solidFill>
              <a:prstDash val="solid"/>
              <a:miter lim="800000"/>
            </a:ln>
            <a:effectLst/>
          </p:spPr>
        </p:cxnSp>
        <p:sp>
          <p:nvSpPr>
            <p:cNvPr id="72" name="Oval 53">
              <a:extLst>
                <a:ext uri="{FF2B5EF4-FFF2-40B4-BE49-F238E27FC236}">
                  <a16:creationId xmlns:a16="http://schemas.microsoft.com/office/drawing/2014/main" id="{6942CD3A-2374-41A6-9910-C2CD6EE7E09C}"/>
                </a:ext>
              </a:extLst>
            </p:cNvPr>
            <p:cNvSpPr/>
            <p:nvPr/>
          </p:nvSpPr>
          <p:spPr>
            <a:xfrm>
              <a:off x="8508798" y="3622831"/>
              <a:ext cx="163536" cy="163536"/>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a:ln>
                  <a:noFill/>
                </a:ln>
                <a:solidFill>
                  <a:schemeClr val="bg1">
                    <a:lumMod val="50000"/>
                  </a:schemeClr>
                </a:solidFill>
                <a:effectLst/>
                <a:uLnTx/>
                <a:uFillTx/>
                <a:cs typeface="+mn-ea"/>
                <a:sym typeface="+mn-lt"/>
              </a:endParaRPr>
            </a:p>
          </p:txBody>
        </p:sp>
        <p:sp>
          <p:nvSpPr>
            <p:cNvPr id="73" name="TextBox 54">
              <a:extLst>
                <a:ext uri="{FF2B5EF4-FFF2-40B4-BE49-F238E27FC236}">
                  <a16:creationId xmlns:a16="http://schemas.microsoft.com/office/drawing/2014/main" id="{6E4717F3-7F25-491C-B126-B8510D7E8706}"/>
                </a:ext>
              </a:extLst>
            </p:cNvPr>
            <p:cNvSpPr txBox="1"/>
            <p:nvPr/>
          </p:nvSpPr>
          <p:spPr>
            <a:xfrm>
              <a:off x="9040748" y="3354950"/>
              <a:ext cx="60786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50000"/>
                    </a:schemeClr>
                  </a:solidFill>
                  <a:effectLst/>
                  <a:uLnTx/>
                  <a:uFillTx/>
                  <a:cs typeface="+mn-ea"/>
                  <a:sym typeface="+mn-lt"/>
                </a:rPr>
                <a:t>60%</a:t>
              </a:r>
              <a:endParaRPr kumimoji="0" lang="id-ID" sz="1600" b="0" i="0" u="none" strike="noStrike" kern="0" cap="none" spc="0" normalizeH="0" baseline="0" noProof="0" dirty="0">
                <a:ln>
                  <a:noFill/>
                </a:ln>
                <a:solidFill>
                  <a:schemeClr val="bg1">
                    <a:lumMod val="50000"/>
                  </a:schemeClr>
                </a:solidFill>
                <a:effectLst/>
                <a:uLnTx/>
                <a:uFillTx/>
                <a:cs typeface="+mn-ea"/>
                <a:sym typeface="+mn-lt"/>
              </a:endParaRPr>
            </a:p>
          </p:txBody>
        </p:sp>
        <p:grpSp>
          <p:nvGrpSpPr>
            <p:cNvPr id="74" name="Group 55">
              <a:extLst>
                <a:ext uri="{FF2B5EF4-FFF2-40B4-BE49-F238E27FC236}">
                  <a16:creationId xmlns:a16="http://schemas.microsoft.com/office/drawing/2014/main" id="{18B0F97B-1977-4C93-A3E9-B636016D439C}"/>
                </a:ext>
              </a:extLst>
            </p:cNvPr>
            <p:cNvGrpSpPr/>
            <p:nvPr/>
          </p:nvGrpSpPr>
          <p:grpSpPr>
            <a:xfrm>
              <a:off x="10365126" y="3266826"/>
              <a:ext cx="853356" cy="853354"/>
              <a:chOff x="10365126" y="1808321"/>
              <a:chExt cx="853356" cy="853354"/>
            </a:xfrm>
          </p:grpSpPr>
          <p:sp>
            <p:nvSpPr>
              <p:cNvPr id="76" name="Oval 57">
                <a:extLst>
                  <a:ext uri="{FF2B5EF4-FFF2-40B4-BE49-F238E27FC236}">
                    <a16:creationId xmlns:a16="http://schemas.microsoft.com/office/drawing/2014/main" id="{B4BDD910-0A90-4E53-98EE-287C204E0E15}"/>
                  </a:ext>
                </a:extLst>
              </p:cNvPr>
              <p:cNvSpPr/>
              <p:nvPr/>
            </p:nvSpPr>
            <p:spPr>
              <a:xfrm>
                <a:off x="10365126" y="1808321"/>
                <a:ext cx="853356" cy="853354"/>
              </a:xfrm>
              <a:prstGeom prst="ellipse">
                <a:avLst/>
              </a:prstGeom>
              <a:solidFill>
                <a:sysClr val="window" lastClr="FFFFFF"/>
              </a:solidFill>
              <a:ln w="12700" cap="flat" cmpd="sng" algn="ctr">
                <a:noFill/>
                <a:prstDash val="solid"/>
                <a:miter lim="800000"/>
              </a:ln>
              <a:effectLst>
                <a:outerShdw blurRad="1905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sp>
            <p:nvSpPr>
              <p:cNvPr id="77" name="Oval 58">
                <a:extLst>
                  <a:ext uri="{FF2B5EF4-FFF2-40B4-BE49-F238E27FC236}">
                    <a16:creationId xmlns:a16="http://schemas.microsoft.com/office/drawing/2014/main" id="{C4410137-7C65-45E0-9F98-8ACBD316A8C1}"/>
                  </a:ext>
                </a:extLst>
              </p:cNvPr>
              <p:cNvSpPr/>
              <p:nvPr/>
            </p:nvSpPr>
            <p:spPr>
              <a:xfrm>
                <a:off x="10479448" y="1922643"/>
                <a:ext cx="624710" cy="624708"/>
              </a:xfrm>
              <a:prstGeom prst="ellipse">
                <a:avLst/>
              </a:prstGeom>
              <a:noFill/>
              <a:ln w="12700" cap="flat" cmpd="sng" algn="ctr">
                <a:solidFill>
                  <a:srgbClr val="D8D8D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sp>
            <p:nvSpPr>
              <p:cNvPr id="78" name="Partial Circle 59">
                <a:extLst>
                  <a:ext uri="{FF2B5EF4-FFF2-40B4-BE49-F238E27FC236}">
                    <a16:creationId xmlns:a16="http://schemas.microsoft.com/office/drawing/2014/main" id="{0A9D26B6-A256-4EC7-9C67-A07571DFE076}"/>
                  </a:ext>
                </a:extLst>
              </p:cNvPr>
              <p:cNvSpPr/>
              <p:nvPr/>
            </p:nvSpPr>
            <p:spPr>
              <a:xfrm>
                <a:off x="10440345" y="1883539"/>
                <a:ext cx="702916" cy="702916"/>
              </a:xfrm>
              <a:prstGeom prst="pie">
                <a:avLst>
                  <a:gd name="adj1" fmla="val 16151351"/>
                  <a:gd name="adj2" fmla="val 8332970"/>
                </a:avLst>
              </a:prstGeom>
              <a:solidFill>
                <a:srgbClr val="D8D8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grpSp>
        <p:sp>
          <p:nvSpPr>
            <p:cNvPr id="75" name="Rectangle 56">
              <a:extLst>
                <a:ext uri="{FF2B5EF4-FFF2-40B4-BE49-F238E27FC236}">
                  <a16:creationId xmlns:a16="http://schemas.microsoft.com/office/drawing/2014/main" id="{3933D666-018D-463E-910B-11D0FD97F13E}"/>
                </a:ext>
              </a:extLst>
            </p:cNvPr>
            <p:cNvSpPr/>
            <p:nvPr/>
          </p:nvSpPr>
          <p:spPr>
            <a:xfrm>
              <a:off x="8772246" y="3686786"/>
              <a:ext cx="1144865"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chemeClr val="bg1">
                      <a:lumMod val="50000"/>
                    </a:schemeClr>
                  </a:solidFill>
                  <a:effectLst/>
                  <a:uLnTx/>
                  <a:uFillTx/>
                  <a:cs typeface="+mn-ea"/>
                  <a:sym typeface="+mn-lt"/>
                </a:rPr>
                <a:t>Add title text</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grpSp>
        <p:nvGrpSpPr>
          <p:cNvPr id="79" name="Group 60"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6ECECA12-7D40-4C82-9953-5BC234B4B3F4}"/>
              </a:ext>
            </a:extLst>
          </p:cNvPr>
          <p:cNvGrpSpPr/>
          <p:nvPr/>
        </p:nvGrpSpPr>
        <p:grpSpPr>
          <a:xfrm>
            <a:off x="8448668" y="5026235"/>
            <a:ext cx="2709684" cy="853354"/>
            <a:chOff x="8508798" y="4585518"/>
            <a:chExt cx="2709684" cy="853354"/>
          </a:xfrm>
        </p:grpSpPr>
        <p:cxnSp>
          <p:nvCxnSpPr>
            <p:cNvPr id="80" name="Straight Connector 61">
              <a:extLst>
                <a:ext uri="{FF2B5EF4-FFF2-40B4-BE49-F238E27FC236}">
                  <a16:creationId xmlns:a16="http://schemas.microsoft.com/office/drawing/2014/main" id="{9F02EA14-BB21-4C53-BA84-EE795D0B0F18}"/>
                </a:ext>
              </a:extLst>
            </p:cNvPr>
            <p:cNvCxnSpPr>
              <a:cxnSpLocks/>
            </p:cNvCxnSpPr>
            <p:nvPr/>
          </p:nvCxnSpPr>
          <p:spPr>
            <a:xfrm>
              <a:off x="8672334" y="5012195"/>
              <a:ext cx="1480900" cy="0"/>
            </a:xfrm>
            <a:prstGeom prst="line">
              <a:avLst/>
            </a:prstGeom>
            <a:noFill/>
            <a:ln w="12700" cap="flat" cmpd="sng" algn="ctr">
              <a:solidFill>
                <a:sysClr val="window" lastClr="FFFFFF">
                  <a:lumMod val="75000"/>
                </a:sysClr>
              </a:solidFill>
              <a:prstDash val="solid"/>
              <a:miter lim="800000"/>
            </a:ln>
            <a:effectLst/>
          </p:spPr>
        </p:cxnSp>
        <p:sp>
          <p:nvSpPr>
            <p:cNvPr id="81" name="Oval 62">
              <a:extLst>
                <a:ext uri="{FF2B5EF4-FFF2-40B4-BE49-F238E27FC236}">
                  <a16:creationId xmlns:a16="http://schemas.microsoft.com/office/drawing/2014/main" id="{5350B7C8-4069-4CAA-A015-AFE1034DD4D0}"/>
                </a:ext>
              </a:extLst>
            </p:cNvPr>
            <p:cNvSpPr/>
            <p:nvPr/>
          </p:nvSpPr>
          <p:spPr>
            <a:xfrm>
              <a:off x="8508798" y="4930428"/>
              <a:ext cx="163536" cy="163536"/>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a:ln>
                  <a:noFill/>
                </a:ln>
                <a:solidFill>
                  <a:schemeClr val="bg1">
                    <a:lumMod val="50000"/>
                  </a:schemeClr>
                </a:solidFill>
                <a:effectLst/>
                <a:uLnTx/>
                <a:uFillTx/>
                <a:cs typeface="+mn-ea"/>
                <a:sym typeface="+mn-lt"/>
              </a:endParaRPr>
            </a:p>
          </p:txBody>
        </p:sp>
        <p:sp>
          <p:nvSpPr>
            <p:cNvPr id="82" name="TextBox 63">
              <a:extLst>
                <a:ext uri="{FF2B5EF4-FFF2-40B4-BE49-F238E27FC236}">
                  <a16:creationId xmlns:a16="http://schemas.microsoft.com/office/drawing/2014/main" id="{C6C3C5A0-EA71-4804-9A09-72C0A1773E6A}"/>
                </a:ext>
              </a:extLst>
            </p:cNvPr>
            <p:cNvSpPr txBox="1"/>
            <p:nvPr/>
          </p:nvSpPr>
          <p:spPr>
            <a:xfrm>
              <a:off x="9040748" y="4662547"/>
              <a:ext cx="60786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50000"/>
                    </a:schemeClr>
                  </a:solidFill>
                  <a:effectLst/>
                  <a:uLnTx/>
                  <a:uFillTx/>
                  <a:cs typeface="+mn-ea"/>
                  <a:sym typeface="+mn-lt"/>
                </a:rPr>
                <a:t>60%</a:t>
              </a:r>
              <a:endParaRPr kumimoji="0" lang="id-ID" sz="1600" b="0" i="0" u="none" strike="noStrike" kern="0" cap="none" spc="0" normalizeH="0" baseline="0" noProof="0" dirty="0">
                <a:ln>
                  <a:noFill/>
                </a:ln>
                <a:solidFill>
                  <a:schemeClr val="bg1">
                    <a:lumMod val="50000"/>
                  </a:schemeClr>
                </a:solidFill>
                <a:effectLst/>
                <a:uLnTx/>
                <a:uFillTx/>
                <a:cs typeface="+mn-ea"/>
                <a:sym typeface="+mn-lt"/>
              </a:endParaRPr>
            </a:p>
          </p:txBody>
        </p:sp>
        <p:grpSp>
          <p:nvGrpSpPr>
            <p:cNvPr id="83" name="Group 64">
              <a:extLst>
                <a:ext uri="{FF2B5EF4-FFF2-40B4-BE49-F238E27FC236}">
                  <a16:creationId xmlns:a16="http://schemas.microsoft.com/office/drawing/2014/main" id="{6B6B639D-A2F0-43A9-AC15-CE379850364A}"/>
                </a:ext>
              </a:extLst>
            </p:cNvPr>
            <p:cNvGrpSpPr/>
            <p:nvPr/>
          </p:nvGrpSpPr>
          <p:grpSpPr>
            <a:xfrm>
              <a:off x="10365126" y="4585518"/>
              <a:ext cx="853356" cy="853354"/>
              <a:chOff x="10365126" y="1808321"/>
              <a:chExt cx="853356" cy="853354"/>
            </a:xfrm>
          </p:grpSpPr>
          <p:sp>
            <p:nvSpPr>
              <p:cNvPr id="85" name="Oval 66">
                <a:extLst>
                  <a:ext uri="{FF2B5EF4-FFF2-40B4-BE49-F238E27FC236}">
                    <a16:creationId xmlns:a16="http://schemas.microsoft.com/office/drawing/2014/main" id="{36993EFD-1A84-497A-ABAA-FA1F70D8D217}"/>
                  </a:ext>
                </a:extLst>
              </p:cNvPr>
              <p:cNvSpPr/>
              <p:nvPr/>
            </p:nvSpPr>
            <p:spPr>
              <a:xfrm>
                <a:off x="10365126" y="1808321"/>
                <a:ext cx="853356" cy="853354"/>
              </a:xfrm>
              <a:prstGeom prst="ellipse">
                <a:avLst/>
              </a:prstGeom>
              <a:solidFill>
                <a:sysClr val="window" lastClr="FFFFFF"/>
              </a:solidFill>
              <a:ln w="12700" cap="flat" cmpd="sng" algn="ctr">
                <a:noFill/>
                <a:prstDash val="solid"/>
                <a:miter lim="800000"/>
              </a:ln>
              <a:effectLst>
                <a:outerShdw blurRad="1905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sp>
            <p:nvSpPr>
              <p:cNvPr id="86" name="Oval 67">
                <a:extLst>
                  <a:ext uri="{FF2B5EF4-FFF2-40B4-BE49-F238E27FC236}">
                    <a16:creationId xmlns:a16="http://schemas.microsoft.com/office/drawing/2014/main" id="{D5A00C20-8406-468A-AA43-F37E09D82C4E}"/>
                  </a:ext>
                </a:extLst>
              </p:cNvPr>
              <p:cNvSpPr/>
              <p:nvPr/>
            </p:nvSpPr>
            <p:spPr>
              <a:xfrm>
                <a:off x="10479448" y="1922643"/>
                <a:ext cx="624710" cy="624708"/>
              </a:xfrm>
              <a:prstGeom prst="ellipse">
                <a:avLst/>
              </a:prstGeom>
              <a:noFill/>
              <a:ln w="12700" cap="flat" cmpd="sng" algn="ctr">
                <a:solidFill>
                  <a:srgbClr val="BFBFB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sp>
            <p:nvSpPr>
              <p:cNvPr id="87" name="Partial Circle 68">
                <a:extLst>
                  <a:ext uri="{FF2B5EF4-FFF2-40B4-BE49-F238E27FC236}">
                    <a16:creationId xmlns:a16="http://schemas.microsoft.com/office/drawing/2014/main" id="{8692316B-F26F-494D-8A4C-81A796761364}"/>
                  </a:ext>
                </a:extLst>
              </p:cNvPr>
              <p:cNvSpPr/>
              <p:nvPr/>
            </p:nvSpPr>
            <p:spPr>
              <a:xfrm>
                <a:off x="10440345" y="1883539"/>
                <a:ext cx="702916" cy="702916"/>
              </a:xfrm>
              <a:prstGeom prst="pie">
                <a:avLst>
                  <a:gd name="adj1" fmla="val 16151351"/>
                  <a:gd name="adj2" fmla="val 8332970"/>
                </a:avLst>
              </a:prstGeom>
              <a:solidFill>
                <a:srgbClr val="BFBFB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chemeClr val="bg1">
                      <a:lumMod val="50000"/>
                    </a:schemeClr>
                  </a:solidFill>
                  <a:effectLst/>
                  <a:uLnTx/>
                  <a:uFillTx/>
                  <a:cs typeface="+mn-ea"/>
                  <a:sym typeface="+mn-lt"/>
                </a:endParaRPr>
              </a:p>
            </p:txBody>
          </p:sp>
        </p:grpSp>
        <p:sp>
          <p:nvSpPr>
            <p:cNvPr id="84" name="Rectangle 65">
              <a:extLst>
                <a:ext uri="{FF2B5EF4-FFF2-40B4-BE49-F238E27FC236}">
                  <a16:creationId xmlns:a16="http://schemas.microsoft.com/office/drawing/2014/main" id="{93EFDC8D-EA4C-4FEE-A29F-529E0A8BB30C}"/>
                </a:ext>
              </a:extLst>
            </p:cNvPr>
            <p:cNvSpPr/>
            <p:nvPr/>
          </p:nvSpPr>
          <p:spPr>
            <a:xfrm>
              <a:off x="8772246" y="4982236"/>
              <a:ext cx="1144865"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chemeClr val="bg1">
                      <a:lumMod val="50000"/>
                    </a:schemeClr>
                  </a:solidFill>
                  <a:effectLst/>
                  <a:uLnTx/>
                  <a:uFillTx/>
                  <a:cs typeface="+mn-ea"/>
                  <a:sym typeface="+mn-lt"/>
                </a:rPr>
                <a:t>Add title text</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grpSp>
        <p:nvGrpSpPr>
          <p:cNvPr id="88" name="Group 72"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01C76F60-856F-46D6-930F-9A91BCE7B014}"/>
              </a:ext>
            </a:extLst>
          </p:cNvPr>
          <p:cNvGrpSpPr/>
          <p:nvPr/>
        </p:nvGrpSpPr>
        <p:grpSpPr>
          <a:xfrm>
            <a:off x="4640249" y="1845433"/>
            <a:ext cx="2352271" cy="638831"/>
            <a:chOff x="4625961" y="1902583"/>
            <a:chExt cx="2352271" cy="638831"/>
          </a:xfrm>
        </p:grpSpPr>
        <p:grpSp>
          <p:nvGrpSpPr>
            <p:cNvPr id="89" name="Group 71">
              <a:extLst>
                <a:ext uri="{FF2B5EF4-FFF2-40B4-BE49-F238E27FC236}">
                  <a16:creationId xmlns:a16="http://schemas.microsoft.com/office/drawing/2014/main" id="{30962608-0101-47F0-BA54-A7DDFF0E8CB9}"/>
                </a:ext>
              </a:extLst>
            </p:cNvPr>
            <p:cNvGrpSpPr/>
            <p:nvPr/>
          </p:nvGrpSpPr>
          <p:grpSpPr>
            <a:xfrm>
              <a:off x="4625961" y="2170464"/>
              <a:ext cx="2011888" cy="163536"/>
              <a:chOff x="4625961" y="2170464"/>
              <a:chExt cx="2011888" cy="163536"/>
            </a:xfrm>
          </p:grpSpPr>
          <p:cxnSp>
            <p:nvCxnSpPr>
              <p:cNvPr id="99" name="Straight Connector 2">
                <a:extLst>
                  <a:ext uri="{FF2B5EF4-FFF2-40B4-BE49-F238E27FC236}">
                    <a16:creationId xmlns:a16="http://schemas.microsoft.com/office/drawing/2014/main" id="{45F408E7-7308-4C48-9424-5C99FFAD43DB}"/>
                  </a:ext>
                </a:extLst>
              </p:cNvPr>
              <p:cNvCxnSpPr>
                <a:cxnSpLocks/>
              </p:cNvCxnSpPr>
              <p:nvPr/>
            </p:nvCxnSpPr>
            <p:spPr>
              <a:xfrm>
                <a:off x="4789497" y="2252231"/>
                <a:ext cx="1848352" cy="0"/>
              </a:xfrm>
              <a:prstGeom prst="line">
                <a:avLst/>
              </a:prstGeom>
              <a:noFill/>
              <a:ln w="12700" cap="flat" cmpd="sng" algn="ctr">
                <a:solidFill>
                  <a:sysClr val="window" lastClr="FFFFFF">
                    <a:lumMod val="75000"/>
                  </a:sysClr>
                </a:solidFill>
                <a:prstDash val="solid"/>
                <a:miter lim="800000"/>
              </a:ln>
              <a:effectLst/>
            </p:spPr>
          </p:cxnSp>
          <p:sp>
            <p:nvSpPr>
              <p:cNvPr id="100" name="Oval 9">
                <a:extLst>
                  <a:ext uri="{FF2B5EF4-FFF2-40B4-BE49-F238E27FC236}">
                    <a16:creationId xmlns:a16="http://schemas.microsoft.com/office/drawing/2014/main" id="{31EEC6C9-7AA2-4707-8D48-0F2B702EB626}"/>
                  </a:ext>
                </a:extLst>
              </p:cNvPr>
              <p:cNvSpPr/>
              <p:nvPr/>
            </p:nvSpPr>
            <p:spPr>
              <a:xfrm>
                <a:off x="4625961" y="2170464"/>
                <a:ext cx="163536" cy="163536"/>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a:ln>
                    <a:noFill/>
                  </a:ln>
                  <a:solidFill>
                    <a:schemeClr val="bg1">
                      <a:lumMod val="50000"/>
                    </a:schemeClr>
                  </a:solidFill>
                  <a:effectLst/>
                  <a:uLnTx/>
                  <a:uFillTx/>
                  <a:cs typeface="+mn-ea"/>
                  <a:sym typeface="+mn-lt"/>
                </a:endParaRPr>
              </a:p>
            </p:txBody>
          </p:sp>
        </p:grpSp>
        <p:sp>
          <p:nvSpPr>
            <p:cNvPr id="90" name="TextBox 17">
              <a:extLst>
                <a:ext uri="{FF2B5EF4-FFF2-40B4-BE49-F238E27FC236}">
                  <a16:creationId xmlns:a16="http://schemas.microsoft.com/office/drawing/2014/main" id="{D602644C-3BF3-4B65-BFEA-D980331ADF26}"/>
                </a:ext>
              </a:extLst>
            </p:cNvPr>
            <p:cNvSpPr txBox="1"/>
            <p:nvPr/>
          </p:nvSpPr>
          <p:spPr>
            <a:xfrm>
              <a:off x="5400237" y="1902583"/>
              <a:ext cx="60786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50000"/>
                    </a:schemeClr>
                  </a:solidFill>
                  <a:effectLst/>
                  <a:uLnTx/>
                  <a:uFillTx/>
                  <a:cs typeface="+mn-ea"/>
                  <a:sym typeface="+mn-lt"/>
                </a:rPr>
                <a:t>60%</a:t>
              </a:r>
              <a:endParaRPr kumimoji="0" lang="id-ID" sz="16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91" name="Rectangle 18">
              <a:extLst>
                <a:ext uri="{FF2B5EF4-FFF2-40B4-BE49-F238E27FC236}">
                  <a16:creationId xmlns:a16="http://schemas.microsoft.com/office/drawing/2014/main" id="{887679ED-4AC1-4C97-B9AB-8ADCCEBEE1E7}"/>
                </a:ext>
              </a:extLst>
            </p:cNvPr>
            <p:cNvSpPr/>
            <p:nvPr/>
          </p:nvSpPr>
          <p:spPr>
            <a:xfrm>
              <a:off x="5170175" y="2264415"/>
              <a:ext cx="1144865"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chemeClr val="bg1">
                      <a:lumMod val="50000"/>
                    </a:schemeClr>
                  </a:solidFill>
                  <a:effectLst/>
                  <a:uLnTx/>
                  <a:uFillTx/>
                  <a:cs typeface="+mn-ea"/>
                  <a:sym typeface="+mn-lt"/>
                </a:rPr>
                <a:t>Add title text</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nvGrpSpPr>
            <p:cNvPr id="92" name="Group 10">
              <a:extLst>
                <a:ext uri="{FF2B5EF4-FFF2-40B4-BE49-F238E27FC236}">
                  <a16:creationId xmlns:a16="http://schemas.microsoft.com/office/drawing/2014/main" id="{AC5D90C7-7C08-4210-AA79-A36F421D292E}"/>
                </a:ext>
              </a:extLst>
            </p:cNvPr>
            <p:cNvGrpSpPr/>
            <p:nvPr/>
          </p:nvGrpSpPr>
          <p:grpSpPr>
            <a:xfrm>
              <a:off x="6585174" y="2045143"/>
              <a:ext cx="393058" cy="393057"/>
              <a:chOff x="2297797" y="4140485"/>
              <a:chExt cx="1026356" cy="1026356"/>
            </a:xfrm>
            <a:effectLst>
              <a:outerShdw blurRad="381000" sx="102000" sy="102000" algn="ctr" rotWithShape="0">
                <a:sysClr val="window" lastClr="FFFFFF">
                  <a:lumMod val="75000"/>
                  <a:alpha val="40000"/>
                </a:sysClr>
              </a:outerShdw>
            </a:effectLst>
          </p:grpSpPr>
          <p:sp>
            <p:nvSpPr>
              <p:cNvPr id="93" name="Oval 11">
                <a:extLst>
                  <a:ext uri="{FF2B5EF4-FFF2-40B4-BE49-F238E27FC236}">
                    <a16:creationId xmlns:a16="http://schemas.microsoft.com/office/drawing/2014/main" id="{323D7643-9C62-4C62-B973-BFEFD903A96D}"/>
                  </a:ext>
                </a:extLst>
              </p:cNvPr>
              <p:cNvSpPr/>
              <p:nvPr/>
            </p:nvSpPr>
            <p:spPr>
              <a:xfrm>
                <a:off x="2297797" y="4140485"/>
                <a:ext cx="1026356" cy="1026356"/>
              </a:xfrm>
              <a:prstGeom prst="ellipse">
                <a:avLst/>
              </a:prstGeom>
              <a:solidFill>
                <a:srgbClr val="BFBFB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a:ln>
                    <a:noFill/>
                  </a:ln>
                  <a:solidFill>
                    <a:schemeClr val="bg1">
                      <a:lumMod val="50000"/>
                    </a:schemeClr>
                  </a:solidFill>
                  <a:effectLst/>
                  <a:uLnTx/>
                  <a:uFillTx/>
                  <a:cs typeface="+mn-ea"/>
                  <a:sym typeface="+mn-lt"/>
                </a:endParaRPr>
              </a:p>
            </p:txBody>
          </p:sp>
          <p:grpSp>
            <p:nvGrpSpPr>
              <p:cNvPr id="94" name="Group 12">
                <a:extLst>
                  <a:ext uri="{FF2B5EF4-FFF2-40B4-BE49-F238E27FC236}">
                    <a16:creationId xmlns:a16="http://schemas.microsoft.com/office/drawing/2014/main" id="{AF668C6F-73A8-41ED-A03D-2C9F0745805C}"/>
                  </a:ext>
                </a:extLst>
              </p:cNvPr>
              <p:cNvGrpSpPr/>
              <p:nvPr/>
            </p:nvGrpSpPr>
            <p:grpSpPr>
              <a:xfrm>
                <a:off x="2654123" y="4474447"/>
                <a:ext cx="313704" cy="358432"/>
                <a:chOff x="740685" y="2696368"/>
                <a:chExt cx="406400" cy="464344"/>
              </a:xfrm>
              <a:solidFill>
                <a:srgbClr val="F8F8F8"/>
              </a:solidFill>
            </p:grpSpPr>
            <p:sp>
              <p:nvSpPr>
                <p:cNvPr id="95" name="AutoShape 131">
                  <a:extLst>
                    <a:ext uri="{FF2B5EF4-FFF2-40B4-BE49-F238E27FC236}">
                      <a16:creationId xmlns:a16="http://schemas.microsoft.com/office/drawing/2014/main" id="{96DCDAD0-FB8C-48DA-9040-A469CF7C0D6B}"/>
                    </a:ext>
                  </a:extLst>
                </p:cNvPr>
                <p:cNvSpPr>
                  <a:spLocks/>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outerShdw blurRad="38100" dist="38100" dir="2700000" algn="tl">
                        <a:srgbClr val="000000"/>
                      </a:outerShdw>
                    </a:effectLst>
                    <a:uLnTx/>
                    <a:uFillTx/>
                    <a:cs typeface="+mn-ea"/>
                    <a:sym typeface="+mn-lt"/>
                  </a:endParaRPr>
                </a:p>
              </p:txBody>
            </p:sp>
            <p:sp>
              <p:nvSpPr>
                <p:cNvPr id="96" name="AutoShape 132">
                  <a:extLst>
                    <a:ext uri="{FF2B5EF4-FFF2-40B4-BE49-F238E27FC236}">
                      <a16:creationId xmlns:a16="http://schemas.microsoft.com/office/drawing/2014/main" id="{82FA5608-9C01-4E13-BEF4-9EB0849BCFFF}"/>
                    </a:ext>
                  </a:extLst>
                </p:cNvPr>
                <p:cNvSpPr>
                  <a:spLocks/>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outerShdw blurRad="38100" dist="38100" dir="2700000" algn="tl">
                        <a:srgbClr val="000000"/>
                      </a:outerShdw>
                    </a:effectLst>
                    <a:uLnTx/>
                    <a:uFillTx/>
                    <a:cs typeface="+mn-ea"/>
                    <a:sym typeface="+mn-lt"/>
                  </a:endParaRPr>
                </a:p>
              </p:txBody>
            </p:sp>
            <p:sp>
              <p:nvSpPr>
                <p:cNvPr id="97" name="AutoShape 133">
                  <a:extLst>
                    <a:ext uri="{FF2B5EF4-FFF2-40B4-BE49-F238E27FC236}">
                      <a16:creationId xmlns:a16="http://schemas.microsoft.com/office/drawing/2014/main" id="{4CC90592-C04C-47CD-9A2D-B1EB800C0EBC}"/>
                    </a:ext>
                  </a:extLst>
                </p:cNvPr>
                <p:cNvSpPr>
                  <a:spLocks/>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outerShdw blurRad="38100" dist="38100" dir="2700000" algn="tl">
                        <a:srgbClr val="000000"/>
                      </a:outerShdw>
                    </a:effectLst>
                    <a:uLnTx/>
                    <a:uFillTx/>
                    <a:cs typeface="+mn-ea"/>
                    <a:sym typeface="+mn-lt"/>
                  </a:endParaRPr>
                </a:p>
              </p:txBody>
            </p:sp>
            <p:sp>
              <p:nvSpPr>
                <p:cNvPr id="98" name="AutoShape 134">
                  <a:extLst>
                    <a:ext uri="{FF2B5EF4-FFF2-40B4-BE49-F238E27FC236}">
                      <a16:creationId xmlns:a16="http://schemas.microsoft.com/office/drawing/2014/main" id="{1E452CEF-D6E2-4D28-AB55-505B8D7E0016}"/>
                    </a:ext>
                  </a:extLst>
                </p:cNvPr>
                <p:cNvSpPr>
                  <a:spLocks/>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outerShdw blurRad="38100" dist="38100" dir="2700000" algn="tl">
                        <a:srgbClr val="000000"/>
                      </a:outerShdw>
                    </a:effectLst>
                    <a:uLnTx/>
                    <a:uFillTx/>
                    <a:cs typeface="+mn-ea"/>
                    <a:sym typeface="+mn-lt"/>
                  </a:endParaRPr>
                </a:p>
              </p:txBody>
            </p:sp>
          </p:grpSp>
        </p:grpSp>
      </p:grpSp>
      <p:grpSp>
        <p:nvGrpSpPr>
          <p:cNvPr id="101" name="Group 73"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05AF3FD-0145-4F8E-BA38-AF49342574DF}"/>
              </a:ext>
            </a:extLst>
          </p:cNvPr>
          <p:cNvGrpSpPr/>
          <p:nvPr/>
        </p:nvGrpSpPr>
        <p:grpSpPr>
          <a:xfrm>
            <a:off x="4640249" y="2734360"/>
            <a:ext cx="2352271" cy="638831"/>
            <a:chOff x="4625961" y="2791510"/>
            <a:chExt cx="2352271" cy="638831"/>
          </a:xfrm>
        </p:grpSpPr>
        <p:grpSp>
          <p:nvGrpSpPr>
            <p:cNvPr id="102" name="Group 70">
              <a:extLst>
                <a:ext uri="{FF2B5EF4-FFF2-40B4-BE49-F238E27FC236}">
                  <a16:creationId xmlns:a16="http://schemas.microsoft.com/office/drawing/2014/main" id="{08B819A1-552F-4AEF-A8EB-2798AB5F609E}"/>
                </a:ext>
              </a:extLst>
            </p:cNvPr>
            <p:cNvGrpSpPr/>
            <p:nvPr/>
          </p:nvGrpSpPr>
          <p:grpSpPr>
            <a:xfrm>
              <a:off x="4625961" y="3059391"/>
              <a:ext cx="2011888" cy="163536"/>
              <a:chOff x="4625961" y="3059391"/>
              <a:chExt cx="2011888" cy="163536"/>
            </a:xfrm>
          </p:grpSpPr>
          <p:cxnSp>
            <p:nvCxnSpPr>
              <p:cNvPr id="111" name="Straight Connector 3">
                <a:extLst>
                  <a:ext uri="{FF2B5EF4-FFF2-40B4-BE49-F238E27FC236}">
                    <a16:creationId xmlns:a16="http://schemas.microsoft.com/office/drawing/2014/main" id="{6223D2B7-25FA-4A50-AABF-A9B00BC9578B}"/>
                  </a:ext>
                </a:extLst>
              </p:cNvPr>
              <p:cNvCxnSpPr>
                <a:cxnSpLocks/>
              </p:cNvCxnSpPr>
              <p:nvPr/>
            </p:nvCxnSpPr>
            <p:spPr>
              <a:xfrm>
                <a:off x="4789497" y="3141158"/>
                <a:ext cx="1848352" cy="0"/>
              </a:xfrm>
              <a:prstGeom prst="line">
                <a:avLst/>
              </a:prstGeom>
              <a:noFill/>
              <a:ln w="12700" cap="flat" cmpd="sng" algn="ctr">
                <a:solidFill>
                  <a:sysClr val="window" lastClr="FFFFFF">
                    <a:lumMod val="75000"/>
                  </a:sysClr>
                </a:solidFill>
                <a:prstDash val="solid"/>
                <a:miter lim="800000"/>
              </a:ln>
              <a:effectLst/>
            </p:spPr>
          </p:cxnSp>
          <p:sp>
            <p:nvSpPr>
              <p:cNvPr id="112" name="Oval 25">
                <a:extLst>
                  <a:ext uri="{FF2B5EF4-FFF2-40B4-BE49-F238E27FC236}">
                    <a16:creationId xmlns:a16="http://schemas.microsoft.com/office/drawing/2014/main" id="{778990DB-89E3-4E37-9464-677304A2579B}"/>
                  </a:ext>
                </a:extLst>
              </p:cNvPr>
              <p:cNvSpPr/>
              <p:nvPr/>
            </p:nvSpPr>
            <p:spPr>
              <a:xfrm>
                <a:off x="4625961" y="3059391"/>
                <a:ext cx="163536" cy="163536"/>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a:ln>
                    <a:noFill/>
                  </a:ln>
                  <a:solidFill>
                    <a:schemeClr val="bg1">
                      <a:lumMod val="50000"/>
                    </a:schemeClr>
                  </a:solidFill>
                  <a:effectLst/>
                  <a:uLnTx/>
                  <a:uFillTx/>
                  <a:cs typeface="+mn-ea"/>
                  <a:sym typeface="+mn-lt"/>
                </a:endParaRPr>
              </a:p>
            </p:txBody>
          </p:sp>
        </p:grpSp>
        <p:sp>
          <p:nvSpPr>
            <p:cNvPr id="103" name="TextBox 26">
              <a:extLst>
                <a:ext uri="{FF2B5EF4-FFF2-40B4-BE49-F238E27FC236}">
                  <a16:creationId xmlns:a16="http://schemas.microsoft.com/office/drawing/2014/main" id="{594CCD64-923C-452A-8D91-D0EB2C76967C}"/>
                </a:ext>
              </a:extLst>
            </p:cNvPr>
            <p:cNvSpPr txBox="1"/>
            <p:nvPr/>
          </p:nvSpPr>
          <p:spPr>
            <a:xfrm>
              <a:off x="5395428" y="2791510"/>
              <a:ext cx="60786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50000"/>
                    </a:schemeClr>
                  </a:solidFill>
                  <a:effectLst/>
                  <a:uLnTx/>
                  <a:uFillTx/>
                  <a:cs typeface="+mn-ea"/>
                  <a:sym typeface="+mn-lt"/>
                </a:rPr>
                <a:t>70%</a:t>
              </a:r>
              <a:endParaRPr kumimoji="0" lang="id-ID" sz="16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04" name="Rectangle 27">
              <a:extLst>
                <a:ext uri="{FF2B5EF4-FFF2-40B4-BE49-F238E27FC236}">
                  <a16:creationId xmlns:a16="http://schemas.microsoft.com/office/drawing/2014/main" id="{6064D6A0-099A-4FEE-A063-99E86E3FF3D7}"/>
                </a:ext>
              </a:extLst>
            </p:cNvPr>
            <p:cNvSpPr/>
            <p:nvPr/>
          </p:nvSpPr>
          <p:spPr>
            <a:xfrm>
              <a:off x="5170175" y="3153342"/>
              <a:ext cx="1144865"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chemeClr val="bg1">
                      <a:lumMod val="50000"/>
                    </a:schemeClr>
                  </a:solidFill>
                  <a:effectLst/>
                  <a:uLnTx/>
                  <a:uFillTx/>
                  <a:cs typeface="+mn-ea"/>
                  <a:sym typeface="+mn-lt"/>
                </a:rPr>
                <a:t>Add title text</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nvGrpSpPr>
            <p:cNvPr id="105" name="Group 19">
              <a:extLst>
                <a:ext uri="{FF2B5EF4-FFF2-40B4-BE49-F238E27FC236}">
                  <a16:creationId xmlns:a16="http://schemas.microsoft.com/office/drawing/2014/main" id="{F8AC1C45-E8CC-4919-B62F-BC7ED4D93FFC}"/>
                </a:ext>
              </a:extLst>
            </p:cNvPr>
            <p:cNvGrpSpPr/>
            <p:nvPr/>
          </p:nvGrpSpPr>
          <p:grpSpPr>
            <a:xfrm>
              <a:off x="6585174" y="2942863"/>
              <a:ext cx="393058" cy="393057"/>
              <a:chOff x="5582822" y="4140485"/>
              <a:chExt cx="1026356" cy="1026356"/>
            </a:xfrm>
            <a:effectLst>
              <a:outerShdw blurRad="381000" sx="102000" sy="102000" algn="ctr" rotWithShape="0">
                <a:sysClr val="window" lastClr="FFFFFF">
                  <a:lumMod val="75000"/>
                  <a:alpha val="40000"/>
                </a:sysClr>
              </a:outerShdw>
            </a:effectLst>
          </p:grpSpPr>
          <p:sp>
            <p:nvSpPr>
              <p:cNvPr id="106" name="Oval 20">
                <a:extLst>
                  <a:ext uri="{FF2B5EF4-FFF2-40B4-BE49-F238E27FC236}">
                    <a16:creationId xmlns:a16="http://schemas.microsoft.com/office/drawing/2014/main" id="{9E6FF2BE-43E5-41D8-8992-40EA141B7FDE}"/>
                  </a:ext>
                </a:extLst>
              </p:cNvPr>
              <p:cNvSpPr/>
              <p:nvPr/>
            </p:nvSpPr>
            <p:spPr>
              <a:xfrm>
                <a:off x="5582822" y="4140485"/>
                <a:ext cx="1026356" cy="1026356"/>
              </a:xfrm>
              <a:prstGeom prst="ellipse">
                <a:avLst/>
              </a:prstGeom>
              <a:solidFill>
                <a:srgbClr val="D8D8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a:ln>
                    <a:noFill/>
                  </a:ln>
                  <a:solidFill>
                    <a:schemeClr val="bg1">
                      <a:lumMod val="50000"/>
                    </a:schemeClr>
                  </a:solidFill>
                  <a:effectLst/>
                  <a:uLnTx/>
                  <a:uFillTx/>
                  <a:cs typeface="+mn-ea"/>
                  <a:sym typeface="+mn-lt"/>
                </a:endParaRPr>
              </a:p>
            </p:txBody>
          </p:sp>
          <p:grpSp>
            <p:nvGrpSpPr>
              <p:cNvPr id="107" name="Group 21">
                <a:extLst>
                  <a:ext uri="{FF2B5EF4-FFF2-40B4-BE49-F238E27FC236}">
                    <a16:creationId xmlns:a16="http://schemas.microsoft.com/office/drawing/2014/main" id="{9525ABBD-2270-4E22-9BB8-A2CA353D1243}"/>
                  </a:ext>
                </a:extLst>
              </p:cNvPr>
              <p:cNvGrpSpPr/>
              <p:nvPr/>
            </p:nvGrpSpPr>
            <p:grpSpPr>
              <a:xfrm>
                <a:off x="5916784" y="4474447"/>
                <a:ext cx="358432" cy="358432"/>
                <a:chOff x="4427654" y="3049909"/>
                <a:chExt cx="464344" cy="464344"/>
              </a:xfrm>
              <a:solidFill>
                <a:srgbClr val="F8F8F8"/>
              </a:solidFill>
            </p:grpSpPr>
            <p:sp>
              <p:nvSpPr>
                <p:cNvPr id="108" name="AutoShape 123">
                  <a:extLst>
                    <a:ext uri="{FF2B5EF4-FFF2-40B4-BE49-F238E27FC236}">
                      <a16:creationId xmlns:a16="http://schemas.microsoft.com/office/drawing/2014/main" id="{31AEFCEE-C682-4D8A-B0BA-DE3CBD79D6B8}"/>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outerShdw blurRad="38100" dist="38100" dir="2700000" algn="tl">
                        <a:srgbClr val="000000"/>
                      </a:outerShdw>
                    </a:effectLst>
                    <a:uLnTx/>
                    <a:uFillTx/>
                    <a:cs typeface="+mn-ea"/>
                    <a:sym typeface="+mn-lt"/>
                  </a:endParaRPr>
                </a:p>
              </p:txBody>
            </p:sp>
            <p:sp>
              <p:nvSpPr>
                <p:cNvPr id="109" name="AutoShape 124">
                  <a:extLst>
                    <a:ext uri="{FF2B5EF4-FFF2-40B4-BE49-F238E27FC236}">
                      <a16:creationId xmlns:a16="http://schemas.microsoft.com/office/drawing/2014/main" id="{4136B432-56F5-4414-84FE-917AF1C4C8D0}"/>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outerShdw blurRad="38100" dist="38100" dir="2700000" algn="tl">
                        <a:srgbClr val="000000"/>
                      </a:outerShdw>
                    </a:effectLst>
                    <a:uLnTx/>
                    <a:uFillTx/>
                    <a:cs typeface="+mn-ea"/>
                    <a:sym typeface="+mn-lt"/>
                  </a:endParaRPr>
                </a:p>
              </p:txBody>
            </p:sp>
            <p:sp>
              <p:nvSpPr>
                <p:cNvPr id="110" name="AutoShape 125">
                  <a:extLst>
                    <a:ext uri="{FF2B5EF4-FFF2-40B4-BE49-F238E27FC236}">
                      <a16:creationId xmlns:a16="http://schemas.microsoft.com/office/drawing/2014/main" id="{8721417B-2AAE-4167-9150-374748B94A41}"/>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outerShdw blurRad="38100" dist="38100" dir="2700000" algn="tl">
                        <a:srgbClr val="000000"/>
                      </a:outerShdw>
                    </a:effectLst>
                    <a:uLnTx/>
                    <a:uFillTx/>
                    <a:cs typeface="+mn-ea"/>
                    <a:sym typeface="+mn-lt"/>
                  </a:endParaRPr>
                </a:p>
              </p:txBody>
            </p:sp>
          </p:grpSp>
        </p:grpSp>
      </p:grpSp>
      <p:grpSp>
        <p:nvGrpSpPr>
          <p:cNvPr id="113" name="Group 74"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4645FF41-C7F4-4FC9-8E3A-E013F4FF045E}"/>
              </a:ext>
            </a:extLst>
          </p:cNvPr>
          <p:cNvGrpSpPr/>
          <p:nvPr/>
        </p:nvGrpSpPr>
        <p:grpSpPr>
          <a:xfrm>
            <a:off x="4640249" y="3623286"/>
            <a:ext cx="2352271" cy="638831"/>
            <a:chOff x="4625961" y="3680436"/>
            <a:chExt cx="2352271" cy="638831"/>
          </a:xfrm>
        </p:grpSpPr>
        <p:grpSp>
          <p:nvGrpSpPr>
            <p:cNvPr id="114" name="Group 69">
              <a:extLst>
                <a:ext uri="{FF2B5EF4-FFF2-40B4-BE49-F238E27FC236}">
                  <a16:creationId xmlns:a16="http://schemas.microsoft.com/office/drawing/2014/main" id="{C4659055-8DAC-4AB0-AC7B-A7F247CE43A8}"/>
                </a:ext>
              </a:extLst>
            </p:cNvPr>
            <p:cNvGrpSpPr/>
            <p:nvPr/>
          </p:nvGrpSpPr>
          <p:grpSpPr>
            <a:xfrm>
              <a:off x="4625961" y="3948317"/>
              <a:ext cx="2011888" cy="163536"/>
              <a:chOff x="4625961" y="3948317"/>
              <a:chExt cx="2011888" cy="163536"/>
            </a:xfrm>
          </p:grpSpPr>
          <p:cxnSp>
            <p:nvCxnSpPr>
              <p:cNvPr id="122" name="Straight Connector 4">
                <a:extLst>
                  <a:ext uri="{FF2B5EF4-FFF2-40B4-BE49-F238E27FC236}">
                    <a16:creationId xmlns:a16="http://schemas.microsoft.com/office/drawing/2014/main" id="{422CCA57-76F4-4C2D-9B80-89C8D804912A}"/>
                  </a:ext>
                </a:extLst>
              </p:cNvPr>
              <p:cNvCxnSpPr>
                <a:cxnSpLocks/>
              </p:cNvCxnSpPr>
              <p:nvPr/>
            </p:nvCxnSpPr>
            <p:spPr>
              <a:xfrm>
                <a:off x="4789497" y="4030084"/>
                <a:ext cx="1848352" cy="0"/>
              </a:xfrm>
              <a:prstGeom prst="line">
                <a:avLst/>
              </a:prstGeom>
              <a:noFill/>
              <a:ln w="12700" cap="flat" cmpd="sng" algn="ctr">
                <a:solidFill>
                  <a:sysClr val="window" lastClr="FFFFFF">
                    <a:lumMod val="75000"/>
                  </a:sysClr>
                </a:solidFill>
                <a:prstDash val="solid"/>
                <a:miter lim="800000"/>
              </a:ln>
              <a:effectLst/>
            </p:spPr>
          </p:cxnSp>
          <p:sp>
            <p:nvSpPr>
              <p:cNvPr id="123" name="Oval 33">
                <a:extLst>
                  <a:ext uri="{FF2B5EF4-FFF2-40B4-BE49-F238E27FC236}">
                    <a16:creationId xmlns:a16="http://schemas.microsoft.com/office/drawing/2014/main" id="{439BAA51-A206-4D14-9927-327AC8F5B2A8}"/>
                  </a:ext>
                </a:extLst>
              </p:cNvPr>
              <p:cNvSpPr/>
              <p:nvPr/>
            </p:nvSpPr>
            <p:spPr>
              <a:xfrm>
                <a:off x="4625961" y="3948317"/>
                <a:ext cx="163536" cy="163536"/>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a:ln>
                    <a:noFill/>
                  </a:ln>
                  <a:solidFill>
                    <a:schemeClr val="bg1">
                      <a:lumMod val="50000"/>
                    </a:schemeClr>
                  </a:solidFill>
                  <a:effectLst/>
                  <a:uLnTx/>
                  <a:uFillTx/>
                  <a:cs typeface="+mn-ea"/>
                  <a:sym typeface="+mn-lt"/>
                </a:endParaRPr>
              </a:p>
            </p:txBody>
          </p:sp>
        </p:grpSp>
        <p:sp>
          <p:nvSpPr>
            <p:cNvPr id="115" name="TextBox 34">
              <a:extLst>
                <a:ext uri="{FF2B5EF4-FFF2-40B4-BE49-F238E27FC236}">
                  <a16:creationId xmlns:a16="http://schemas.microsoft.com/office/drawing/2014/main" id="{20AED0E4-CAA3-4CB9-9C54-91FCE42AA338}"/>
                </a:ext>
              </a:extLst>
            </p:cNvPr>
            <p:cNvSpPr txBox="1"/>
            <p:nvPr/>
          </p:nvSpPr>
          <p:spPr>
            <a:xfrm>
              <a:off x="5389817" y="3680436"/>
              <a:ext cx="60786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0000"/>
                  </a:solidFill>
                  <a:effectLst/>
                  <a:uLnTx/>
                  <a:uFillTx/>
                  <a:cs typeface="+mn-ea"/>
                  <a:sym typeface="+mn-lt"/>
                </a:rPr>
                <a:t>85%</a:t>
              </a:r>
              <a:endParaRPr kumimoji="0" lang="id-ID" sz="1600" b="0" i="0" u="none" strike="noStrike" kern="0" cap="none" spc="0" normalizeH="0" baseline="0" noProof="0" dirty="0">
                <a:ln>
                  <a:noFill/>
                </a:ln>
                <a:solidFill>
                  <a:srgbClr val="C00000"/>
                </a:solidFill>
                <a:effectLst/>
                <a:uLnTx/>
                <a:uFillTx/>
                <a:cs typeface="+mn-ea"/>
                <a:sym typeface="+mn-lt"/>
              </a:endParaRPr>
            </a:p>
          </p:txBody>
        </p:sp>
        <p:sp>
          <p:nvSpPr>
            <p:cNvPr id="116" name="Rectangle 35">
              <a:extLst>
                <a:ext uri="{FF2B5EF4-FFF2-40B4-BE49-F238E27FC236}">
                  <a16:creationId xmlns:a16="http://schemas.microsoft.com/office/drawing/2014/main" id="{D38B4669-36BD-47F5-9581-030AA58FF151}"/>
                </a:ext>
              </a:extLst>
            </p:cNvPr>
            <p:cNvSpPr/>
            <p:nvPr/>
          </p:nvSpPr>
          <p:spPr>
            <a:xfrm>
              <a:off x="5170175" y="4042268"/>
              <a:ext cx="1144865"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chemeClr val="bg1">
                      <a:lumMod val="50000"/>
                    </a:schemeClr>
                  </a:solidFill>
                  <a:effectLst/>
                  <a:uLnTx/>
                  <a:uFillTx/>
                  <a:cs typeface="+mn-ea"/>
                  <a:sym typeface="+mn-lt"/>
                </a:rPr>
                <a:t>Add title text</a:t>
              </a:r>
              <a:endParaRPr kumimoji="0" lang="zh-CN" altLang="en-US" sz="1200" b="0" i="0" u="none" strike="noStrike" kern="0" cap="none" spc="0" normalizeH="0" baseline="0" noProof="0" dirty="0">
                <a:ln>
                  <a:noFill/>
                </a:ln>
                <a:solidFill>
                  <a:schemeClr val="bg1">
                    <a:lumMod val="50000"/>
                  </a:schemeClr>
                </a:solidFill>
                <a:effectLst/>
                <a:uLnTx/>
                <a:uFillTx/>
                <a:cs typeface="+mn-ea"/>
                <a:sym typeface="+mn-lt"/>
              </a:endParaRPr>
            </a:p>
          </p:txBody>
        </p:sp>
        <p:grpSp>
          <p:nvGrpSpPr>
            <p:cNvPr id="117" name="Group 28">
              <a:extLst>
                <a:ext uri="{FF2B5EF4-FFF2-40B4-BE49-F238E27FC236}">
                  <a16:creationId xmlns:a16="http://schemas.microsoft.com/office/drawing/2014/main" id="{CEA620D0-BEBA-47D5-8A01-3BFBB2F68F07}"/>
                </a:ext>
              </a:extLst>
            </p:cNvPr>
            <p:cNvGrpSpPr/>
            <p:nvPr/>
          </p:nvGrpSpPr>
          <p:grpSpPr>
            <a:xfrm>
              <a:off x="6585174" y="3843498"/>
              <a:ext cx="393058" cy="393057"/>
              <a:chOff x="8867847" y="1783124"/>
              <a:chExt cx="1026356" cy="1026356"/>
            </a:xfrm>
            <a:effectLst>
              <a:outerShdw blurRad="381000" sx="102000" sy="102000" algn="ctr" rotWithShape="0">
                <a:sysClr val="window" lastClr="FFFFFF">
                  <a:lumMod val="75000"/>
                  <a:alpha val="40000"/>
                </a:sysClr>
              </a:outerShdw>
            </a:effectLst>
          </p:grpSpPr>
          <p:sp>
            <p:nvSpPr>
              <p:cNvPr id="118" name="Oval 29">
                <a:extLst>
                  <a:ext uri="{FF2B5EF4-FFF2-40B4-BE49-F238E27FC236}">
                    <a16:creationId xmlns:a16="http://schemas.microsoft.com/office/drawing/2014/main" id="{99E6A069-140A-4CD2-A18D-90137B179E8B}"/>
                  </a:ext>
                </a:extLst>
              </p:cNvPr>
              <p:cNvSpPr/>
              <p:nvPr/>
            </p:nvSpPr>
            <p:spPr>
              <a:xfrm>
                <a:off x="8867847" y="1783124"/>
                <a:ext cx="1026356" cy="1026356"/>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0" i="0" u="none" strike="noStrike" kern="0" cap="none" spc="0" normalizeH="0" baseline="0" noProof="0" dirty="0">
                  <a:ln>
                    <a:noFill/>
                  </a:ln>
                  <a:solidFill>
                    <a:schemeClr val="bg1">
                      <a:lumMod val="50000"/>
                    </a:schemeClr>
                  </a:solidFill>
                  <a:effectLst/>
                  <a:uLnTx/>
                  <a:uFillTx/>
                  <a:cs typeface="+mn-ea"/>
                  <a:sym typeface="+mn-lt"/>
                </a:endParaRPr>
              </a:p>
            </p:txBody>
          </p:sp>
          <p:grpSp>
            <p:nvGrpSpPr>
              <p:cNvPr id="119" name="Group 30">
                <a:extLst>
                  <a:ext uri="{FF2B5EF4-FFF2-40B4-BE49-F238E27FC236}">
                    <a16:creationId xmlns:a16="http://schemas.microsoft.com/office/drawing/2014/main" id="{71B1263B-7706-403B-B54F-CDC624109B5B}"/>
                  </a:ext>
                </a:extLst>
              </p:cNvPr>
              <p:cNvGrpSpPr/>
              <p:nvPr/>
            </p:nvGrpSpPr>
            <p:grpSpPr>
              <a:xfrm>
                <a:off x="9201809" y="2117086"/>
                <a:ext cx="358432" cy="358432"/>
                <a:chOff x="3498967" y="3049909"/>
                <a:chExt cx="464344" cy="464344"/>
              </a:xfrm>
              <a:solidFill>
                <a:sysClr val="window" lastClr="FFFFFF"/>
              </a:solidFill>
            </p:grpSpPr>
            <p:sp>
              <p:nvSpPr>
                <p:cNvPr id="120" name="AutoShape 126">
                  <a:extLst>
                    <a:ext uri="{FF2B5EF4-FFF2-40B4-BE49-F238E27FC236}">
                      <a16:creationId xmlns:a16="http://schemas.microsoft.com/office/drawing/2014/main" id="{D3815B8A-0CB3-4915-9275-30BD1D242072}"/>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outerShdw blurRad="38100" dist="38100" dir="2700000" algn="tl">
                        <a:srgbClr val="000000"/>
                      </a:outerShdw>
                    </a:effectLst>
                    <a:uLnTx/>
                    <a:uFillTx/>
                    <a:cs typeface="+mn-ea"/>
                    <a:sym typeface="+mn-lt"/>
                  </a:endParaRPr>
                </a:p>
              </p:txBody>
            </p:sp>
            <p:sp>
              <p:nvSpPr>
                <p:cNvPr id="121" name="AutoShape 127">
                  <a:extLst>
                    <a:ext uri="{FF2B5EF4-FFF2-40B4-BE49-F238E27FC236}">
                      <a16:creationId xmlns:a16="http://schemas.microsoft.com/office/drawing/2014/main" id="{3EEEDF01-F446-4161-8DCB-253661B65334}"/>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outerShdw blurRad="38100" dist="38100" dir="2700000" algn="tl">
                        <a:srgbClr val="000000"/>
                      </a:outerShdw>
                    </a:effectLst>
                    <a:uLnTx/>
                    <a:uFillTx/>
                    <a:cs typeface="+mn-ea"/>
                    <a:sym typeface="+mn-lt"/>
                  </a:endParaRPr>
                </a:p>
              </p:txBody>
            </p:sp>
          </p:grpSp>
        </p:grpSp>
      </p:grpSp>
      <p:sp>
        <p:nvSpPr>
          <p:cNvPr id="125" name="TextBox 124"/>
          <p:cNvSpPr txBox="1"/>
          <p:nvPr/>
        </p:nvSpPr>
        <p:spPr>
          <a:xfrm>
            <a:off x="0" y="673722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extLst>
      <p:ext uri="{BB962C8B-B14F-4D97-AF65-F5344CB8AC3E}">
        <p14:creationId xmlns:p14="http://schemas.microsoft.com/office/powerpoint/2010/main" val="93773111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53" presetClass="entr" presetSubtype="16"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par>
                          <p:cTn id="20" fill="hold">
                            <p:stCondLst>
                              <p:cond delay="205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5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3050"/>
                            </p:stCondLst>
                            <p:childTnLst>
                              <p:par>
                                <p:cTn id="29" presetID="10" presetClass="entr" presetSubtype="0" fill="hold" nodeType="after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fade">
                                      <p:cBhvr>
                                        <p:cTn id="31" dur="500"/>
                                        <p:tgtEl>
                                          <p:spTgt spid="113"/>
                                        </p:tgtEl>
                                      </p:cBhvr>
                                    </p:animEffect>
                                  </p:childTnLst>
                                </p:cTn>
                              </p:par>
                            </p:childTnLst>
                          </p:cTn>
                        </p:par>
                        <p:par>
                          <p:cTn id="32" fill="hold">
                            <p:stCondLst>
                              <p:cond delay="3550"/>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par>
                          <p:cTn id="38" fill="hold">
                            <p:stCondLst>
                              <p:cond delay="4050"/>
                            </p:stCondLst>
                            <p:childTnLst>
                              <p:par>
                                <p:cTn id="39" presetID="10"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par>
                          <p:cTn id="42" fill="hold">
                            <p:stCondLst>
                              <p:cond delay="4550"/>
                            </p:stCondLst>
                            <p:childTnLst>
                              <p:par>
                                <p:cTn id="43" presetID="10"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childTnLst>
                          </p:cTn>
                        </p:par>
                        <p:par>
                          <p:cTn id="46" fill="hold">
                            <p:stCondLst>
                              <p:cond delay="5050"/>
                            </p:stCondLst>
                            <p:childTnLst>
                              <p:par>
                                <p:cTn id="47" presetID="10" presetClass="entr" presetSubtype="0" fill="hold" nodeType="after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childTnLst>
                          </p:cTn>
                        </p:par>
                        <p:par>
                          <p:cTn id="50" fill="hold">
                            <p:stCondLst>
                              <p:cond delay="5550"/>
                            </p:stCondLst>
                            <p:childTnLst>
                              <p:par>
                                <p:cTn id="51" presetID="53" presetClass="entr" presetSubtype="16"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par>
                          <p:cTn id="56" fill="hold">
                            <p:stCondLst>
                              <p:cond delay="6050"/>
                            </p:stCondLst>
                            <p:childTnLst>
                              <p:par>
                                <p:cTn id="57" presetID="10" presetClass="entr" presetSubtype="0"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par>
                          <p:cTn id="60" fill="hold">
                            <p:stCondLst>
                              <p:cond delay="6550"/>
                            </p:stCondLst>
                            <p:childTnLst>
                              <p:par>
                                <p:cTn id="61" presetID="10" presetClass="entr" presetSubtype="0"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par>
                          <p:cTn id="64" fill="hold">
                            <p:stCondLst>
                              <p:cond delay="7050"/>
                            </p:stCondLst>
                            <p:childTnLst>
                              <p:par>
                                <p:cTn id="65" presetID="10" presetClass="entr" presetSubtype="0" fill="hold" nodeType="after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500"/>
                                        <p:tgtEl>
                                          <p:spTgt spid="88"/>
                                        </p:tgtEl>
                                      </p:cBhvr>
                                    </p:animEffect>
                                  </p:childTnLst>
                                </p:cTn>
                              </p:par>
                            </p:childTnLst>
                          </p:cTn>
                        </p:par>
                        <p:par>
                          <p:cTn id="68" fill="hold">
                            <p:stCondLst>
                              <p:cond delay="7550"/>
                            </p:stCondLst>
                            <p:childTnLst>
                              <p:par>
                                <p:cTn id="69" presetID="16" presetClass="entr" presetSubtype="42"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outHorizontal)">
                                      <p:cBhvr>
                                        <p:cTn id="71" dur="500"/>
                                        <p:tgtEl>
                                          <p:spTgt spid="51"/>
                                        </p:tgtEl>
                                      </p:cBhvr>
                                    </p:animEffect>
                                  </p:childTnLst>
                                </p:cTn>
                              </p:par>
                            </p:childTnLst>
                          </p:cTn>
                        </p:par>
                        <p:par>
                          <p:cTn id="72" fill="hold">
                            <p:stCondLst>
                              <p:cond delay="8050"/>
                            </p:stCondLst>
                            <p:childTnLst>
                              <p:par>
                                <p:cTn id="73" presetID="2" presetClass="entr" presetSubtype="2" decel="100000" fill="hold" nodeType="after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750" fill="hold"/>
                                        <p:tgtEl>
                                          <p:spTgt spid="61"/>
                                        </p:tgtEl>
                                        <p:attrNameLst>
                                          <p:attrName>ppt_x</p:attrName>
                                        </p:attrNameLst>
                                      </p:cBhvr>
                                      <p:tavLst>
                                        <p:tav tm="0">
                                          <p:val>
                                            <p:strVal val="1+#ppt_w/2"/>
                                          </p:val>
                                        </p:tav>
                                        <p:tav tm="100000">
                                          <p:val>
                                            <p:strVal val="#ppt_x"/>
                                          </p:val>
                                        </p:tav>
                                      </p:tavLst>
                                    </p:anim>
                                    <p:anim calcmode="lin" valueType="num">
                                      <p:cBhvr additive="base">
                                        <p:cTn id="76" dur="750" fill="hold"/>
                                        <p:tgtEl>
                                          <p:spTgt spid="61"/>
                                        </p:tgtEl>
                                        <p:attrNameLst>
                                          <p:attrName>ppt_y</p:attrName>
                                        </p:attrNameLst>
                                      </p:cBhvr>
                                      <p:tavLst>
                                        <p:tav tm="0">
                                          <p:val>
                                            <p:strVal val="#ppt_y"/>
                                          </p:val>
                                        </p:tav>
                                        <p:tav tm="100000">
                                          <p:val>
                                            <p:strVal val="#ppt_y"/>
                                          </p:val>
                                        </p:tav>
                                      </p:tavLst>
                                    </p:anim>
                                  </p:childTnLst>
                                </p:cTn>
                              </p:par>
                              <p:par>
                                <p:cTn id="77" presetID="2" presetClass="entr" presetSubtype="2" decel="100000" fill="hold" nodeType="withEffect">
                                  <p:stCondLst>
                                    <p:cond delay="25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750" fill="hold"/>
                                        <p:tgtEl>
                                          <p:spTgt spid="70"/>
                                        </p:tgtEl>
                                        <p:attrNameLst>
                                          <p:attrName>ppt_x</p:attrName>
                                        </p:attrNameLst>
                                      </p:cBhvr>
                                      <p:tavLst>
                                        <p:tav tm="0">
                                          <p:val>
                                            <p:strVal val="1+#ppt_w/2"/>
                                          </p:val>
                                        </p:tav>
                                        <p:tav tm="100000">
                                          <p:val>
                                            <p:strVal val="#ppt_x"/>
                                          </p:val>
                                        </p:tav>
                                      </p:tavLst>
                                    </p:anim>
                                    <p:anim calcmode="lin" valueType="num">
                                      <p:cBhvr additive="base">
                                        <p:cTn id="80" dur="750" fill="hold"/>
                                        <p:tgtEl>
                                          <p:spTgt spid="70"/>
                                        </p:tgtEl>
                                        <p:attrNameLst>
                                          <p:attrName>ppt_y</p:attrName>
                                        </p:attrNameLst>
                                      </p:cBhvr>
                                      <p:tavLst>
                                        <p:tav tm="0">
                                          <p:val>
                                            <p:strVal val="#ppt_y"/>
                                          </p:val>
                                        </p:tav>
                                        <p:tav tm="100000">
                                          <p:val>
                                            <p:strVal val="#ppt_y"/>
                                          </p:val>
                                        </p:tav>
                                      </p:tavLst>
                                    </p:anim>
                                  </p:childTnLst>
                                </p:cTn>
                              </p:par>
                              <p:par>
                                <p:cTn id="81" presetID="2" presetClass="entr" presetSubtype="2" decel="100000" fill="hold" nodeType="withEffect">
                                  <p:stCondLst>
                                    <p:cond delay="500"/>
                                  </p:stCondLst>
                                  <p:childTnLst>
                                    <p:set>
                                      <p:cBhvr>
                                        <p:cTn id="82" dur="1" fill="hold">
                                          <p:stCondLst>
                                            <p:cond delay="0"/>
                                          </p:stCondLst>
                                        </p:cTn>
                                        <p:tgtEl>
                                          <p:spTgt spid="79"/>
                                        </p:tgtEl>
                                        <p:attrNameLst>
                                          <p:attrName>style.visibility</p:attrName>
                                        </p:attrNameLst>
                                      </p:cBhvr>
                                      <p:to>
                                        <p:strVal val="visible"/>
                                      </p:to>
                                    </p:set>
                                    <p:anim calcmode="lin" valueType="num">
                                      <p:cBhvr additive="base">
                                        <p:cTn id="83" dur="750" fill="hold"/>
                                        <p:tgtEl>
                                          <p:spTgt spid="79"/>
                                        </p:tgtEl>
                                        <p:attrNameLst>
                                          <p:attrName>ppt_x</p:attrName>
                                        </p:attrNameLst>
                                      </p:cBhvr>
                                      <p:tavLst>
                                        <p:tav tm="0">
                                          <p:val>
                                            <p:strVal val="1+#ppt_w/2"/>
                                          </p:val>
                                        </p:tav>
                                        <p:tav tm="100000">
                                          <p:val>
                                            <p:strVal val="#ppt_x"/>
                                          </p:val>
                                        </p:tav>
                                      </p:tavLst>
                                    </p:anim>
                                    <p:anim calcmode="lin" valueType="num">
                                      <p:cBhvr additive="base">
                                        <p:cTn id="84"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animBg="1"/>
      <p:bldP spid="53" grpId="0" animBg="1"/>
      <p:bldP spid="54" grpId="0" animBg="1"/>
      <p:bldP spid="55" grpId="0"/>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sp>
        <p:nvSpPr>
          <p:cNvPr id="36" name="任意多边形: 形状 35">
            <a:extLst>
              <a:ext uri="{FF2B5EF4-FFF2-40B4-BE49-F238E27FC236}">
                <a16:creationId xmlns:a16="http://schemas.microsoft.com/office/drawing/2014/main" id="{7F0F6B4C-7938-4BEF-AE4F-0DC27A7611CF}"/>
              </a:ext>
            </a:extLst>
          </p:cNvPr>
          <p:cNvSpPr/>
          <p:nvPr/>
        </p:nvSpPr>
        <p:spPr>
          <a:xfrm>
            <a:off x="0" y="3353823"/>
            <a:ext cx="3504177" cy="3504177"/>
          </a:xfrm>
          <a:custGeom>
            <a:avLst/>
            <a:gdLst>
              <a:gd name="connsiteX0" fmla="*/ 0 w 2901919"/>
              <a:gd name="connsiteY0" fmla="*/ 0 h 2901919"/>
              <a:gd name="connsiteX1" fmla="*/ 2901919 w 2901919"/>
              <a:gd name="connsiteY1" fmla="*/ 2901919 h 2901919"/>
              <a:gd name="connsiteX2" fmla="*/ 1460665 w 2901919"/>
              <a:gd name="connsiteY2" fmla="*/ 2901919 h 2901919"/>
              <a:gd name="connsiteX3" fmla="*/ 0 w 2901919"/>
              <a:gd name="connsiteY3" fmla="*/ 1441254 h 2901919"/>
            </a:gdLst>
            <a:ahLst/>
            <a:cxnLst>
              <a:cxn ang="0">
                <a:pos x="connsiteX0" y="connsiteY0"/>
              </a:cxn>
              <a:cxn ang="0">
                <a:pos x="connsiteX1" y="connsiteY1"/>
              </a:cxn>
              <a:cxn ang="0">
                <a:pos x="connsiteX2" y="connsiteY2"/>
              </a:cxn>
              <a:cxn ang="0">
                <a:pos x="connsiteX3" y="connsiteY3"/>
              </a:cxn>
            </a:cxnLst>
            <a:rect l="l" t="t" r="r" b="b"/>
            <a:pathLst>
              <a:path w="2901919" h="2901919">
                <a:moveTo>
                  <a:pt x="0" y="0"/>
                </a:moveTo>
                <a:cubicBezTo>
                  <a:pt x="1602686" y="0"/>
                  <a:pt x="2901919" y="1299233"/>
                  <a:pt x="2901919" y="2901919"/>
                </a:cubicBezTo>
                <a:lnTo>
                  <a:pt x="1460665" y="2901919"/>
                </a:lnTo>
                <a:cubicBezTo>
                  <a:pt x="1460665" y="2095216"/>
                  <a:pt x="806703" y="1441254"/>
                  <a:pt x="0" y="1441254"/>
                </a:cubicBezTo>
                <a:close/>
              </a:path>
            </a:pathLst>
          </a:cu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37" name="图片 36">
            <a:extLst>
              <a:ext uri="{FF2B5EF4-FFF2-40B4-BE49-F238E27FC236}">
                <a16:creationId xmlns:a16="http://schemas.microsoft.com/office/drawing/2014/main" id="{FBB9E195-4993-4C38-ABE9-543CAC97D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6513" y="1109064"/>
            <a:ext cx="5000625" cy="5000625"/>
          </a:xfrm>
          <a:prstGeom prst="rect">
            <a:avLst/>
          </a:prstGeom>
        </p:spPr>
      </p:pic>
      <p:sp>
        <p:nvSpPr>
          <p:cNvPr id="91" name="Rectangle 18">
            <a:extLst>
              <a:ext uri="{FF2B5EF4-FFF2-40B4-BE49-F238E27FC236}">
                <a16:creationId xmlns:a16="http://schemas.microsoft.com/office/drawing/2014/main" id="{EF1DCBF2-9B99-4888-B3E7-1460BD525AC3}"/>
              </a:ext>
            </a:extLst>
          </p:cNvPr>
          <p:cNvSpPr/>
          <p:nvPr/>
        </p:nvSpPr>
        <p:spPr>
          <a:xfrm>
            <a:off x="6711839" y="2015624"/>
            <a:ext cx="929205" cy="36682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01</a:t>
            </a:r>
          </a:p>
        </p:txBody>
      </p:sp>
      <p:sp>
        <p:nvSpPr>
          <p:cNvPr id="92" name="Rectangle 294">
            <a:extLst>
              <a:ext uri="{FF2B5EF4-FFF2-40B4-BE49-F238E27FC236}">
                <a16:creationId xmlns:a16="http://schemas.microsoft.com/office/drawing/2014/main" id="{FDB31E2C-7323-4473-AE86-D14BAF7DFD32}"/>
              </a:ext>
            </a:extLst>
          </p:cNvPr>
          <p:cNvSpPr/>
          <p:nvPr/>
        </p:nvSpPr>
        <p:spPr>
          <a:xfrm>
            <a:off x="6711839" y="3962543"/>
            <a:ext cx="929205" cy="366829"/>
          </a:xfrm>
          <a:prstGeom prst="rect">
            <a:avLst/>
          </a:prstGeom>
          <a:solidFill>
            <a:srgbClr val="ED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02</a:t>
            </a:r>
          </a:p>
        </p:txBody>
      </p:sp>
      <p:sp>
        <p:nvSpPr>
          <p:cNvPr id="93" name="Rectangle 3">
            <a:extLst>
              <a:ext uri="{FF2B5EF4-FFF2-40B4-BE49-F238E27FC236}">
                <a16:creationId xmlns:a16="http://schemas.microsoft.com/office/drawing/2014/main" id="{6393F14D-B465-4E77-BE33-13CDF5451F86}"/>
              </a:ext>
            </a:extLst>
          </p:cNvPr>
          <p:cNvSpPr txBox="1">
            <a:spLocks noChangeArrowheads="1"/>
          </p:cNvSpPr>
          <p:nvPr/>
        </p:nvSpPr>
        <p:spPr>
          <a:xfrm>
            <a:off x="6698056" y="2344039"/>
            <a:ext cx="4123945" cy="1453212"/>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lnSpc>
                <a:spcPct val="150000"/>
              </a:lnSpc>
              <a:buClr>
                <a:srgbClr val="1D5B2D"/>
              </a:buClr>
              <a:buSzPct val="100000"/>
              <a:buNone/>
            </a:pPr>
            <a:r>
              <a:rPr lang="en-US" altLang="zh-CN" sz="1000" smtClean="0">
                <a:solidFill>
                  <a:schemeClr val="bg1">
                    <a:lumMod val="50000"/>
                  </a:schemeClr>
                </a:solidFill>
                <a:cs typeface="+mn-ea"/>
                <a:sym typeface="+mn-lt"/>
              </a:rPr>
              <a:t>Click here to add content that matches the title.Click here to add content that matches the title.Click here to add content that matches the title.Click here to add content that matches the title.</a:t>
            </a:r>
            <a:endParaRPr lang="zh-CN" altLang="en-US" sz="1000" dirty="0">
              <a:solidFill>
                <a:schemeClr val="bg1">
                  <a:lumMod val="50000"/>
                </a:schemeClr>
              </a:solidFill>
              <a:cs typeface="+mn-ea"/>
              <a:sym typeface="+mn-lt"/>
            </a:endParaRPr>
          </a:p>
        </p:txBody>
      </p:sp>
      <p:sp>
        <p:nvSpPr>
          <p:cNvPr id="94" name="Rectangle 3">
            <a:extLst>
              <a:ext uri="{FF2B5EF4-FFF2-40B4-BE49-F238E27FC236}">
                <a16:creationId xmlns:a16="http://schemas.microsoft.com/office/drawing/2014/main" id="{97F62282-9E2F-41B5-8FE4-90CAD7B059F1}"/>
              </a:ext>
            </a:extLst>
          </p:cNvPr>
          <p:cNvSpPr txBox="1">
            <a:spLocks noChangeArrowheads="1"/>
          </p:cNvSpPr>
          <p:nvPr/>
        </p:nvSpPr>
        <p:spPr>
          <a:xfrm>
            <a:off x="6698056" y="4337257"/>
            <a:ext cx="4123945" cy="1453212"/>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90" indent="0">
              <a:lnSpc>
                <a:spcPct val="150000"/>
              </a:lnSpc>
              <a:buClr>
                <a:srgbClr val="1D5B2D"/>
              </a:buClr>
              <a:buSzPct val="100000"/>
              <a:buNone/>
            </a:pPr>
            <a:r>
              <a:rPr lang="en-US" altLang="zh-CN" sz="1000" smtClean="0">
                <a:solidFill>
                  <a:schemeClr val="bg1">
                    <a:lumMod val="50000"/>
                  </a:schemeClr>
                </a:solidFill>
                <a:cs typeface="+mn-ea"/>
                <a:sym typeface="+mn-lt"/>
              </a:rPr>
              <a:t>Click here to add content that matches the title.Click here to add content that matches the title.Click here to add content that matches the title.Click here to add content that matches the title.</a:t>
            </a:r>
            <a:endParaRPr lang="zh-CN" altLang="en-US" sz="1000" dirty="0">
              <a:solidFill>
                <a:schemeClr val="bg1">
                  <a:lumMod val="50000"/>
                </a:schemeClr>
              </a:solidFill>
              <a:cs typeface="+mn-ea"/>
              <a:sym typeface="+mn-lt"/>
            </a:endParaRPr>
          </a:p>
        </p:txBody>
      </p:sp>
    </p:spTree>
    <p:extLst>
      <p:ext uri="{BB962C8B-B14F-4D97-AF65-F5344CB8AC3E}">
        <p14:creationId xmlns:p14="http://schemas.microsoft.com/office/powerpoint/2010/main" val="83685967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2" presetClass="entr" presetSubtype="12" decel="10000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500" fill="hold"/>
                                        <p:tgtEl>
                                          <p:spTgt spid="36"/>
                                        </p:tgtEl>
                                        <p:attrNameLst>
                                          <p:attrName>ppt_x</p:attrName>
                                        </p:attrNameLst>
                                      </p:cBhvr>
                                      <p:tavLst>
                                        <p:tav tm="0">
                                          <p:val>
                                            <p:strVal val="0-#ppt_w/2"/>
                                          </p:val>
                                        </p:tav>
                                        <p:tav tm="100000">
                                          <p:val>
                                            <p:strVal val="#ppt_x"/>
                                          </p:val>
                                        </p:tav>
                                      </p:tavLst>
                                    </p:anim>
                                    <p:anim calcmode="lin" valueType="num">
                                      <p:cBhvr additive="base">
                                        <p:cTn id="17" dur="150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500" fill="hold"/>
                                        <p:tgtEl>
                                          <p:spTgt spid="37"/>
                                        </p:tgtEl>
                                        <p:attrNameLst>
                                          <p:attrName>ppt_x</p:attrName>
                                        </p:attrNameLst>
                                      </p:cBhvr>
                                      <p:tavLst>
                                        <p:tav tm="0">
                                          <p:val>
                                            <p:strVal val="0-#ppt_w/2"/>
                                          </p:val>
                                        </p:tav>
                                        <p:tav tm="100000">
                                          <p:val>
                                            <p:strVal val="#ppt_x"/>
                                          </p:val>
                                        </p:tav>
                                      </p:tavLst>
                                    </p:anim>
                                    <p:anim calcmode="lin" valueType="num">
                                      <p:cBhvr additive="base">
                                        <p:cTn id="21" dur="1500" fill="hold"/>
                                        <p:tgtEl>
                                          <p:spTgt spid="37"/>
                                        </p:tgtEl>
                                        <p:attrNameLst>
                                          <p:attrName>ppt_y</p:attrName>
                                        </p:attrNameLst>
                                      </p:cBhvr>
                                      <p:tavLst>
                                        <p:tav tm="0">
                                          <p:val>
                                            <p:strVal val="1+#ppt_h/2"/>
                                          </p:val>
                                        </p:tav>
                                        <p:tav tm="100000">
                                          <p:val>
                                            <p:strVal val="#ppt_y"/>
                                          </p:val>
                                        </p:tav>
                                      </p:tavLst>
                                    </p:anim>
                                  </p:childTnLst>
                                </p:cTn>
                              </p:par>
                              <p:par>
                                <p:cTn id="22" presetID="23" presetClass="entr" presetSubtype="528" fill="hold" grpId="0" nodeType="withEffect">
                                  <p:stCondLst>
                                    <p:cond delay="0"/>
                                  </p:stCondLst>
                                  <p:iterate type="lt">
                                    <p:tmPct val="5000"/>
                                  </p:iterate>
                                  <p:childTnLst>
                                    <p:set>
                                      <p:cBhvr>
                                        <p:cTn id="23" dur="1" fill="hold">
                                          <p:stCondLst>
                                            <p:cond delay="0"/>
                                          </p:stCondLst>
                                        </p:cTn>
                                        <p:tgtEl>
                                          <p:spTgt spid="91"/>
                                        </p:tgtEl>
                                        <p:attrNameLst>
                                          <p:attrName>style.visibility</p:attrName>
                                        </p:attrNameLst>
                                      </p:cBhvr>
                                      <p:to>
                                        <p:strVal val="visible"/>
                                      </p:to>
                                    </p:set>
                                    <p:anim to="" calcmode="lin" valueType="num">
                                      <p:cBhvr>
                                        <p:cTn id="24" dur="1000" fill="hold">
                                          <p:stCondLst>
                                            <p:cond delay="0"/>
                                          </p:stCondLst>
                                        </p:cTn>
                                        <p:tgtEl>
                                          <p:spTgt spid="91"/>
                                        </p:tgtEl>
                                        <p:attrNameLst>
                                          <p:attrName>ppt_x</p:attrName>
                                        </p:attrNameLst>
                                      </p:cBhvr>
                                      <p:tavLst>
                                        <p:tav tm="0" fmla="#ppt_x+(8/9)*(#ppt_x-(#ppt_x-#ppt_w/2))*((1.5-1.5*$)^2-(1.5-1.5*$)^3)">
                                          <p:val>
                                            <p:strVal val="0"/>
                                          </p:val>
                                        </p:tav>
                                        <p:tav tm="100000">
                                          <p:val>
                                            <p:strVal val="1"/>
                                          </p:val>
                                        </p:tav>
                                      </p:tavLst>
                                    </p:anim>
                                    <p:anim to="" calcmode="lin" valueType="num">
                                      <p:cBhvr>
                                        <p:cTn id="25" dur="1000" fill="hold">
                                          <p:stCondLst>
                                            <p:cond delay="0"/>
                                          </p:stCondLst>
                                        </p:cTn>
                                        <p:tgtEl>
                                          <p:spTgt spid="91"/>
                                        </p:tgtEl>
                                        <p:attrNameLst>
                                          <p:attrName>ppt_y</p:attrName>
                                        </p:attrNameLst>
                                      </p:cBhvr>
                                      <p:tavLst>
                                        <p:tav tm="0" fmla="#ppt_y+(8/9)*(#ppt_y-(#ppt_y+#ppt_h/2))*((1.5-1.5*$)^2-(1.5-1.5*$)^3)">
                                          <p:val>
                                            <p:strVal val="0"/>
                                          </p:val>
                                        </p:tav>
                                        <p:tav tm="100000">
                                          <p:val>
                                            <p:strVal val="1"/>
                                          </p:val>
                                        </p:tav>
                                      </p:tavLst>
                                    </p:anim>
                                    <p:anim to="" calcmode="lin" valueType="num">
                                      <p:cBhvr>
                                        <p:cTn id="26" dur="1000" fill="hold">
                                          <p:stCondLst>
                                            <p:cond delay="0"/>
                                          </p:stCondLst>
                                        </p:cTn>
                                        <p:tgtEl>
                                          <p:spTgt spid="91"/>
                                        </p:tgtEl>
                                        <p:attrNameLst>
                                          <p:attrName>ppt_w</p:attrName>
                                        </p:attrNameLst>
                                      </p:cBhvr>
                                      <p:tavLst>
                                        <p:tav tm="0" fmla="#ppt_w+(8/9)*(#ppt_w-0)*((1.5-1.5*$)^2-(1.5-1.5*$)^3)">
                                          <p:val>
                                            <p:strVal val="0"/>
                                          </p:val>
                                        </p:tav>
                                        <p:tav tm="100000">
                                          <p:val>
                                            <p:strVal val="1"/>
                                          </p:val>
                                        </p:tav>
                                      </p:tavLst>
                                    </p:anim>
                                    <p:anim to="" calcmode="lin" valueType="num">
                                      <p:cBhvr>
                                        <p:cTn id="27" dur="1000" fill="hold">
                                          <p:stCondLst>
                                            <p:cond delay="0"/>
                                          </p:stCondLst>
                                        </p:cTn>
                                        <p:tgtEl>
                                          <p:spTgt spid="91"/>
                                        </p:tgtEl>
                                        <p:attrNameLst>
                                          <p:attrName>ppt_h</p:attrName>
                                        </p:attrNameLst>
                                      </p:cBhvr>
                                      <p:tavLst>
                                        <p:tav tm="0" fmla="#ppt_h+(8/9)*(#ppt_h-0)*((1.5-1.5*$)^2-(1.5-1.5*$)^3)">
                                          <p:val>
                                            <p:strVal val="0"/>
                                          </p:val>
                                        </p:tav>
                                        <p:tav tm="100000">
                                          <p:val>
                                            <p:strVal val="1"/>
                                          </p:val>
                                        </p:tav>
                                      </p:tavLst>
                                    </p:anim>
                                  </p:childTnLst>
                                </p:cTn>
                              </p:par>
                            </p:childTnLst>
                          </p:cTn>
                        </p:par>
                        <p:par>
                          <p:cTn id="28" fill="hold">
                            <p:stCondLst>
                              <p:cond delay="1550"/>
                            </p:stCondLst>
                            <p:childTnLst>
                              <p:par>
                                <p:cTn id="29" presetID="14" presetClass="entr" presetSubtype="1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randombar(horizontal)">
                                      <p:cBhvr>
                                        <p:cTn id="31" dur="500"/>
                                        <p:tgtEl>
                                          <p:spTgt spid="93"/>
                                        </p:tgtEl>
                                      </p:cBhvr>
                                    </p:animEffect>
                                  </p:childTnLst>
                                </p:cTn>
                              </p:par>
                              <p:par>
                                <p:cTn id="32" presetID="23" presetClass="entr" presetSubtype="528" fill="hold" grpId="0" nodeType="withEffect">
                                  <p:stCondLst>
                                    <p:cond delay="0"/>
                                  </p:stCondLst>
                                  <p:iterate type="lt">
                                    <p:tmPct val="5000"/>
                                  </p:iterate>
                                  <p:childTnLst>
                                    <p:set>
                                      <p:cBhvr>
                                        <p:cTn id="33" dur="1" fill="hold">
                                          <p:stCondLst>
                                            <p:cond delay="0"/>
                                          </p:stCondLst>
                                        </p:cTn>
                                        <p:tgtEl>
                                          <p:spTgt spid="92"/>
                                        </p:tgtEl>
                                        <p:attrNameLst>
                                          <p:attrName>style.visibility</p:attrName>
                                        </p:attrNameLst>
                                      </p:cBhvr>
                                      <p:to>
                                        <p:strVal val="visible"/>
                                      </p:to>
                                    </p:set>
                                    <p:anim to="" calcmode="lin" valueType="num">
                                      <p:cBhvr>
                                        <p:cTn id="34" dur="1000" fill="hold">
                                          <p:stCondLst>
                                            <p:cond delay="0"/>
                                          </p:stCondLst>
                                        </p:cTn>
                                        <p:tgtEl>
                                          <p:spTgt spid="92"/>
                                        </p:tgtEl>
                                        <p:attrNameLst>
                                          <p:attrName>ppt_x</p:attrName>
                                        </p:attrNameLst>
                                      </p:cBhvr>
                                      <p:tavLst>
                                        <p:tav tm="0" fmla="#ppt_x+(8/9)*(#ppt_x-(#ppt_x-#ppt_w/2))*((1.5-1.5*$)^2-(1.5-1.5*$)^3)">
                                          <p:val>
                                            <p:strVal val="0"/>
                                          </p:val>
                                        </p:tav>
                                        <p:tav tm="100000">
                                          <p:val>
                                            <p:strVal val="1"/>
                                          </p:val>
                                        </p:tav>
                                      </p:tavLst>
                                    </p:anim>
                                    <p:anim to="" calcmode="lin" valueType="num">
                                      <p:cBhvr>
                                        <p:cTn id="35" dur="1000" fill="hold">
                                          <p:stCondLst>
                                            <p:cond delay="0"/>
                                          </p:stCondLst>
                                        </p:cTn>
                                        <p:tgtEl>
                                          <p:spTgt spid="92"/>
                                        </p:tgtEl>
                                        <p:attrNameLst>
                                          <p:attrName>ppt_y</p:attrName>
                                        </p:attrNameLst>
                                      </p:cBhvr>
                                      <p:tavLst>
                                        <p:tav tm="0" fmla="#ppt_y+(8/9)*(#ppt_y-(#ppt_y+#ppt_h/2))*((1.5-1.5*$)^2-(1.5-1.5*$)^3)">
                                          <p:val>
                                            <p:strVal val="0"/>
                                          </p:val>
                                        </p:tav>
                                        <p:tav tm="100000">
                                          <p:val>
                                            <p:strVal val="1"/>
                                          </p:val>
                                        </p:tav>
                                      </p:tavLst>
                                    </p:anim>
                                    <p:anim to="" calcmode="lin" valueType="num">
                                      <p:cBhvr>
                                        <p:cTn id="36" dur="1000" fill="hold">
                                          <p:stCondLst>
                                            <p:cond delay="0"/>
                                          </p:stCondLst>
                                        </p:cTn>
                                        <p:tgtEl>
                                          <p:spTgt spid="92"/>
                                        </p:tgtEl>
                                        <p:attrNameLst>
                                          <p:attrName>ppt_w</p:attrName>
                                        </p:attrNameLst>
                                      </p:cBhvr>
                                      <p:tavLst>
                                        <p:tav tm="0" fmla="#ppt_w+(8/9)*(#ppt_w-0)*((1.5-1.5*$)^2-(1.5-1.5*$)^3)">
                                          <p:val>
                                            <p:strVal val="0"/>
                                          </p:val>
                                        </p:tav>
                                        <p:tav tm="100000">
                                          <p:val>
                                            <p:strVal val="1"/>
                                          </p:val>
                                        </p:tav>
                                      </p:tavLst>
                                    </p:anim>
                                    <p:anim to="" calcmode="lin" valueType="num">
                                      <p:cBhvr>
                                        <p:cTn id="37" dur="1000" fill="hold">
                                          <p:stCondLst>
                                            <p:cond delay="0"/>
                                          </p:stCondLst>
                                        </p:cTn>
                                        <p:tgtEl>
                                          <p:spTgt spid="92"/>
                                        </p:tgtEl>
                                        <p:attrNameLst>
                                          <p:attrName>ppt_h</p:attrName>
                                        </p:attrNameLst>
                                      </p:cBhvr>
                                      <p:tavLst>
                                        <p:tav tm="0" fmla="#ppt_h+(8/9)*(#ppt_h-0)*((1.5-1.5*$)^2-(1.5-1.5*$)^3)">
                                          <p:val>
                                            <p:strVal val="0"/>
                                          </p:val>
                                        </p:tav>
                                        <p:tav tm="100000">
                                          <p:val>
                                            <p:strVal val="1"/>
                                          </p:val>
                                        </p:tav>
                                      </p:tavLst>
                                    </p:anim>
                                  </p:childTnLst>
                                </p:cTn>
                              </p:par>
                            </p:childTnLst>
                          </p:cTn>
                        </p:par>
                        <p:par>
                          <p:cTn id="38" fill="hold">
                            <p:stCondLst>
                              <p:cond delay="2600"/>
                            </p:stCondLst>
                            <p:childTnLst>
                              <p:par>
                                <p:cTn id="39" presetID="14" presetClass="entr" presetSubtype="10" fill="hold" grpId="0" nodeType="after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randombar(horizontal)">
                                      <p:cBhvr>
                                        <p:cTn id="4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animBg="1"/>
      <p:bldP spid="91" grpId="0" animBg="1"/>
      <p:bldP spid="92" grpId="0" animBg="1"/>
      <p:bldP spid="93" grpId="0"/>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5A8F68F-83CA-4D3E-9734-D8C3307F00C6}"/>
              </a:ext>
            </a:extLst>
          </p:cNvPr>
          <p:cNvSpPr txBox="1"/>
          <p:nvPr/>
        </p:nvSpPr>
        <p:spPr>
          <a:xfrm>
            <a:off x="903003" y="418181"/>
            <a:ext cx="2324640" cy="461665"/>
          </a:xfrm>
          <a:prstGeom prst="rect">
            <a:avLst/>
          </a:prstGeom>
          <a:noFill/>
        </p:spPr>
        <p:txBody>
          <a:bodyPr wrap="square" rtlCol="0">
            <a:spAutoFit/>
          </a:bodyPr>
          <a:lstStyle>
            <a:defPPr>
              <a:defRPr lang="zh-CN"/>
            </a:defPPr>
            <a:lvl1pPr algn="ctr">
              <a:defRPr sz="1400">
                <a:gradFill flip="none" rotWithShape="1">
                  <a:gsLst>
                    <a:gs pos="100000">
                      <a:srgbClr val="1D50F4"/>
                    </a:gs>
                    <a:gs pos="0">
                      <a:srgbClr val="28E5FD"/>
                    </a:gs>
                  </a:gsLst>
                  <a:lin ang="0" scaled="1"/>
                  <a:tileRect/>
                </a:gradFill>
                <a:latin typeface="Century Gothic" panose="020B0502020202020204" pitchFamily="34" charset="0"/>
              </a:defRPr>
            </a:lvl1pPr>
          </a:lstStyle>
          <a:p>
            <a:pPr lvl="0" algn="l">
              <a:defRPr/>
            </a:pPr>
            <a:r>
              <a:rPr lang="en-US" altLang="zh-CN" sz="2400" b="1" smtClean="0">
                <a:solidFill>
                  <a:srgbClr val="C00000"/>
                </a:solidFill>
                <a:latin typeface="+mn-lt"/>
                <a:cs typeface="+mn-ea"/>
                <a:sym typeface="+mn-lt"/>
              </a:rPr>
              <a:t>Add title text</a:t>
            </a:r>
            <a:endParaRPr lang="zh-CN" altLang="en-US" sz="2400" b="1" dirty="0">
              <a:solidFill>
                <a:srgbClr val="C00000"/>
              </a:solidFill>
              <a:latin typeface="+mn-lt"/>
              <a:cs typeface="+mn-ea"/>
              <a:sym typeface="+mn-lt"/>
            </a:endParaRPr>
          </a:p>
        </p:txBody>
      </p:sp>
      <p:pic>
        <p:nvPicPr>
          <p:cNvPr id="9" name="图片 8">
            <a:extLst>
              <a:ext uri="{FF2B5EF4-FFF2-40B4-BE49-F238E27FC236}">
                <a16:creationId xmlns:a16="http://schemas.microsoft.com/office/drawing/2014/main" id="{28C31148-E422-459F-842A-E381FF910DD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4263" y="305451"/>
            <a:ext cx="1361181" cy="1636884"/>
          </a:xfrm>
          <a:prstGeom prst="rect">
            <a:avLst/>
          </a:prstGeom>
        </p:spPr>
      </p:pic>
      <p:sp>
        <p:nvSpPr>
          <p:cNvPr id="31" name="矩形 30">
            <a:extLst>
              <a:ext uri="{FF2B5EF4-FFF2-40B4-BE49-F238E27FC236}">
                <a16:creationId xmlns:a16="http://schemas.microsoft.com/office/drawing/2014/main" id="{6D8F46F2-FF75-401E-870F-8053EE8140ED}"/>
              </a:ext>
            </a:extLst>
          </p:cNvPr>
          <p:cNvSpPr/>
          <p:nvPr/>
        </p:nvSpPr>
        <p:spPr>
          <a:xfrm>
            <a:off x="3444026" y="1220666"/>
            <a:ext cx="2590800" cy="2590800"/>
          </a:xfrm>
          <a:prstGeom prst="rect">
            <a:avLst/>
          </a:prstGeom>
          <a:blipFill dpi="0" rotWithShape="1">
            <a:blip r:embed="rId4" cstate="screen">
              <a:extLst>
                <a:ext uri="{28A0092B-C50C-407E-A947-70E740481C1C}">
                  <a14:useLocalDpi xmlns:a14="http://schemas.microsoft.com/office/drawing/2010/main"/>
                </a:ext>
              </a:extLst>
            </a:blip>
            <a:srcRect/>
            <a:tile tx="0" ty="0" sx="50000" sy="50000" flip="none" algn="t"/>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2" name="矩形 31">
            <a:extLst>
              <a:ext uri="{FF2B5EF4-FFF2-40B4-BE49-F238E27FC236}">
                <a16:creationId xmlns:a16="http://schemas.microsoft.com/office/drawing/2014/main" id="{66DCF445-C759-474D-BAC7-B22DDDF45372}"/>
              </a:ext>
            </a:extLst>
          </p:cNvPr>
          <p:cNvSpPr/>
          <p:nvPr/>
        </p:nvSpPr>
        <p:spPr>
          <a:xfrm>
            <a:off x="8927473" y="1220666"/>
            <a:ext cx="2590800" cy="2590800"/>
          </a:xfrm>
          <a:prstGeom prst="rect">
            <a:avLst/>
          </a:prstGeom>
          <a:blipFill dpi="0" rotWithShape="1">
            <a:blip r:embed="rId5" cstate="screen">
              <a:extLst>
                <a:ext uri="{28A0092B-C50C-407E-A947-70E740481C1C}">
                  <a14:useLocalDpi xmlns:a14="http://schemas.microsoft.com/office/drawing/2010/main"/>
                </a:ext>
              </a:extLst>
            </a:blip>
            <a:srcRect/>
            <a:tile tx="0" ty="0" sx="30000" sy="30000" flip="none" algn="ctr"/>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3" name="矩形 32">
            <a:extLst>
              <a:ext uri="{FF2B5EF4-FFF2-40B4-BE49-F238E27FC236}">
                <a16:creationId xmlns:a16="http://schemas.microsoft.com/office/drawing/2014/main" id="{2378F37E-0497-4F83-B218-A298C54B1ED1}"/>
              </a:ext>
            </a:extLst>
          </p:cNvPr>
          <p:cNvSpPr/>
          <p:nvPr/>
        </p:nvSpPr>
        <p:spPr>
          <a:xfrm>
            <a:off x="702302" y="3957482"/>
            <a:ext cx="2590800" cy="2590800"/>
          </a:xfrm>
          <a:prstGeom prst="rect">
            <a:avLst/>
          </a:prstGeom>
          <a:blipFill dpi="0" rotWithShape="1">
            <a:blip r:embed="rId6" cstate="screen">
              <a:extLst>
                <a:ext uri="{28A0092B-C50C-407E-A947-70E740481C1C}">
                  <a14:useLocalDpi xmlns:a14="http://schemas.microsoft.com/office/drawing/2010/main"/>
                </a:ext>
              </a:extLst>
            </a:blip>
            <a:srcRect/>
            <a:tile tx="0" ty="0" sx="30000" sy="30000" flip="none" algn="ctr"/>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4" name="矩形 33">
            <a:extLst>
              <a:ext uri="{FF2B5EF4-FFF2-40B4-BE49-F238E27FC236}">
                <a16:creationId xmlns:a16="http://schemas.microsoft.com/office/drawing/2014/main" id="{7750D725-3BA5-477C-9C2D-7064E4825E1B}"/>
              </a:ext>
            </a:extLst>
          </p:cNvPr>
          <p:cNvSpPr/>
          <p:nvPr/>
        </p:nvSpPr>
        <p:spPr>
          <a:xfrm>
            <a:off x="6185749" y="3957482"/>
            <a:ext cx="2590800" cy="2590800"/>
          </a:xfrm>
          <a:prstGeom prst="rect">
            <a:avLst/>
          </a:prstGeom>
          <a:blipFill dpi="0" rotWithShape="1">
            <a:blip r:embed="rId7" cstate="screen">
              <a:extLst>
                <a:ext uri="{28A0092B-C50C-407E-A947-70E740481C1C}">
                  <a14:useLocalDpi xmlns:a14="http://schemas.microsoft.com/office/drawing/2010/main"/>
                </a:ext>
              </a:extLst>
            </a:blip>
            <a:srcRect/>
            <a:tile tx="0" ty="0" sx="10000" sy="10000" flip="none" algn="ctr"/>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35" name="组合 34">
            <a:extLst>
              <a:ext uri="{FF2B5EF4-FFF2-40B4-BE49-F238E27FC236}">
                <a16:creationId xmlns:a16="http://schemas.microsoft.com/office/drawing/2014/main" id="{5A9C4D54-3822-4CB9-AFBB-9D7645A8C8BF}"/>
              </a:ext>
            </a:extLst>
          </p:cNvPr>
          <p:cNvGrpSpPr/>
          <p:nvPr/>
        </p:nvGrpSpPr>
        <p:grpSpPr>
          <a:xfrm>
            <a:off x="3444026" y="3957482"/>
            <a:ext cx="2590800" cy="2590800"/>
            <a:chOff x="3444026" y="3957482"/>
            <a:chExt cx="2590800" cy="2590800"/>
          </a:xfrm>
        </p:grpSpPr>
        <p:sp>
          <p:nvSpPr>
            <p:cNvPr id="36" name="矩形 35">
              <a:extLst>
                <a:ext uri="{FF2B5EF4-FFF2-40B4-BE49-F238E27FC236}">
                  <a16:creationId xmlns:a16="http://schemas.microsoft.com/office/drawing/2014/main" id="{05C65AB1-FCA1-4162-AA2E-4A572A2534DF}"/>
                </a:ext>
              </a:extLst>
            </p:cNvPr>
            <p:cNvSpPr/>
            <p:nvPr/>
          </p:nvSpPr>
          <p:spPr>
            <a:xfrm>
              <a:off x="3444026" y="3957482"/>
              <a:ext cx="2590800" cy="259080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37" name="文本框 36">
              <a:extLst>
                <a:ext uri="{FF2B5EF4-FFF2-40B4-BE49-F238E27FC236}">
                  <a16:creationId xmlns:a16="http://schemas.microsoft.com/office/drawing/2014/main" id="{7F3E8283-E65C-40D2-9C3B-67DEA9C0C05B}"/>
                </a:ext>
              </a:extLst>
            </p:cNvPr>
            <p:cNvSpPr txBox="1"/>
            <p:nvPr/>
          </p:nvSpPr>
          <p:spPr>
            <a:xfrm>
              <a:off x="3599920" y="5072797"/>
              <a:ext cx="2071594" cy="338554"/>
            </a:xfrm>
            <a:prstGeom prst="rect">
              <a:avLst/>
            </a:prstGeom>
            <a:noFill/>
          </p:spPr>
          <p:txBody>
            <a:bodyPr wrap="square" rtlCol="0">
              <a:spAutoFit/>
            </a:bodyPr>
            <a:lstStyle/>
            <a:p>
              <a:r>
                <a:rPr lang="en-US" altLang="zh-CN" sz="1600" b="1" smtClean="0">
                  <a:solidFill>
                    <a:prstClr val="white"/>
                  </a:solidFill>
                  <a:cs typeface="+mn-ea"/>
                  <a:sym typeface="+mn-lt"/>
                </a:rPr>
                <a:t>Add title text</a:t>
              </a:r>
              <a:endParaRPr lang="zh-CN" altLang="en-US" sz="1600" b="1" dirty="0">
                <a:solidFill>
                  <a:prstClr val="white"/>
                </a:solidFill>
                <a:cs typeface="+mn-ea"/>
                <a:sym typeface="+mn-lt"/>
              </a:endParaRPr>
            </a:p>
          </p:txBody>
        </p:sp>
        <p:sp>
          <p:nvSpPr>
            <p:cNvPr id="38" name="文本框 37" descr="e7d195523061f1c08d347f6bf0421bdacd46f3c1815d51b81E1CE79090F8942429A56C6AE2B3163BABA1A3FCE285BEC4FF43A5085572A94AD2C0A17AE448F24FA68DD62479D8C0666FEB6710638384D2ED817A4F5797E348D429D4C4AF6EF01B748C650E569E3F140F7039DEE4C2549C1639CF1A8DE3C3A8CCAE3D314B99E189E08B0D3B0ED7483D03F07111EC74F4EB">
              <a:extLst>
                <a:ext uri="{FF2B5EF4-FFF2-40B4-BE49-F238E27FC236}">
                  <a16:creationId xmlns:a16="http://schemas.microsoft.com/office/drawing/2014/main" id="{CF4C91F8-B638-42B2-9726-E04008D7FEA9}"/>
                </a:ext>
              </a:extLst>
            </p:cNvPr>
            <p:cNvSpPr txBox="1"/>
            <p:nvPr/>
          </p:nvSpPr>
          <p:spPr>
            <a:xfrm>
              <a:off x="3599920" y="5432862"/>
              <a:ext cx="2303539" cy="430887"/>
            </a:xfrm>
            <a:prstGeom prst="rect">
              <a:avLst/>
            </a:prstGeom>
            <a:noFill/>
          </p:spPr>
          <p:txBody>
            <a:bodyPr wrap="square" rtlCol="0">
              <a:spAutoFit/>
            </a:bodyPr>
            <a:lstStyle/>
            <a:p>
              <a:r>
                <a:rPr lang="en-US" altLang="zh-CN" sz="1100" smtClean="0">
                  <a:solidFill>
                    <a:prstClr val="white"/>
                  </a:solidFill>
                  <a:cs typeface="+mn-ea"/>
                  <a:sym typeface="+mn-lt"/>
                </a:rPr>
                <a:t>Click here to add content that matches the title.</a:t>
              </a:r>
              <a:endParaRPr lang="en-US" altLang="zh-CN" sz="1100" dirty="0">
                <a:solidFill>
                  <a:prstClr val="white"/>
                </a:solidFill>
                <a:cs typeface="+mn-ea"/>
                <a:sym typeface="+mn-lt"/>
              </a:endParaRPr>
            </a:p>
          </p:txBody>
        </p:sp>
        <p:pic>
          <p:nvPicPr>
            <p:cNvPr id="39" name="图片 38">
              <a:extLst>
                <a:ext uri="{FF2B5EF4-FFF2-40B4-BE49-F238E27FC236}">
                  <a16:creationId xmlns:a16="http://schemas.microsoft.com/office/drawing/2014/main" id="{F0CB87D5-0182-438E-B245-80A21B3C9E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31017" y="4334276"/>
              <a:ext cx="707186" cy="707186"/>
            </a:xfrm>
            <a:prstGeom prst="rect">
              <a:avLst/>
            </a:prstGeom>
          </p:spPr>
        </p:pic>
      </p:grpSp>
      <p:grpSp>
        <p:nvGrpSpPr>
          <p:cNvPr id="40" name="组合 39">
            <a:extLst>
              <a:ext uri="{FF2B5EF4-FFF2-40B4-BE49-F238E27FC236}">
                <a16:creationId xmlns:a16="http://schemas.microsoft.com/office/drawing/2014/main" id="{3D46125A-FC7D-4BA9-8FFF-4253D6F81FDF}"/>
              </a:ext>
            </a:extLst>
          </p:cNvPr>
          <p:cNvGrpSpPr/>
          <p:nvPr/>
        </p:nvGrpSpPr>
        <p:grpSpPr>
          <a:xfrm>
            <a:off x="8927473" y="3957482"/>
            <a:ext cx="2590800" cy="2590800"/>
            <a:chOff x="8927473" y="3957482"/>
            <a:chExt cx="2590800" cy="2590800"/>
          </a:xfrm>
        </p:grpSpPr>
        <p:sp>
          <p:nvSpPr>
            <p:cNvPr id="41" name="矩形 40">
              <a:extLst>
                <a:ext uri="{FF2B5EF4-FFF2-40B4-BE49-F238E27FC236}">
                  <a16:creationId xmlns:a16="http://schemas.microsoft.com/office/drawing/2014/main" id="{E1A41B05-03C7-418F-8EA9-EC31CA42B47E}"/>
                </a:ext>
              </a:extLst>
            </p:cNvPr>
            <p:cNvSpPr/>
            <p:nvPr/>
          </p:nvSpPr>
          <p:spPr>
            <a:xfrm>
              <a:off x="8927473" y="3957482"/>
              <a:ext cx="2590800" cy="259080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42" name="文本框 41">
              <a:extLst>
                <a:ext uri="{FF2B5EF4-FFF2-40B4-BE49-F238E27FC236}">
                  <a16:creationId xmlns:a16="http://schemas.microsoft.com/office/drawing/2014/main" id="{DA5EF910-8944-499D-9AC8-E2E826175CAC}"/>
                </a:ext>
              </a:extLst>
            </p:cNvPr>
            <p:cNvSpPr txBox="1"/>
            <p:nvPr/>
          </p:nvSpPr>
          <p:spPr>
            <a:xfrm>
              <a:off x="9031891" y="5072797"/>
              <a:ext cx="2071594" cy="338554"/>
            </a:xfrm>
            <a:prstGeom prst="rect">
              <a:avLst/>
            </a:prstGeom>
            <a:noFill/>
          </p:spPr>
          <p:txBody>
            <a:bodyPr wrap="square" rtlCol="0">
              <a:spAutoFit/>
            </a:bodyPr>
            <a:lstStyle/>
            <a:p>
              <a:r>
                <a:rPr lang="en-US" altLang="zh-CN" sz="1600" b="1" smtClean="0">
                  <a:solidFill>
                    <a:prstClr val="white"/>
                  </a:solidFill>
                  <a:cs typeface="+mn-ea"/>
                  <a:sym typeface="+mn-lt"/>
                </a:rPr>
                <a:t>Add title text</a:t>
              </a:r>
              <a:endParaRPr lang="zh-CN" altLang="en-US" sz="1600" b="1" dirty="0">
                <a:solidFill>
                  <a:prstClr val="white"/>
                </a:solidFill>
                <a:cs typeface="+mn-ea"/>
                <a:sym typeface="+mn-lt"/>
              </a:endParaRPr>
            </a:p>
          </p:txBody>
        </p:sp>
        <p:sp>
          <p:nvSpPr>
            <p:cNvPr id="43" name="文本框 42" descr="e7d195523061f1c08d347f6bf0421bdacd46f3c1815d51b81E1CE79090F8942429A56C6AE2B3163BABA1A3FCE285BEC4FF43A5085572A94AD2C0A17AE448F24FA68DD62479D8C0666FEB6710638384D2ED817A4F5797E348D429D4C4AF6EF01B748C650E569E3F140F7039DEE4C2549C1639CF1A8DE3C3A8CCAE3D314B99E189E08B0D3B0ED7483D03F07111EC74F4EB">
              <a:extLst>
                <a:ext uri="{FF2B5EF4-FFF2-40B4-BE49-F238E27FC236}">
                  <a16:creationId xmlns:a16="http://schemas.microsoft.com/office/drawing/2014/main" id="{F66F2689-5749-4F16-97C3-AC42041BD19A}"/>
                </a:ext>
              </a:extLst>
            </p:cNvPr>
            <p:cNvSpPr txBox="1"/>
            <p:nvPr/>
          </p:nvSpPr>
          <p:spPr>
            <a:xfrm>
              <a:off x="9031891" y="5432862"/>
              <a:ext cx="2303539" cy="430887"/>
            </a:xfrm>
            <a:prstGeom prst="rect">
              <a:avLst/>
            </a:prstGeom>
            <a:noFill/>
          </p:spPr>
          <p:txBody>
            <a:bodyPr wrap="square" rtlCol="0">
              <a:spAutoFit/>
            </a:bodyPr>
            <a:lstStyle/>
            <a:p>
              <a:r>
                <a:rPr lang="en-US" altLang="zh-CN" sz="1100" smtClean="0">
                  <a:solidFill>
                    <a:prstClr val="white"/>
                  </a:solidFill>
                  <a:cs typeface="+mn-ea"/>
                  <a:sym typeface="+mn-lt"/>
                </a:rPr>
                <a:t>Click here to add content that matches the title.</a:t>
              </a:r>
              <a:endParaRPr lang="en-US" altLang="zh-CN" sz="1100" dirty="0">
                <a:solidFill>
                  <a:prstClr val="white"/>
                </a:solidFill>
                <a:cs typeface="+mn-ea"/>
                <a:sym typeface="+mn-lt"/>
              </a:endParaRPr>
            </a:p>
          </p:txBody>
        </p:sp>
        <p:pic>
          <p:nvPicPr>
            <p:cNvPr id="44" name="图片 43">
              <a:extLst>
                <a:ext uri="{FF2B5EF4-FFF2-40B4-BE49-F238E27FC236}">
                  <a16:creationId xmlns:a16="http://schemas.microsoft.com/office/drawing/2014/main" id="{24E7BF94-249C-4874-AD05-43C0774A2F1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84760" y="4336140"/>
              <a:ext cx="707186" cy="707186"/>
            </a:xfrm>
            <a:prstGeom prst="rect">
              <a:avLst/>
            </a:prstGeom>
          </p:spPr>
        </p:pic>
      </p:grpSp>
      <p:grpSp>
        <p:nvGrpSpPr>
          <p:cNvPr id="45" name="组合 44">
            <a:extLst>
              <a:ext uri="{FF2B5EF4-FFF2-40B4-BE49-F238E27FC236}">
                <a16:creationId xmlns:a16="http://schemas.microsoft.com/office/drawing/2014/main" id="{D114FD8C-5DF6-405E-94AC-3ABF6511AF5D}"/>
              </a:ext>
            </a:extLst>
          </p:cNvPr>
          <p:cNvGrpSpPr/>
          <p:nvPr/>
        </p:nvGrpSpPr>
        <p:grpSpPr>
          <a:xfrm>
            <a:off x="6185749" y="1220666"/>
            <a:ext cx="2590800" cy="2590800"/>
            <a:chOff x="6185749" y="1220666"/>
            <a:chExt cx="2590800" cy="2590800"/>
          </a:xfrm>
        </p:grpSpPr>
        <p:sp>
          <p:nvSpPr>
            <p:cNvPr id="46" name="矩形 45">
              <a:extLst>
                <a:ext uri="{FF2B5EF4-FFF2-40B4-BE49-F238E27FC236}">
                  <a16:creationId xmlns:a16="http://schemas.microsoft.com/office/drawing/2014/main" id="{D89FD421-A1DE-4CE7-BA23-EA518AB3E07D}"/>
                </a:ext>
              </a:extLst>
            </p:cNvPr>
            <p:cNvSpPr/>
            <p:nvPr/>
          </p:nvSpPr>
          <p:spPr>
            <a:xfrm>
              <a:off x="6185749" y="1220666"/>
              <a:ext cx="2590800" cy="259080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47" name="文本框 46">
              <a:extLst>
                <a:ext uri="{FF2B5EF4-FFF2-40B4-BE49-F238E27FC236}">
                  <a16:creationId xmlns:a16="http://schemas.microsoft.com/office/drawing/2014/main" id="{E3D00557-C114-4DA9-91BC-FA9DA017C6BC}"/>
                </a:ext>
              </a:extLst>
            </p:cNvPr>
            <p:cNvSpPr txBox="1"/>
            <p:nvPr/>
          </p:nvSpPr>
          <p:spPr>
            <a:xfrm>
              <a:off x="6266920" y="2343759"/>
              <a:ext cx="2071594" cy="338554"/>
            </a:xfrm>
            <a:prstGeom prst="rect">
              <a:avLst/>
            </a:prstGeom>
            <a:noFill/>
          </p:spPr>
          <p:txBody>
            <a:bodyPr wrap="square" rtlCol="0">
              <a:spAutoFit/>
            </a:bodyPr>
            <a:lstStyle/>
            <a:p>
              <a:r>
                <a:rPr lang="en-US" altLang="zh-CN" sz="1600" b="1" smtClean="0">
                  <a:solidFill>
                    <a:prstClr val="white"/>
                  </a:solidFill>
                  <a:cs typeface="+mn-ea"/>
                  <a:sym typeface="+mn-lt"/>
                </a:rPr>
                <a:t>Add title text</a:t>
              </a:r>
              <a:endParaRPr lang="zh-CN" altLang="en-US" sz="1600" b="1" dirty="0">
                <a:solidFill>
                  <a:prstClr val="white"/>
                </a:solidFill>
                <a:cs typeface="+mn-ea"/>
                <a:sym typeface="+mn-lt"/>
              </a:endParaRPr>
            </a:p>
          </p:txBody>
        </p:sp>
        <p:sp>
          <p:nvSpPr>
            <p:cNvPr id="48" name="文本框 47" descr="e7d195523061f1c08d347f6bf0421bdacd46f3c1815d51b81E1CE79090F8942429A56C6AE2B3163BABA1A3FCE285BEC4FF43A5085572A94AD2C0A17AE448F24FA68DD62479D8C0666FEB6710638384D2ED817A4F5797E348D429D4C4AF6EF01B748C650E569E3F140F7039DEE4C2549C1639CF1A8DE3C3A8CCAE3D314B99E189E08B0D3B0ED7483D03F07111EC74F4EB">
              <a:extLst>
                <a:ext uri="{FF2B5EF4-FFF2-40B4-BE49-F238E27FC236}">
                  <a16:creationId xmlns:a16="http://schemas.microsoft.com/office/drawing/2014/main" id="{3FA9BB31-64B9-484F-976F-EBF7AF149B11}"/>
                </a:ext>
              </a:extLst>
            </p:cNvPr>
            <p:cNvSpPr txBox="1"/>
            <p:nvPr/>
          </p:nvSpPr>
          <p:spPr>
            <a:xfrm>
              <a:off x="6266920" y="2703824"/>
              <a:ext cx="2303539" cy="430887"/>
            </a:xfrm>
            <a:prstGeom prst="rect">
              <a:avLst/>
            </a:prstGeom>
            <a:noFill/>
          </p:spPr>
          <p:txBody>
            <a:bodyPr wrap="square" rtlCol="0">
              <a:spAutoFit/>
            </a:bodyPr>
            <a:lstStyle/>
            <a:p>
              <a:r>
                <a:rPr lang="en-US" altLang="zh-CN" sz="1100" smtClean="0">
                  <a:solidFill>
                    <a:prstClr val="white"/>
                  </a:solidFill>
                  <a:cs typeface="+mn-ea"/>
                  <a:sym typeface="+mn-lt"/>
                </a:rPr>
                <a:t>Click here to add content that matches the title.</a:t>
              </a:r>
              <a:endParaRPr lang="en-US" altLang="zh-CN" sz="1100" dirty="0">
                <a:solidFill>
                  <a:prstClr val="white"/>
                </a:solidFill>
                <a:cs typeface="+mn-ea"/>
                <a:sym typeface="+mn-lt"/>
              </a:endParaRPr>
            </a:p>
          </p:txBody>
        </p:sp>
        <p:pic>
          <p:nvPicPr>
            <p:cNvPr id="49" name="图片 48">
              <a:extLst>
                <a:ext uri="{FF2B5EF4-FFF2-40B4-BE49-F238E27FC236}">
                  <a16:creationId xmlns:a16="http://schemas.microsoft.com/office/drawing/2014/main" id="{E1104181-B78A-4D65-81DE-95738B83396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09721" y="1545322"/>
              <a:ext cx="707186" cy="707186"/>
            </a:xfrm>
            <a:prstGeom prst="rect">
              <a:avLst/>
            </a:prstGeom>
          </p:spPr>
        </p:pic>
      </p:grpSp>
      <p:grpSp>
        <p:nvGrpSpPr>
          <p:cNvPr id="50" name="组合 49">
            <a:extLst>
              <a:ext uri="{FF2B5EF4-FFF2-40B4-BE49-F238E27FC236}">
                <a16:creationId xmlns:a16="http://schemas.microsoft.com/office/drawing/2014/main" id="{9CD611F3-288C-4D87-92F6-1CDAE51FD2E5}"/>
              </a:ext>
            </a:extLst>
          </p:cNvPr>
          <p:cNvGrpSpPr/>
          <p:nvPr/>
        </p:nvGrpSpPr>
        <p:grpSpPr>
          <a:xfrm>
            <a:off x="702302" y="1220666"/>
            <a:ext cx="2590800" cy="2590800"/>
            <a:chOff x="702302" y="1220666"/>
            <a:chExt cx="2590800" cy="2590800"/>
          </a:xfrm>
        </p:grpSpPr>
        <p:sp>
          <p:nvSpPr>
            <p:cNvPr id="51" name="矩形 50">
              <a:extLst>
                <a:ext uri="{FF2B5EF4-FFF2-40B4-BE49-F238E27FC236}">
                  <a16:creationId xmlns:a16="http://schemas.microsoft.com/office/drawing/2014/main" id="{60B3A337-E03B-46F7-8E67-29EFBF575E9C}"/>
                </a:ext>
              </a:extLst>
            </p:cNvPr>
            <p:cNvSpPr/>
            <p:nvPr/>
          </p:nvSpPr>
          <p:spPr>
            <a:xfrm>
              <a:off x="702302" y="1220666"/>
              <a:ext cx="2590800" cy="259080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cs typeface="+mn-ea"/>
                <a:sym typeface="+mn-lt"/>
              </a:endParaRPr>
            </a:p>
          </p:txBody>
        </p:sp>
        <p:sp>
          <p:nvSpPr>
            <p:cNvPr id="52" name="文本框 51">
              <a:extLst>
                <a:ext uri="{FF2B5EF4-FFF2-40B4-BE49-F238E27FC236}">
                  <a16:creationId xmlns:a16="http://schemas.microsoft.com/office/drawing/2014/main" id="{8F4EBF41-A5E2-442F-B6FB-558DE3514207}"/>
                </a:ext>
              </a:extLst>
            </p:cNvPr>
            <p:cNvSpPr txBox="1"/>
            <p:nvPr/>
          </p:nvSpPr>
          <p:spPr>
            <a:xfrm>
              <a:off x="834949" y="2343759"/>
              <a:ext cx="2071594" cy="338554"/>
            </a:xfrm>
            <a:prstGeom prst="rect">
              <a:avLst/>
            </a:prstGeom>
            <a:noFill/>
          </p:spPr>
          <p:txBody>
            <a:bodyPr wrap="square" rtlCol="0">
              <a:spAutoFit/>
            </a:bodyPr>
            <a:lstStyle/>
            <a:p>
              <a:r>
                <a:rPr lang="en-US" altLang="zh-CN" sz="1600" b="1" smtClean="0">
                  <a:solidFill>
                    <a:prstClr val="white"/>
                  </a:solidFill>
                  <a:cs typeface="+mn-ea"/>
                  <a:sym typeface="+mn-lt"/>
                </a:rPr>
                <a:t>Add title text</a:t>
              </a:r>
              <a:endParaRPr lang="zh-CN" altLang="en-US" sz="1600" b="1" dirty="0">
                <a:solidFill>
                  <a:prstClr val="white"/>
                </a:solidFill>
                <a:cs typeface="+mn-ea"/>
                <a:sym typeface="+mn-lt"/>
              </a:endParaRPr>
            </a:p>
          </p:txBody>
        </p:sp>
        <p:sp>
          <p:nvSpPr>
            <p:cNvPr id="53" name="文本框 52" descr="e7d195523061f1c08d347f6bf0421bdacd46f3c1815d51b81E1CE79090F8942429A56C6AE2B3163BABA1A3FCE285BEC4FF43A5085572A94AD2C0A17AE448F24FA68DD62479D8C0666FEB6710638384D2ED817A4F5797E348D429D4C4AF6EF01B748C650E569E3F140F7039DEE4C2549C1639CF1A8DE3C3A8CCAE3D314B99E189E08B0D3B0ED7483D03F07111EC74F4EB">
              <a:extLst>
                <a:ext uri="{FF2B5EF4-FFF2-40B4-BE49-F238E27FC236}">
                  <a16:creationId xmlns:a16="http://schemas.microsoft.com/office/drawing/2014/main" id="{DA829F74-DE9C-46DC-97D6-51368AE3995C}"/>
                </a:ext>
              </a:extLst>
            </p:cNvPr>
            <p:cNvSpPr txBox="1"/>
            <p:nvPr/>
          </p:nvSpPr>
          <p:spPr>
            <a:xfrm>
              <a:off x="834949" y="2703824"/>
              <a:ext cx="2303539" cy="430887"/>
            </a:xfrm>
            <a:prstGeom prst="rect">
              <a:avLst/>
            </a:prstGeom>
            <a:noFill/>
          </p:spPr>
          <p:txBody>
            <a:bodyPr wrap="square" rtlCol="0">
              <a:spAutoFit/>
            </a:bodyPr>
            <a:lstStyle/>
            <a:p>
              <a:r>
                <a:rPr lang="en-US" altLang="zh-CN" sz="1100" smtClean="0">
                  <a:solidFill>
                    <a:prstClr val="white"/>
                  </a:solidFill>
                  <a:cs typeface="+mn-ea"/>
                  <a:sym typeface="+mn-lt"/>
                </a:rPr>
                <a:t>Click here to add content that matches the title.</a:t>
              </a:r>
              <a:endParaRPr lang="en-US" altLang="zh-CN" sz="1100" dirty="0">
                <a:solidFill>
                  <a:prstClr val="white"/>
                </a:solidFill>
                <a:cs typeface="+mn-ea"/>
                <a:sym typeface="+mn-lt"/>
              </a:endParaRPr>
            </a:p>
          </p:txBody>
        </p:sp>
        <p:pic>
          <p:nvPicPr>
            <p:cNvPr id="54" name="图片 53" descr="图片包含 物体&#10;&#10;已生成高可信度的说明">
              <a:extLst>
                <a:ext uri="{FF2B5EF4-FFF2-40B4-BE49-F238E27FC236}">
                  <a16:creationId xmlns:a16="http://schemas.microsoft.com/office/drawing/2014/main" id="{E02D4A5F-B922-4827-8054-14A3E41526C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3952" y="1579895"/>
              <a:ext cx="707186" cy="707186"/>
            </a:xfrm>
            <a:prstGeom prst="rect">
              <a:avLst/>
            </a:prstGeom>
          </p:spPr>
        </p:pic>
      </p:grpSp>
    </p:spTree>
    <p:extLst>
      <p:ext uri="{BB962C8B-B14F-4D97-AF65-F5344CB8AC3E}">
        <p14:creationId xmlns:p14="http://schemas.microsoft.com/office/powerpoint/2010/main" val="37033902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50"/>
                            </p:stCondLst>
                            <p:childTnLst>
                              <p:par>
                                <p:cTn id="15" presetID="2" presetClass="entr" presetSubtype="4" decel="10000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750" fill="hold"/>
                                        <p:tgtEl>
                                          <p:spTgt spid="50"/>
                                        </p:tgtEl>
                                        <p:attrNameLst>
                                          <p:attrName>ppt_x</p:attrName>
                                        </p:attrNameLst>
                                      </p:cBhvr>
                                      <p:tavLst>
                                        <p:tav tm="0">
                                          <p:val>
                                            <p:strVal val="#ppt_x"/>
                                          </p:val>
                                        </p:tav>
                                        <p:tav tm="100000">
                                          <p:val>
                                            <p:strVal val="#ppt_x"/>
                                          </p:val>
                                        </p:tav>
                                      </p:tavLst>
                                    </p:anim>
                                    <p:anim calcmode="lin" valueType="num">
                                      <p:cBhvr additive="base">
                                        <p:cTn id="18" dur="75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50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750" fill="hold"/>
                                        <p:tgtEl>
                                          <p:spTgt spid="31"/>
                                        </p:tgtEl>
                                        <p:attrNameLst>
                                          <p:attrName>ppt_x</p:attrName>
                                        </p:attrNameLst>
                                      </p:cBhvr>
                                      <p:tavLst>
                                        <p:tav tm="0">
                                          <p:val>
                                            <p:strVal val="#ppt_x"/>
                                          </p:val>
                                        </p:tav>
                                        <p:tav tm="100000">
                                          <p:val>
                                            <p:strVal val="#ppt_x"/>
                                          </p:val>
                                        </p:tav>
                                      </p:tavLst>
                                    </p:anim>
                                    <p:anim calcmode="lin" valueType="num">
                                      <p:cBhvr additive="base">
                                        <p:cTn id="26" dur="75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50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100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750" fill="hold"/>
                                        <p:tgtEl>
                                          <p:spTgt spid="45"/>
                                        </p:tgtEl>
                                        <p:attrNameLst>
                                          <p:attrName>ppt_x</p:attrName>
                                        </p:attrNameLst>
                                      </p:cBhvr>
                                      <p:tavLst>
                                        <p:tav tm="0">
                                          <p:val>
                                            <p:strVal val="#ppt_x"/>
                                          </p:val>
                                        </p:tav>
                                        <p:tav tm="100000">
                                          <p:val>
                                            <p:strVal val="#ppt_x"/>
                                          </p:val>
                                        </p:tav>
                                      </p:tavLst>
                                    </p:anim>
                                    <p:anim calcmode="lin" valueType="num">
                                      <p:cBhvr additive="base">
                                        <p:cTn id="34" dur="750" fill="hold"/>
                                        <p:tgtEl>
                                          <p:spTgt spid="45"/>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750" fill="hold"/>
                                        <p:tgtEl>
                                          <p:spTgt spid="34"/>
                                        </p:tgtEl>
                                        <p:attrNameLst>
                                          <p:attrName>ppt_x</p:attrName>
                                        </p:attrNameLst>
                                      </p:cBhvr>
                                      <p:tavLst>
                                        <p:tav tm="0">
                                          <p:val>
                                            <p:strVal val="#ppt_x"/>
                                          </p:val>
                                        </p:tav>
                                        <p:tav tm="100000">
                                          <p:val>
                                            <p:strVal val="#ppt_x"/>
                                          </p:val>
                                        </p:tav>
                                      </p:tavLst>
                                    </p:anim>
                                    <p:anim calcmode="lin" valueType="num">
                                      <p:cBhvr additive="base">
                                        <p:cTn id="38" dur="75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15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750" fill="hold"/>
                                        <p:tgtEl>
                                          <p:spTgt spid="32"/>
                                        </p:tgtEl>
                                        <p:attrNameLst>
                                          <p:attrName>ppt_x</p:attrName>
                                        </p:attrNameLst>
                                      </p:cBhvr>
                                      <p:tavLst>
                                        <p:tav tm="0">
                                          <p:val>
                                            <p:strVal val="#ppt_x"/>
                                          </p:val>
                                        </p:tav>
                                        <p:tav tm="100000">
                                          <p:val>
                                            <p:strVal val="#ppt_x"/>
                                          </p:val>
                                        </p:tav>
                                      </p:tavLst>
                                    </p:anim>
                                    <p:anim calcmode="lin" valueType="num">
                                      <p:cBhvr additive="base">
                                        <p:cTn id="42" dur="75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150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750" fill="hold"/>
                                        <p:tgtEl>
                                          <p:spTgt spid="40"/>
                                        </p:tgtEl>
                                        <p:attrNameLst>
                                          <p:attrName>ppt_x</p:attrName>
                                        </p:attrNameLst>
                                      </p:cBhvr>
                                      <p:tavLst>
                                        <p:tav tm="0">
                                          <p:val>
                                            <p:strVal val="#ppt_x"/>
                                          </p:val>
                                        </p:tav>
                                        <p:tav tm="100000">
                                          <p:val>
                                            <p:strVal val="#ppt_x"/>
                                          </p:val>
                                        </p:tav>
                                      </p:tavLst>
                                    </p:anim>
                                    <p:anim calcmode="lin" valueType="num">
                                      <p:cBhvr additive="base">
                                        <p:cTn id="46" dur="75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5B0932-60E2-4F09-B004-0F2460B098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525" y="363891"/>
            <a:ext cx="1145381" cy="526671"/>
          </a:xfrm>
          <a:prstGeom prst="rect">
            <a:avLst/>
          </a:prstGeom>
        </p:spPr>
      </p:pic>
      <p:sp>
        <p:nvSpPr>
          <p:cNvPr id="4" name="矩形 3">
            <a:extLst>
              <a:ext uri="{FF2B5EF4-FFF2-40B4-BE49-F238E27FC236}">
                <a16:creationId xmlns:a16="http://schemas.microsoft.com/office/drawing/2014/main" id="{113B7D5B-A0C3-4F28-BB88-2DBEACB7A6AF}"/>
              </a:ext>
            </a:extLst>
          </p:cNvPr>
          <p:cNvSpPr/>
          <p:nvPr/>
        </p:nvSpPr>
        <p:spPr>
          <a:xfrm>
            <a:off x="1909282" y="1459144"/>
            <a:ext cx="8373437" cy="2215991"/>
          </a:xfrm>
          <a:prstGeom prst="rect">
            <a:avLst/>
          </a:prstGeom>
        </p:spPr>
        <p:txBody>
          <a:bodyPr vert="horz" wrap="square">
            <a:spAutoFit/>
          </a:bodyPr>
          <a:lstStyle/>
          <a:p>
            <a:pPr algn="ctr"/>
            <a:r>
              <a:rPr lang="en-US" altLang="zh-CN" sz="13800" b="1"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rPr>
              <a:t>TWO</a:t>
            </a:r>
            <a:endParaRPr lang="zh-CN" altLang="en-US" sz="13800" b="1" dirty="0">
              <a:gradFill flip="none" rotWithShape="1">
                <a:gsLst>
                  <a:gs pos="35000">
                    <a:schemeClr val="bg1"/>
                  </a:gs>
                  <a:gs pos="30000">
                    <a:schemeClr val="bg1"/>
                  </a:gs>
                  <a:gs pos="30000">
                    <a:srgbClr val="C8785C"/>
                  </a:gs>
                  <a:gs pos="100000">
                    <a:schemeClr val="bg1">
                      <a:shade val="100000"/>
                      <a:satMod val="115000"/>
                    </a:schemeClr>
                  </a:gs>
                </a:gsLst>
                <a:lin ang="16200000" scaled="1"/>
                <a:tileRect/>
              </a:gradFill>
              <a:effectLst>
                <a:outerShdw blurRad="241300" dist="203200" dir="16200000" sx="102000" sy="102000" rotWithShape="0">
                  <a:schemeClr val="bg1">
                    <a:alpha val="57000"/>
                  </a:schemeClr>
                </a:outerShdw>
              </a:effectLst>
              <a:cs typeface="+mn-ea"/>
              <a:sym typeface="+mn-lt"/>
            </a:endParaRPr>
          </a:p>
        </p:txBody>
      </p:sp>
      <p:pic>
        <p:nvPicPr>
          <p:cNvPr id="38" name="图片 37">
            <a:extLst>
              <a:ext uri="{FF2B5EF4-FFF2-40B4-BE49-F238E27FC236}">
                <a16:creationId xmlns:a16="http://schemas.microsoft.com/office/drawing/2014/main" id="{EC3B6870-BFAE-4BF1-9BA0-9F1DB81215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160657"/>
            <a:ext cx="3074593" cy="3697344"/>
          </a:xfrm>
          <a:prstGeom prst="rect">
            <a:avLst/>
          </a:prstGeom>
        </p:spPr>
      </p:pic>
      <p:pic>
        <p:nvPicPr>
          <p:cNvPr id="39" name="图片 38">
            <a:extLst>
              <a:ext uri="{FF2B5EF4-FFF2-40B4-BE49-F238E27FC236}">
                <a16:creationId xmlns:a16="http://schemas.microsoft.com/office/drawing/2014/main" id="{8BA3BC1F-A0A8-4722-85A0-14FD5F7EBE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8419" y="3044874"/>
            <a:ext cx="1756514" cy="3389533"/>
          </a:xfrm>
          <a:prstGeom prst="rect">
            <a:avLst/>
          </a:prstGeom>
        </p:spPr>
      </p:pic>
      <p:sp>
        <p:nvSpPr>
          <p:cNvPr id="40" name="矩形 39">
            <a:extLst>
              <a:ext uri="{FF2B5EF4-FFF2-40B4-BE49-F238E27FC236}">
                <a16:creationId xmlns:a16="http://schemas.microsoft.com/office/drawing/2014/main" id="{2326D748-4306-4BE6-9C4F-F19A570D84B8}"/>
              </a:ext>
            </a:extLst>
          </p:cNvPr>
          <p:cNvSpPr/>
          <p:nvPr/>
        </p:nvSpPr>
        <p:spPr>
          <a:xfrm>
            <a:off x="1001554" y="2371725"/>
            <a:ext cx="241295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41" name="矩形 40">
            <a:extLst>
              <a:ext uri="{FF2B5EF4-FFF2-40B4-BE49-F238E27FC236}">
                <a16:creationId xmlns:a16="http://schemas.microsoft.com/office/drawing/2014/main" id="{DE4D7392-54D6-403F-85B5-83548D9B261F}"/>
              </a:ext>
            </a:extLst>
          </p:cNvPr>
          <p:cNvSpPr/>
          <p:nvPr/>
        </p:nvSpPr>
        <p:spPr>
          <a:xfrm>
            <a:off x="9030978" y="2371725"/>
            <a:ext cx="2380926" cy="338554"/>
          </a:xfrm>
          <a:prstGeom prst="rect">
            <a:avLst/>
          </a:prstGeom>
        </p:spPr>
        <p:txBody>
          <a:bodyPr vert="horz" wrap="square">
            <a:spAutoFit/>
          </a:bodyPr>
          <a:lstStyle/>
          <a:p>
            <a:pPr algn="ctr"/>
            <a:r>
              <a:rPr lang="en-US" altLang="zh-CN" sz="1600" smtClean="0">
                <a:solidFill>
                  <a:srgbClr val="FA9576"/>
                </a:solidFill>
                <a:cs typeface="+mn-ea"/>
                <a:sym typeface="+mn-lt"/>
              </a:rPr>
              <a:t>Add text here</a:t>
            </a:r>
            <a:endParaRPr lang="zh-CN" altLang="en-US" sz="1600" dirty="0">
              <a:solidFill>
                <a:srgbClr val="FA9576"/>
              </a:solidFill>
              <a:cs typeface="+mn-ea"/>
              <a:sym typeface="+mn-lt"/>
            </a:endParaRPr>
          </a:p>
        </p:txBody>
      </p:sp>
      <p:sp>
        <p:nvSpPr>
          <p:cNvPr id="42" name="文本框 41">
            <a:extLst>
              <a:ext uri="{FF2B5EF4-FFF2-40B4-BE49-F238E27FC236}">
                <a16:creationId xmlns:a16="http://schemas.microsoft.com/office/drawing/2014/main" id="{C06A06EC-14B7-493F-B8CB-223F2E53A7B2}"/>
              </a:ext>
            </a:extLst>
          </p:cNvPr>
          <p:cNvSpPr txBox="1"/>
          <p:nvPr/>
        </p:nvSpPr>
        <p:spPr>
          <a:xfrm>
            <a:off x="3359486" y="3807041"/>
            <a:ext cx="5473027" cy="1015663"/>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en-US" altLang="zh-CN" sz="6000" smtClean="0">
                <a:solidFill>
                  <a:schemeClr val="bg1"/>
                </a:solidFill>
                <a:effectLst/>
                <a:latin typeface="+mn-lt"/>
                <a:ea typeface="+mn-ea"/>
                <a:cs typeface="+mn-ea"/>
                <a:sym typeface="+mn-lt"/>
              </a:rPr>
              <a:t>Add title text</a:t>
            </a:r>
            <a:endParaRPr lang="zh-CN" altLang="en-US" sz="6000" dirty="0">
              <a:solidFill>
                <a:schemeClr val="bg1"/>
              </a:solidFill>
              <a:effectLst/>
              <a:latin typeface="+mn-lt"/>
              <a:ea typeface="+mn-ea"/>
              <a:cs typeface="+mn-ea"/>
              <a:sym typeface="+mn-lt"/>
            </a:endParaRPr>
          </a:p>
        </p:txBody>
      </p:sp>
      <p:sp>
        <p:nvSpPr>
          <p:cNvPr id="44" name="矩形 43">
            <a:extLst>
              <a:ext uri="{FF2B5EF4-FFF2-40B4-BE49-F238E27FC236}">
                <a16:creationId xmlns:a16="http://schemas.microsoft.com/office/drawing/2014/main" id="{F2AB1611-1A1F-4EEF-933A-0E3F95A3B136}"/>
              </a:ext>
            </a:extLst>
          </p:cNvPr>
          <p:cNvSpPr/>
          <p:nvPr/>
        </p:nvSpPr>
        <p:spPr>
          <a:xfrm>
            <a:off x="3809603" y="5310442"/>
            <a:ext cx="4572794" cy="507839"/>
          </a:xfrm>
          <a:prstGeom prst="rect">
            <a:avLst/>
          </a:prstGeom>
        </p:spPr>
        <p:txBody>
          <a:bodyPr lIns="91448" tIns="45724" rIns="91448" bIns="45724">
            <a:spAutoFit/>
          </a:bodyPr>
          <a:lstStyle/>
          <a:p>
            <a:pPr algn="ctr"/>
            <a:r>
              <a:rPr lang="en-US" altLang="zh-CN" sz="900" smtClean="0">
                <a:solidFill>
                  <a:srgbClr val="FA9576"/>
                </a:solidFill>
                <a:cs typeface="+mn-ea"/>
                <a:sym typeface="+mn-lt"/>
              </a:rPr>
              <a:t>Click here to add content, content to match the title, you can copy and paste directly, to select useful keyword entry.</a:t>
            </a:r>
            <a:endParaRPr lang="en-US" altLang="zh-CN" sz="900" dirty="0">
              <a:solidFill>
                <a:srgbClr val="FA9576"/>
              </a:solidFill>
              <a:cs typeface="+mn-ea"/>
              <a:sym typeface="+mn-lt"/>
            </a:endParaRPr>
          </a:p>
          <a:p>
            <a:pPr algn="ctr"/>
            <a:endParaRPr lang="en-US" altLang="zh-CN" sz="900" dirty="0">
              <a:solidFill>
                <a:srgbClr val="FA9576"/>
              </a:solidFill>
              <a:cs typeface="+mn-ea"/>
              <a:sym typeface="+mn-lt"/>
            </a:endParaRPr>
          </a:p>
        </p:txBody>
      </p:sp>
      <p:sp>
        <p:nvSpPr>
          <p:cNvPr id="45" name="矩形 44">
            <a:extLst>
              <a:ext uri="{FF2B5EF4-FFF2-40B4-BE49-F238E27FC236}">
                <a16:creationId xmlns:a16="http://schemas.microsoft.com/office/drawing/2014/main" id="{7CB0AEA3-78B7-4793-AF12-8156641C8333}"/>
              </a:ext>
            </a:extLst>
          </p:cNvPr>
          <p:cNvSpPr/>
          <p:nvPr/>
        </p:nvSpPr>
        <p:spPr>
          <a:xfrm>
            <a:off x="3431383" y="4954610"/>
            <a:ext cx="5676900" cy="338554"/>
          </a:xfrm>
          <a:prstGeom prst="rect">
            <a:avLst/>
          </a:prstGeom>
        </p:spPr>
        <p:txBody>
          <a:bodyPr vert="horz" wrap="square">
            <a:spAutoFit/>
          </a:bodyPr>
          <a:lstStyle/>
          <a:p>
            <a:pPr algn="ctr"/>
            <a:r>
              <a:rPr lang="en-US" altLang="zh-CN" sz="1600" spc="2500" dirty="0">
                <a:solidFill>
                  <a:srgbClr val="FA9576"/>
                </a:solidFill>
                <a:cs typeface="+mn-ea"/>
                <a:sym typeface="+mn-lt"/>
              </a:rPr>
              <a:t>The part 02</a:t>
            </a:r>
            <a:endParaRPr lang="zh-CN" altLang="en-US" sz="1600" spc="2500" dirty="0">
              <a:solidFill>
                <a:srgbClr val="FA9576"/>
              </a:solidFill>
              <a:cs typeface="+mn-ea"/>
              <a:sym typeface="+mn-lt"/>
            </a:endParaRPr>
          </a:p>
        </p:txBody>
      </p:sp>
    </p:spTree>
    <p:extLst>
      <p:ext uri="{BB962C8B-B14F-4D97-AF65-F5344CB8AC3E}">
        <p14:creationId xmlns:p14="http://schemas.microsoft.com/office/powerpoint/2010/main" val="146054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2000">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14:bounceEnd="62000">
                                          <p:cBhvr additive="base">
                                            <p:cTn id="11" dur="1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650"/>
                                </p:stCondLst>
                                <p:childTnLst>
                                  <p:par>
                                    <p:cTn id="14" presetID="2" presetClass="entr" presetSubtype="12"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0-#ppt_w/2"/>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1+#ppt_w/2"/>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par>
                              <p:cTn id="22" fill="hold">
                                <p:stCondLst>
                                  <p:cond delay="285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385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485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ppt_x</p:attrName>
                                            </p:attrNameLst>
                                          </p:cBhvr>
                                          <p:tavLst>
                                            <p:tav tm="0">
                                              <p:val>
                                                <p:strVal val="#ppt_x"/>
                                              </p:val>
                                            </p:tav>
                                            <p:tav tm="100000">
                                              <p:val>
                                                <p:strVal val="#ppt_x"/>
                                              </p:val>
                                            </p:tav>
                                          </p:tavLst>
                                        </p:anim>
                                        <p:anim calcmode="lin" valueType="num">
                                          <p:cBhvr>
                                            <p:cTn id="38" dur="500" fill="hold"/>
                                            <p:tgtEl>
                                              <p:spTgt spid="4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500"/>
                                      </p:stCondLst>
                                      <p:iterate type="lt">
                                        <p:tmPct val="10000"/>
                                      </p:iterate>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childTnLst>
                              </p:cTn>
                            </p:par>
                            <p:par>
                              <p:cTn id="42" fill="hold">
                                <p:stCondLst>
                                  <p:cond delay="640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7300"/>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1" grpId="0"/>
          <p:bldP spid="42" grpId="0"/>
          <p:bldP spid="42" grpId="1"/>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650"/>
                                </p:stCondLst>
                                <p:childTnLst>
                                  <p:par>
                                    <p:cTn id="14" presetID="2" presetClass="entr" presetSubtype="12"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0-#ppt_w/2"/>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6" decel="100000" fill="hold"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1+#ppt_w/2"/>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par>
                              <p:cTn id="22" fill="hold">
                                <p:stCondLst>
                                  <p:cond delay="285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385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485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ppt_x</p:attrName>
                                            </p:attrNameLst>
                                          </p:cBhvr>
                                          <p:tavLst>
                                            <p:tav tm="0">
                                              <p:val>
                                                <p:strVal val="#ppt_x"/>
                                              </p:val>
                                            </p:tav>
                                            <p:tav tm="100000">
                                              <p:val>
                                                <p:strVal val="#ppt_x"/>
                                              </p:val>
                                            </p:tav>
                                          </p:tavLst>
                                        </p:anim>
                                        <p:anim calcmode="lin" valueType="num">
                                          <p:cBhvr>
                                            <p:cTn id="38" dur="500" fill="hold"/>
                                            <p:tgtEl>
                                              <p:spTgt spid="4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500"/>
                                      </p:stCondLst>
                                      <p:iterate type="lt">
                                        <p:tmPct val="10000"/>
                                      </p:iterate>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childTnLst>
                              </p:cTn>
                            </p:par>
                            <p:par>
                              <p:cTn id="42" fill="hold">
                                <p:stCondLst>
                                  <p:cond delay="640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7300"/>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1" grpId="0"/>
          <p:bldP spid="42" grpId="0"/>
          <p:bldP spid="42" grpId="1"/>
          <p:bldP spid="44" grpId="0"/>
          <p:bldP spid="45" grpId="0"/>
        </p:bldLst>
      </p:timing>
    </mc:Fallback>
  </mc:AlternateContent>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hezr5lw">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1844</Words>
  <Application>Microsoft Office PowerPoint</Application>
  <PresentationFormat>宽屏</PresentationFormat>
  <Paragraphs>290</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31</vt:i4>
      </vt:variant>
    </vt:vector>
  </HeadingPairs>
  <TitlesOfParts>
    <vt:vector size="42" baseType="lpstr">
      <vt:lpstr>Gill Sans</vt:lpstr>
      <vt:lpstr>Lato Light</vt:lpstr>
      <vt:lpstr>游ゴシック</vt:lpstr>
      <vt:lpstr>等线</vt:lpstr>
      <vt:lpstr>宋体</vt:lpstr>
      <vt:lpstr>微软雅黑</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年终总结</dc:title>
  <dc:creator>第一PPT</dc:creator>
  <cp:keywords>www.1ppt.com</cp:keywords>
  <dc:description>www.1ppt.com</dc:description>
  <cp:lastModifiedBy>Administrator</cp:lastModifiedBy>
  <cp:revision>43</cp:revision>
  <dcterms:created xsi:type="dcterms:W3CDTF">2021-12-22T11:24:29Z</dcterms:created>
  <dcterms:modified xsi:type="dcterms:W3CDTF">2022-01-15T13:09:57Z</dcterms:modified>
</cp:coreProperties>
</file>