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1"/>
  </p:notesMasterIdLst>
  <p:sldIdLst>
    <p:sldId id="292" r:id="rId3"/>
    <p:sldId id="257" r:id="rId4"/>
    <p:sldId id="258" r:id="rId5"/>
    <p:sldId id="259" r:id="rId6"/>
    <p:sldId id="266" r:id="rId7"/>
    <p:sldId id="264" r:id="rId8"/>
    <p:sldId id="265" r:id="rId9"/>
    <p:sldId id="293" r:id="rId10"/>
    <p:sldId id="267" r:id="rId11"/>
    <p:sldId id="268" r:id="rId12"/>
    <p:sldId id="269" r:id="rId13"/>
    <p:sldId id="270" r:id="rId14"/>
    <p:sldId id="271" r:id="rId15"/>
    <p:sldId id="294" r:id="rId16"/>
    <p:sldId id="272" r:id="rId17"/>
    <p:sldId id="274" r:id="rId18"/>
    <p:sldId id="273" r:id="rId19"/>
    <p:sldId id="275" r:id="rId20"/>
    <p:sldId id="295" r:id="rId21"/>
    <p:sldId id="277" r:id="rId22"/>
    <p:sldId id="278" r:id="rId23"/>
    <p:sldId id="279" r:id="rId24"/>
    <p:sldId id="276" r:id="rId25"/>
    <p:sldId id="296" r:id="rId26"/>
    <p:sldId id="1774" r:id="rId27"/>
    <p:sldId id="304" r:id="rId28"/>
    <p:sldId id="305" r:id="rId29"/>
    <p:sldId id="306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6D7E"/>
    <a:srgbClr val="395269"/>
    <a:srgbClr val="F7F7F7"/>
    <a:srgbClr val="E67054"/>
    <a:srgbClr val="597C8F"/>
    <a:srgbClr val="DA826C"/>
    <a:srgbClr val="FB4349"/>
    <a:srgbClr val="FFFFFF"/>
    <a:srgbClr val="AB3438"/>
    <a:srgbClr val="2A3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4" autoAdjust="0"/>
  </p:normalViewPr>
  <p:slideViewPr>
    <p:cSldViewPr snapToGrid="0" showGuides="1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E1476BF9-CC91-4E53-9994-4EDE7293B571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71BE935D-E771-4353-9C11-F366E4F1B1BB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748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688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108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7011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1665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8693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617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9454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5030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5731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569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49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2338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10849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23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06226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9619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728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1211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4962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4619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3485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5348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5748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590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34654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260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25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744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7698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68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24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57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33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34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413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638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9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10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2DA0DAD5-25A9-43C7-9ED5-EFD69834AB32}" type="datetimeFigureOut">
              <a:rPr lang="zh-CN" altLang="en-US" smtClean="0"/>
              <a:t>2022/1/16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56" r:id="rId12"/>
    <p:sldLayoutId id="2147483665" r:id="rId13"/>
    <p:sldLayoutId id="2147483666" r:id="rId14"/>
  </p:sldLayoutIdLst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45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groups/best.PowerPoint.templates" TargetMode="External"/><Relationship Id="rId3" Type="http://schemas.openxmlformats.org/officeDocument/2006/relationships/hyperlink" Target="https://www.freeppt7.com/" TargetMode="External"/><Relationship Id="rId7" Type="http://schemas.openxmlformats.org/officeDocument/2006/relationships/hyperlink" Target="https://www.facebook.com/freeppt7/" TargetMode="External"/><Relationship Id="rId2" Type="http://schemas.openxmlformats.org/officeDocument/2006/relationships/hyperlink" Target="https://www.jpppt.com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instagram.com/slidesfree/" TargetMode="External"/><Relationship Id="rId5" Type="http://schemas.openxmlformats.org/officeDocument/2006/relationships/hyperlink" Target="https://www.youtube.com/c/Slidesfree" TargetMode="External"/><Relationship Id="rId4" Type="http://schemas.openxmlformats.org/officeDocument/2006/relationships/hyperlink" Target="http://www.pixabay.com/" TargetMode="External"/><Relationship Id="rId9" Type="http://schemas.openxmlformats.org/officeDocument/2006/relationships/hyperlink" Target="https://twitter.com/freeppt7_com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89495" y="2296078"/>
            <a:ext cx="358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BUSINESS 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REPORT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E6705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80826" y="3073111"/>
            <a:ext cx="6324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2A3C4D"/>
                </a:solidFill>
                <a:cs typeface="+mn-ea"/>
                <a:sym typeface="+mn-lt"/>
              </a:rPr>
              <a:t>FREE PPT TEMPLATES</a:t>
            </a:r>
            <a:endParaRPr lang="zh-CN" altLang="en-US" sz="4400" b="1" dirty="0">
              <a:solidFill>
                <a:srgbClr val="2A3C4D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45778" y="3931896"/>
            <a:ext cx="4595061" cy="406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5000"/>
              </a:lnSpc>
              <a:spcAft>
                <a:spcPts val="800"/>
              </a:spcAft>
              <a:defRPr/>
            </a:pPr>
            <a: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7451990" y="6212301"/>
            <a:ext cx="3661792" cy="432323"/>
            <a:chOff x="7318640" y="6336126"/>
            <a:chExt cx="3661792" cy="432323"/>
          </a:xfrm>
        </p:grpSpPr>
        <p:grpSp>
          <p:nvGrpSpPr>
            <p:cNvPr id="6" name="组合 5"/>
            <p:cNvGrpSpPr/>
            <p:nvPr/>
          </p:nvGrpSpPr>
          <p:grpSpPr>
            <a:xfrm>
              <a:off x="7318640" y="6351515"/>
              <a:ext cx="2198943" cy="416934"/>
              <a:chOff x="1395409" y="4331635"/>
              <a:chExt cx="2198943" cy="416934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395409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4" name="椭圆 13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椭圆 39"/>
                <p:cNvSpPr/>
                <p:nvPr/>
              </p:nvSpPr>
              <p:spPr>
                <a:xfrm>
                  <a:off x="993275" y="4502064"/>
                  <a:ext cx="247839" cy="278000"/>
                </a:xfrm>
                <a:custGeom>
                  <a:avLst/>
                  <a:gdLst>
                    <a:gd name="connsiteX0" fmla="*/ 199932 w 300038"/>
                    <a:gd name="connsiteY0" fmla="*/ 273051 h 336551"/>
                    <a:gd name="connsiteX1" fmla="*/ 192088 w 300038"/>
                    <a:gd name="connsiteY1" fmla="*/ 280989 h 336551"/>
                    <a:gd name="connsiteX2" fmla="*/ 192088 w 300038"/>
                    <a:gd name="connsiteY2" fmla="*/ 306124 h 336551"/>
                    <a:gd name="connsiteX3" fmla="*/ 199932 w 300038"/>
                    <a:gd name="connsiteY3" fmla="*/ 312739 h 336551"/>
                    <a:gd name="connsiteX4" fmla="*/ 250919 w 300038"/>
                    <a:gd name="connsiteY4" fmla="*/ 312739 h 336551"/>
                    <a:gd name="connsiteX5" fmla="*/ 258763 w 300038"/>
                    <a:gd name="connsiteY5" fmla="*/ 306124 h 336551"/>
                    <a:gd name="connsiteX6" fmla="*/ 258763 w 300038"/>
                    <a:gd name="connsiteY6" fmla="*/ 280989 h 336551"/>
                    <a:gd name="connsiteX7" fmla="*/ 250919 w 300038"/>
                    <a:gd name="connsiteY7" fmla="*/ 273051 h 336551"/>
                    <a:gd name="connsiteX8" fmla="*/ 199932 w 300038"/>
                    <a:gd name="connsiteY8" fmla="*/ 273051 h 336551"/>
                    <a:gd name="connsiteX9" fmla="*/ 101328 w 300038"/>
                    <a:gd name="connsiteY9" fmla="*/ 196851 h 336551"/>
                    <a:gd name="connsiteX10" fmla="*/ 107908 w 300038"/>
                    <a:gd name="connsiteY10" fmla="*/ 196851 h 336551"/>
                    <a:gd name="connsiteX11" fmla="*/ 111856 w 300038"/>
                    <a:gd name="connsiteY11" fmla="*/ 202123 h 336551"/>
                    <a:gd name="connsiteX12" fmla="*/ 128964 w 300038"/>
                    <a:gd name="connsiteY12" fmla="*/ 248250 h 336551"/>
                    <a:gd name="connsiteX13" fmla="*/ 131595 w 300038"/>
                    <a:gd name="connsiteY13" fmla="*/ 239025 h 336551"/>
                    <a:gd name="connsiteX14" fmla="*/ 126332 w 300038"/>
                    <a:gd name="connsiteY14" fmla="*/ 225845 h 336551"/>
                    <a:gd name="connsiteX15" fmla="*/ 127648 w 300038"/>
                    <a:gd name="connsiteY15" fmla="*/ 217938 h 336551"/>
                    <a:gd name="connsiteX16" fmla="*/ 132911 w 300038"/>
                    <a:gd name="connsiteY16" fmla="*/ 215302 h 336551"/>
                    <a:gd name="connsiteX17" fmla="*/ 167126 w 300038"/>
                    <a:gd name="connsiteY17" fmla="*/ 215302 h 336551"/>
                    <a:gd name="connsiteX18" fmla="*/ 172390 w 300038"/>
                    <a:gd name="connsiteY18" fmla="*/ 217938 h 336551"/>
                    <a:gd name="connsiteX19" fmla="*/ 173706 w 300038"/>
                    <a:gd name="connsiteY19" fmla="*/ 225845 h 336551"/>
                    <a:gd name="connsiteX20" fmla="*/ 168442 w 300038"/>
                    <a:gd name="connsiteY20" fmla="*/ 239025 h 336551"/>
                    <a:gd name="connsiteX21" fmla="*/ 171074 w 300038"/>
                    <a:gd name="connsiteY21" fmla="*/ 248250 h 336551"/>
                    <a:gd name="connsiteX22" fmla="*/ 188182 w 300038"/>
                    <a:gd name="connsiteY22" fmla="*/ 202123 h 336551"/>
                    <a:gd name="connsiteX23" fmla="*/ 192130 w 300038"/>
                    <a:gd name="connsiteY23" fmla="*/ 196851 h 336551"/>
                    <a:gd name="connsiteX24" fmla="*/ 198710 w 300038"/>
                    <a:gd name="connsiteY24" fmla="*/ 196851 h 336551"/>
                    <a:gd name="connsiteX25" fmla="*/ 265823 w 300038"/>
                    <a:gd name="connsiteY25" fmla="*/ 224527 h 336551"/>
                    <a:gd name="connsiteX26" fmla="*/ 300038 w 300038"/>
                    <a:gd name="connsiteY26" fmla="*/ 274609 h 336551"/>
                    <a:gd name="connsiteX27" fmla="*/ 300038 w 300038"/>
                    <a:gd name="connsiteY27" fmla="*/ 328643 h 336551"/>
                    <a:gd name="connsiteX28" fmla="*/ 292142 w 300038"/>
                    <a:gd name="connsiteY28" fmla="*/ 336551 h 336551"/>
                    <a:gd name="connsiteX29" fmla="*/ 7896 w 300038"/>
                    <a:gd name="connsiteY29" fmla="*/ 336551 h 336551"/>
                    <a:gd name="connsiteX30" fmla="*/ 0 w 300038"/>
                    <a:gd name="connsiteY30" fmla="*/ 328643 h 336551"/>
                    <a:gd name="connsiteX31" fmla="*/ 0 w 300038"/>
                    <a:gd name="connsiteY31" fmla="*/ 274609 h 336551"/>
                    <a:gd name="connsiteX32" fmla="*/ 34215 w 300038"/>
                    <a:gd name="connsiteY32" fmla="*/ 224527 h 336551"/>
                    <a:gd name="connsiteX33" fmla="*/ 101328 w 300038"/>
                    <a:gd name="connsiteY33" fmla="*/ 196851 h 336551"/>
                    <a:gd name="connsiteX34" fmla="*/ 155328 w 300038"/>
                    <a:gd name="connsiteY34" fmla="*/ 0 h 336551"/>
                    <a:gd name="connsiteX35" fmla="*/ 201775 w 300038"/>
                    <a:gd name="connsiteY35" fmla="*/ 15854 h 336551"/>
                    <a:gd name="connsiteX36" fmla="*/ 223008 w 300038"/>
                    <a:gd name="connsiteY36" fmla="*/ 79268 h 336551"/>
                    <a:gd name="connsiteX37" fmla="*/ 224335 w 300038"/>
                    <a:gd name="connsiteY37" fmla="*/ 93801 h 336551"/>
                    <a:gd name="connsiteX38" fmla="*/ 229643 w 300038"/>
                    <a:gd name="connsiteY38" fmla="*/ 100407 h 336551"/>
                    <a:gd name="connsiteX39" fmla="*/ 232297 w 300038"/>
                    <a:gd name="connsiteY39" fmla="*/ 125508 h 336551"/>
                    <a:gd name="connsiteX40" fmla="*/ 208410 w 300038"/>
                    <a:gd name="connsiteY40" fmla="*/ 151931 h 336551"/>
                    <a:gd name="connsiteX41" fmla="*/ 185850 w 300038"/>
                    <a:gd name="connsiteY41" fmla="*/ 183639 h 336551"/>
                    <a:gd name="connsiteX42" fmla="*/ 172579 w 300038"/>
                    <a:gd name="connsiteY42" fmla="*/ 192887 h 336551"/>
                    <a:gd name="connsiteX43" fmla="*/ 150019 w 300038"/>
                    <a:gd name="connsiteY43" fmla="*/ 196850 h 336551"/>
                    <a:gd name="connsiteX44" fmla="*/ 127459 w 300038"/>
                    <a:gd name="connsiteY44" fmla="*/ 192887 h 336551"/>
                    <a:gd name="connsiteX45" fmla="*/ 114189 w 300038"/>
                    <a:gd name="connsiteY45" fmla="*/ 183639 h 336551"/>
                    <a:gd name="connsiteX46" fmla="*/ 91629 w 300038"/>
                    <a:gd name="connsiteY46" fmla="*/ 151931 h 336551"/>
                    <a:gd name="connsiteX47" fmla="*/ 67742 w 300038"/>
                    <a:gd name="connsiteY47" fmla="*/ 125508 h 336551"/>
                    <a:gd name="connsiteX48" fmla="*/ 70396 w 300038"/>
                    <a:gd name="connsiteY48" fmla="*/ 100407 h 336551"/>
                    <a:gd name="connsiteX49" fmla="*/ 75704 w 300038"/>
                    <a:gd name="connsiteY49" fmla="*/ 93801 h 336551"/>
                    <a:gd name="connsiteX50" fmla="*/ 77031 w 300038"/>
                    <a:gd name="connsiteY50" fmla="*/ 85874 h 336551"/>
                    <a:gd name="connsiteX51" fmla="*/ 74377 w 300038"/>
                    <a:gd name="connsiteY51" fmla="*/ 50203 h 336551"/>
                    <a:gd name="connsiteX52" fmla="*/ 103572 w 300038"/>
                    <a:gd name="connsiteY52" fmla="*/ 27744 h 336551"/>
                    <a:gd name="connsiteX53" fmla="*/ 119497 w 300038"/>
                    <a:gd name="connsiteY53" fmla="*/ 10569 h 336551"/>
                    <a:gd name="connsiteX54" fmla="*/ 155328 w 300038"/>
                    <a:gd name="connsiteY54" fmla="*/ 0 h 33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</a:cxnLst>
                  <a:rect l="l" t="t" r="r" b="b"/>
                  <a:pathLst>
                    <a:path w="300038" h="336551">
                      <a:moveTo>
                        <a:pt x="199932" y="273051"/>
                      </a:moveTo>
                      <a:cubicBezTo>
                        <a:pt x="194703" y="273051"/>
                        <a:pt x="192088" y="277020"/>
                        <a:pt x="192088" y="280989"/>
                      </a:cubicBezTo>
                      <a:cubicBezTo>
                        <a:pt x="192088" y="306124"/>
                        <a:pt x="192088" y="306124"/>
                        <a:pt x="192088" y="306124"/>
                      </a:cubicBezTo>
                      <a:cubicBezTo>
                        <a:pt x="192088" y="310093"/>
                        <a:pt x="194703" y="312739"/>
                        <a:pt x="199932" y="312739"/>
                      </a:cubicBezTo>
                      <a:cubicBezTo>
                        <a:pt x="250919" y="312739"/>
                        <a:pt x="250919" y="312739"/>
                        <a:pt x="250919" y="312739"/>
                      </a:cubicBezTo>
                      <a:cubicBezTo>
                        <a:pt x="254841" y="312739"/>
                        <a:pt x="258763" y="310093"/>
                        <a:pt x="258763" y="306124"/>
                      </a:cubicBezTo>
                      <a:lnTo>
                        <a:pt x="258763" y="280989"/>
                      </a:lnTo>
                      <a:cubicBezTo>
                        <a:pt x="258763" y="277020"/>
                        <a:pt x="254841" y="273051"/>
                        <a:pt x="250919" y="273051"/>
                      </a:cubicBezTo>
                      <a:cubicBezTo>
                        <a:pt x="199932" y="273051"/>
                        <a:pt x="199932" y="273051"/>
                        <a:pt x="199932" y="273051"/>
                      </a:cubicBezTo>
                      <a:close/>
                      <a:moveTo>
                        <a:pt x="101328" y="196851"/>
                      </a:moveTo>
                      <a:cubicBezTo>
                        <a:pt x="103960" y="196851"/>
                        <a:pt x="105276" y="196851"/>
                        <a:pt x="107908" y="196851"/>
                      </a:cubicBezTo>
                      <a:cubicBezTo>
                        <a:pt x="109224" y="198169"/>
                        <a:pt x="110540" y="199487"/>
                        <a:pt x="111856" y="202123"/>
                      </a:cubicBezTo>
                      <a:cubicBezTo>
                        <a:pt x="128964" y="248250"/>
                        <a:pt x="128964" y="248250"/>
                        <a:pt x="128964" y="248250"/>
                      </a:cubicBezTo>
                      <a:cubicBezTo>
                        <a:pt x="131595" y="239025"/>
                        <a:pt x="131595" y="239025"/>
                        <a:pt x="131595" y="239025"/>
                      </a:cubicBezTo>
                      <a:cubicBezTo>
                        <a:pt x="126332" y="225845"/>
                        <a:pt x="126332" y="225845"/>
                        <a:pt x="126332" y="225845"/>
                      </a:cubicBezTo>
                      <a:cubicBezTo>
                        <a:pt x="125016" y="223209"/>
                        <a:pt x="126332" y="220574"/>
                        <a:pt x="127648" y="217938"/>
                      </a:cubicBezTo>
                      <a:cubicBezTo>
                        <a:pt x="128964" y="216620"/>
                        <a:pt x="131595" y="215302"/>
                        <a:pt x="132911" y="215302"/>
                      </a:cubicBezTo>
                      <a:cubicBezTo>
                        <a:pt x="167126" y="215302"/>
                        <a:pt x="167126" y="215302"/>
                        <a:pt x="167126" y="215302"/>
                      </a:cubicBezTo>
                      <a:cubicBezTo>
                        <a:pt x="168442" y="215302"/>
                        <a:pt x="171074" y="216620"/>
                        <a:pt x="172390" y="217938"/>
                      </a:cubicBezTo>
                      <a:cubicBezTo>
                        <a:pt x="173706" y="220574"/>
                        <a:pt x="175022" y="223209"/>
                        <a:pt x="173706" y="225845"/>
                      </a:cubicBezTo>
                      <a:cubicBezTo>
                        <a:pt x="168442" y="239025"/>
                        <a:pt x="168442" y="239025"/>
                        <a:pt x="168442" y="239025"/>
                      </a:cubicBezTo>
                      <a:cubicBezTo>
                        <a:pt x="171074" y="248250"/>
                        <a:pt x="171074" y="248250"/>
                        <a:pt x="171074" y="248250"/>
                      </a:cubicBezTo>
                      <a:cubicBezTo>
                        <a:pt x="188182" y="202123"/>
                        <a:pt x="188182" y="202123"/>
                        <a:pt x="188182" y="202123"/>
                      </a:cubicBezTo>
                      <a:cubicBezTo>
                        <a:pt x="189498" y="199487"/>
                        <a:pt x="190814" y="198169"/>
                        <a:pt x="192130" y="196851"/>
                      </a:cubicBezTo>
                      <a:cubicBezTo>
                        <a:pt x="194762" y="196851"/>
                        <a:pt x="196078" y="196851"/>
                        <a:pt x="198710" y="196851"/>
                      </a:cubicBezTo>
                      <a:cubicBezTo>
                        <a:pt x="265823" y="224527"/>
                        <a:pt x="265823" y="224527"/>
                        <a:pt x="265823" y="224527"/>
                      </a:cubicBezTo>
                      <a:cubicBezTo>
                        <a:pt x="286879" y="232435"/>
                        <a:pt x="300038" y="252204"/>
                        <a:pt x="300038" y="274609"/>
                      </a:cubicBezTo>
                      <a:cubicBezTo>
                        <a:pt x="300038" y="328643"/>
                        <a:pt x="300038" y="328643"/>
                        <a:pt x="300038" y="328643"/>
                      </a:cubicBezTo>
                      <a:cubicBezTo>
                        <a:pt x="300038" y="332597"/>
                        <a:pt x="296090" y="336551"/>
                        <a:pt x="292142" y="336551"/>
                      </a:cubicBezTo>
                      <a:cubicBezTo>
                        <a:pt x="7896" y="336551"/>
                        <a:pt x="7896" y="336551"/>
                        <a:pt x="7896" y="336551"/>
                      </a:cubicBezTo>
                      <a:cubicBezTo>
                        <a:pt x="3948" y="336551"/>
                        <a:pt x="0" y="332597"/>
                        <a:pt x="0" y="328643"/>
                      </a:cubicBezTo>
                      <a:cubicBezTo>
                        <a:pt x="0" y="274609"/>
                        <a:pt x="0" y="274609"/>
                        <a:pt x="0" y="274609"/>
                      </a:cubicBezTo>
                      <a:cubicBezTo>
                        <a:pt x="0" y="252204"/>
                        <a:pt x="13159" y="232435"/>
                        <a:pt x="34215" y="224527"/>
                      </a:cubicBezTo>
                      <a:cubicBezTo>
                        <a:pt x="101328" y="196851"/>
                        <a:pt x="101328" y="196851"/>
                        <a:pt x="101328" y="196851"/>
                      </a:cubicBezTo>
                      <a:close/>
                      <a:moveTo>
                        <a:pt x="155328" y="0"/>
                      </a:moveTo>
                      <a:cubicBezTo>
                        <a:pt x="171252" y="0"/>
                        <a:pt x="187177" y="5285"/>
                        <a:pt x="201775" y="15854"/>
                      </a:cubicBezTo>
                      <a:cubicBezTo>
                        <a:pt x="225662" y="34350"/>
                        <a:pt x="223008" y="72663"/>
                        <a:pt x="223008" y="79268"/>
                      </a:cubicBezTo>
                      <a:cubicBezTo>
                        <a:pt x="223008" y="84553"/>
                        <a:pt x="224335" y="89838"/>
                        <a:pt x="224335" y="93801"/>
                      </a:cubicBezTo>
                      <a:cubicBezTo>
                        <a:pt x="225662" y="95122"/>
                        <a:pt x="228316" y="96443"/>
                        <a:pt x="229643" y="100407"/>
                      </a:cubicBezTo>
                      <a:cubicBezTo>
                        <a:pt x="234951" y="107012"/>
                        <a:pt x="234951" y="114939"/>
                        <a:pt x="232297" y="125508"/>
                      </a:cubicBezTo>
                      <a:cubicBezTo>
                        <a:pt x="226989" y="146647"/>
                        <a:pt x="215045" y="150610"/>
                        <a:pt x="208410" y="151931"/>
                      </a:cubicBezTo>
                      <a:cubicBezTo>
                        <a:pt x="204429" y="159858"/>
                        <a:pt x="195139" y="175712"/>
                        <a:pt x="185850" y="183639"/>
                      </a:cubicBezTo>
                      <a:cubicBezTo>
                        <a:pt x="183196" y="187602"/>
                        <a:pt x="177888" y="190244"/>
                        <a:pt x="172579" y="192887"/>
                      </a:cubicBezTo>
                      <a:cubicBezTo>
                        <a:pt x="164617" y="195529"/>
                        <a:pt x="157982" y="196850"/>
                        <a:pt x="150019" y="196850"/>
                      </a:cubicBezTo>
                      <a:cubicBezTo>
                        <a:pt x="142057" y="196850"/>
                        <a:pt x="135422" y="195529"/>
                        <a:pt x="127459" y="192887"/>
                      </a:cubicBezTo>
                      <a:cubicBezTo>
                        <a:pt x="122151" y="190244"/>
                        <a:pt x="116843" y="187602"/>
                        <a:pt x="114189" y="183639"/>
                      </a:cubicBezTo>
                      <a:cubicBezTo>
                        <a:pt x="104900" y="175712"/>
                        <a:pt x="95610" y="159858"/>
                        <a:pt x="91629" y="151931"/>
                      </a:cubicBezTo>
                      <a:cubicBezTo>
                        <a:pt x="84994" y="150610"/>
                        <a:pt x="73050" y="146647"/>
                        <a:pt x="67742" y="125508"/>
                      </a:cubicBezTo>
                      <a:cubicBezTo>
                        <a:pt x="65088" y="114939"/>
                        <a:pt x="65088" y="107012"/>
                        <a:pt x="70396" y="100407"/>
                      </a:cubicBezTo>
                      <a:cubicBezTo>
                        <a:pt x="71723" y="96443"/>
                        <a:pt x="74377" y="95122"/>
                        <a:pt x="75704" y="93801"/>
                      </a:cubicBezTo>
                      <a:cubicBezTo>
                        <a:pt x="75704" y="91159"/>
                        <a:pt x="75704" y="88516"/>
                        <a:pt x="77031" y="85874"/>
                      </a:cubicBezTo>
                      <a:cubicBezTo>
                        <a:pt x="73050" y="80590"/>
                        <a:pt x="67742" y="68699"/>
                        <a:pt x="74377" y="50203"/>
                      </a:cubicBezTo>
                      <a:cubicBezTo>
                        <a:pt x="81013" y="30386"/>
                        <a:pt x="95610" y="27744"/>
                        <a:pt x="103572" y="27744"/>
                      </a:cubicBezTo>
                      <a:cubicBezTo>
                        <a:pt x="106227" y="22459"/>
                        <a:pt x="111535" y="17175"/>
                        <a:pt x="119497" y="10569"/>
                      </a:cubicBezTo>
                      <a:cubicBezTo>
                        <a:pt x="128786" y="3963"/>
                        <a:pt x="142057" y="0"/>
                        <a:pt x="155328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文本框 12"/>
              <p:cNvSpPr txBox="1"/>
              <p:nvPr/>
            </p:nvSpPr>
            <p:spPr>
              <a:xfrm>
                <a:off x="1777316" y="4355436"/>
                <a:ext cx="18170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www.jpppt.com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464274" y="6336126"/>
              <a:ext cx="1516158" cy="416934"/>
              <a:chOff x="3884498" y="4331635"/>
              <a:chExt cx="1516158" cy="416934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3884498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0" name="椭圆 9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椭圆 44"/>
                <p:cNvSpPr/>
                <p:nvPr/>
              </p:nvSpPr>
              <p:spPr>
                <a:xfrm>
                  <a:off x="978196" y="4510710"/>
                  <a:ext cx="278000" cy="260708"/>
                </a:xfrm>
                <a:custGeom>
                  <a:avLst/>
                  <a:gdLst>
                    <a:gd name="connsiteX0" fmla="*/ 249749 w 331788"/>
                    <a:gd name="connsiteY0" fmla="*/ 163513 h 311151"/>
                    <a:gd name="connsiteX1" fmla="*/ 243291 w 331788"/>
                    <a:gd name="connsiteY1" fmla="*/ 171424 h 311151"/>
                    <a:gd name="connsiteX2" fmla="*/ 243291 w 331788"/>
                    <a:gd name="connsiteY2" fmla="*/ 218888 h 311151"/>
                    <a:gd name="connsiteX3" fmla="*/ 238125 w 331788"/>
                    <a:gd name="connsiteY3" fmla="*/ 229435 h 311151"/>
                    <a:gd name="connsiteX4" fmla="*/ 249749 w 331788"/>
                    <a:gd name="connsiteY4" fmla="*/ 241301 h 311151"/>
                    <a:gd name="connsiteX5" fmla="*/ 260081 w 331788"/>
                    <a:gd name="connsiteY5" fmla="*/ 236027 h 311151"/>
                    <a:gd name="connsiteX6" fmla="*/ 288495 w 331788"/>
                    <a:gd name="connsiteY6" fmla="*/ 236027 h 311151"/>
                    <a:gd name="connsiteX7" fmla="*/ 307868 w 331788"/>
                    <a:gd name="connsiteY7" fmla="*/ 236027 h 311151"/>
                    <a:gd name="connsiteX8" fmla="*/ 314325 w 331788"/>
                    <a:gd name="connsiteY8" fmla="*/ 229435 h 311151"/>
                    <a:gd name="connsiteX9" fmla="*/ 307868 w 331788"/>
                    <a:gd name="connsiteY9" fmla="*/ 221525 h 311151"/>
                    <a:gd name="connsiteX10" fmla="*/ 260081 w 331788"/>
                    <a:gd name="connsiteY10" fmla="*/ 221525 h 311151"/>
                    <a:gd name="connsiteX11" fmla="*/ 257498 w 331788"/>
                    <a:gd name="connsiteY11" fmla="*/ 218888 h 311151"/>
                    <a:gd name="connsiteX12" fmla="*/ 257498 w 331788"/>
                    <a:gd name="connsiteY12" fmla="*/ 171424 h 311151"/>
                    <a:gd name="connsiteX13" fmla="*/ 249749 w 331788"/>
                    <a:gd name="connsiteY13" fmla="*/ 163513 h 311151"/>
                    <a:gd name="connsiteX14" fmla="*/ 250178 w 331788"/>
                    <a:gd name="connsiteY14" fmla="*/ 147638 h 311151"/>
                    <a:gd name="connsiteX15" fmla="*/ 289040 w 331788"/>
                    <a:gd name="connsiteY15" fmla="*/ 158020 h 311151"/>
                    <a:gd name="connsiteX16" fmla="*/ 331788 w 331788"/>
                    <a:gd name="connsiteY16" fmla="*/ 229395 h 311151"/>
                    <a:gd name="connsiteX17" fmla="*/ 250178 w 331788"/>
                    <a:gd name="connsiteY17" fmla="*/ 311151 h 311151"/>
                    <a:gd name="connsiteX18" fmla="*/ 175044 w 331788"/>
                    <a:gd name="connsiteY18" fmla="*/ 260540 h 311151"/>
                    <a:gd name="connsiteX19" fmla="*/ 169863 w 331788"/>
                    <a:gd name="connsiteY19" fmla="*/ 229395 h 311151"/>
                    <a:gd name="connsiteX20" fmla="*/ 250178 w 331788"/>
                    <a:gd name="connsiteY20" fmla="*/ 147638 h 311151"/>
                    <a:gd name="connsiteX21" fmla="*/ 22336 w 331788"/>
                    <a:gd name="connsiteY21" fmla="*/ 44450 h 311151"/>
                    <a:gd name="connsiteX22" fmla="*/ 15875 w 331788"/>
                    <a:gd name="connsiteY22" fmla="*/ 49630 h 311151"/>
                    <a:gd name="connsiteX23" fmla="*/ 15875 w 331788"/>
                    <a:gd name="connsiteY23" fmla="*/ 93663 h 311151"/>
                    <a:gd name="connsiteX24" fmla="*/ 273050 w 331788"/>
                    <a:gd name="connsiteY24" fmla="*/ 93663 h 311151"/>
                    <a:gd name="connsiteX25" fmla="*/ 273050 w 331788"/>
                    <a:gd name="connsiteY25" fmla="*/ 49630 h 311151"/>
                    <a:gd name="connsiteX26" fmla="*/ 267881 w 331788"/>
                    <a:gd name="connsiteY26" fmla="*/ 44450 h 311151"/>
                    <a:gd name="connsiteX27" fmla="*/ 245911 w 331788"/>
                    <a:gd name="connsiteY27" fmla="*/ 44450 h 311151"/>
                    <a:gd name="connsiteX28" fmla="*/ 245911 w 331788"/>
                    <a:gd name="connsiteY28" fmla="*/ 53515 h 311151"/>
                    <a:gd name="connsiteX29" fmla="*/ 231695 w 331788"/>
                    <a:gd name="connsiteY29" fmla="*/ 67761 h 311151"/>
                    <a:gd name="connsiteX30" fmla="*/ 212310 w 331788"/>
                    <a:gd name="connsiteY30" fmla="*/ 67761 h 311151"/>
                    <a:gd name="connsiteX31" fmla="*/ 198094 w 331788"/>
                    <a:gd name="connsiteY31" fmla="*/ 53515 h 311151"/>
                    <a:gd name="connsiteX32" fmla="*/ 198094 w 331788"/>
                    <a:gd name="connsiteY32" fmla="*/ 44450 h 311151"/>
                    <a:gd name="connsiteX33" fmla="*/ 168370 w 331788"/>
                    <a:gd name="connsiteY33" fmla="*/ 44450 h 311151"/>
                    <a:gd name="connsiteX34" fmla="*/ 168370 w 331788"/>
                    <a:gd name="connsiteY34" fmla="*/ 53515 h 311151"/>
                    <a:gd name="connsiteX35" fmla="*/ 154155 w 331788"/>
                    <a:gd name="connsiteY35" fmla="*/ 67761 h 311151"/>
                    <a:gd name="connsiteX36" fmla="*/ 134770 w 331788"/>
                    <a:gd name="connsiteY36" fmla="*/ 67761 h 311151"/>
                    <a:gd name="connsiteX37" fmla="*/ 120554 w 331788"/>
                    <a:gd name="connsiteY37" fmla="*/ 53515 h 311151"/>
                    <a:gd name="connsiteX38" fmla="*/ 120554 w 331788"/>
                    <a:gd name="connsiteY38" fmla="*/ 44450 h 311151"/>
                    <a:gd name="connsiteX39" fmla="*/ 92123 w 331788"/>
                    <a:gd name="connsiteY39" fmla="*/ 44450 h 311151"/>
                    <a:gd name="connsiteX40" fmla="*/ 92123 w 331788"/>
                    <a:gd name="connsiteY40" fmla="*/ 53515 h 311151"/>
                    <a:gd name="connsiteX41" fmla="*/ 77907 w 331788"/>
                    <a:gd name="connsiteY41" fmla="*/ 67761 h 311151"/>
                    <a:gd name="connsiteX42" fmla="*/ 58522 w 331788"/>
                    <a:gd name="connsiteY42" fmla="*/ 67761 h 311151"/>
                    <a:gd name="connsiteX43" fmla="*/ 44306 w 331788"/>
                    <a:gd name="connsiteY43" fmla="*/ 53515 h 311151"/>
                    <a:gd name="connsiteX44" fmla="*/ 44306 w 331788"/>
                    <a:gd name="connsiteY44" fmla="*/ 44450 h 311151"/>
                    <a:gd name="connsiteX45" fmla="*/ 22336 w 331788"/>
                    <a:gd name="connsiteY45" fmla="*/ 44450 h 311151"/>
                    <a:gd name="connsiteX46" fmla="*/ 58303 w 331788"/>
                    <a:gd name="connsiteY46" fmla="*/ 0 h 311151"/>
                    <a:gd name="connsiteX47" fmla="*/ 77737 w 331788"/>
                    <a:gd name="connsiteY47" fmla="*/ 0 h 311151"/>
                    <a:gd name="connsiteX48" fmla="*/ 91989 w 331788"/>
                    <a:gd name="connsiteY48" fmla="*/ 14248 h 311151"/>
                    <a:gd name="connsiteX49" fmla="*/ 91989 w 331788"/>
                    <a:gd name="connsiteY49" fmla="*/ 29791 h 311151"/>
                    <a:gd name="connsiteX50" fmla="*/ 120493 w 331788"/>
                    <a:gd name="connsiteY50" fmla="*/ 29791 h 311151"/>
                    <a:gd name="connsiteX51" fmla="*/ 120493 w 331788"/>
                    <a:gd name="connsiteY51" fmla="*/ 14248 h 311151"/>
                    <a:gd name="connsiteX52" fmla="*/ 134745 w 331788"/>
                    <a:gd name="connsiteY52" fmla="*/ 0 h 311151"/>
                    <a:gd name="connsiteX53" fmla="*/ 154179 w 331788"/>
                    <a:gd name="connsiteY53" fmla="*/ 0 h 311151"/>
                    <a:gd name="connsiteX54" fmla="*/ 168431 w 331788"/>
                    <a:gd name="connsiteY54" fmla="*/ 14248 h 311151"/>
                    <a:gd name="connsiteX55" fmla="*/ 168431 w 331788"/>
                    <a:gd name="connsiteY55" fmla="*/ 29791 h 311151"/>
                    <a:gd name="connsiteX56" fmla="*/ 198231 w 331788"/>
                    <a:gd name="connsiteY56" fmla="*/ 29791 h 311151"/>
                    <a:gd name="connsiteX57" fmla="*/ 198231 w 331788"/>
                    <a:gd name="connsiteY57" fmla="*/ 14248 h 311151"/>
                    <a:gd name="connsiteX58" fmla="*/ 212483 w 331788"/>
                    <a:gd name="connsiteY58" fmla="*/ 0 h 311151"/>
                    <a:gd name="connsiteX59" fmla="*/ 231917 w 331788"/>
                    <a:gd name="connsiteY59" fmla="*/ 0 h 311151"/>
                    <a:gd name="connsiteX60" fmla="*/ 246170 w 331788"/>
                    <a:gd name="connsiteY60" fmla="*/ 14248 h 311151"/>
                    <a:gd name="connsiteX61" fmla="*/ 246170 w 331788"/>
                    <a:gd name="connsiteY61" fmla="*/ 29791 h 311151"/>
                    <a:gd name="connsiteX62" fmla="*/ 268195 w 331788"/>
                    <a:gd name="connsiteY62" fmla="*/ 29791 h 311151"/>
                    <a:gd name="connsiteX63" fmla="*/ 288925 w 331788"/>
                    <a:gd name="connsiteY63" fmla="*/ 50516 h 311151"/>
                    <a:gd name="connsiteX64" fmla="*/ 288925 w 331788"/>
                    <a:gd name="connsiteY64" fmla="*/ 146366 h 311151"/>
                    <a:gd name="connsiteX65" fmla="*/ 286334 w 331788"/>
                    <a:gd name="connsiteY65" fmla="*/ 143775 h 311151"/>
                    <a:gd name="connsiteX66" fmla="*/ 250056 w 331788"/>
                    <a:gd name="connsiteY66" fmla="*/ 137299 h 311151"/>
                    <a:gd name="connsiteX67" fmla="*/ 215074 w 331788"/>
                    <a:gd name="connsiteY67" fmla="*/ 143775 h 311151"/>
                    <a:gd name="connsiteX68" fmla="*/ 185275 w 331788"/>
                    <a:gd name="connsiteY68" fmla="*/ 164500 h 311151"/>
                    <a:gd name="connsiteX69" fmla="*/ 165840 w 331788"/>
                    <a:gd name="connsiteY69" fmla="*/ 192996 h 311151"/>
                    <a:gd name="connsiteX70" fmla="*/ 158066 w 331788"/>
                    <a:gd name="connsiteY70" fmla="*/ 229264 h 311151"/>
                    <a:gd name="connsiteX71" fmla="*/ 163249 w 331788"/>
                    <a:gd name="connsiteY71" fmla="*/ 260350 h 311151"/>
                    <a:gd name="connsiteX72" fmla="*/ 22025 w 331788"/>
                    <a:gd name="connsiteY72" fmla="*/ 260350 h 311151"/>
                    <a:gd name="connsiteX73" fmla="*/ 0 w 331788"/>
                    <a:gd name="connsiteY73" fmla="*/ 238330 h 311151"/>
                    <a:gd name="connsiteX74" fmla="*/ 0 w 331788"/>
                    <a:gd name="connsiteY74" fmla="*/ 50516 h 311151"/>
                    <a:gd name="connsiteX75" fmla="*/ 22025 w 331788"/>
                    <a:gd name="connsiteY75" fmla="*/ 29791 h 311151"/>
                    <a:gd name="connsiteX76" fmla="*/ 44051 w 331788"/>
                    <a:gd name="connsiteY76" fmla="*/ 29791 h 311151"/>
                    <a:gd name="connsiteX77" fmla="*/ 44051 w 331788"/>
                    <a:gd name="connsiteY77" fmla="*/ 14248 h 311151"/>
                    <a:gd name="connsiteX78" fmla="*/ 58303 w 331788"/>
                    <a:gd name="connsiteY78" fmla="*/ 0 h 311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l="l" t="t" r="r" b="b"/>
                  <a:pathLst>
                    <a:path w="331788" h="311151">
                      <a:moveTo>
                        <a:pt x="249749" y="163513"/>
                      </a:moveTo>
                      <a:cubicBezTo>
                        <a:pt x="245874" y="163513"/>
                        <a:pt x="243291" y="167468"/>
                        <a:pt x="243291" y="171424"/>
                      </a:cubicBezTo>
                      <a:cubicBezTo>
                        <a:pt x="243291" y="171424"/>
                        <a:pt x="243291" y="171424"/>
                        <a:pt x="243291" y="218888"/>
                      </a:cubicBezTo>
                      <a:cubicBezTo>
                        <a:pt x="239417" y="221525"/>
                        <a:pt x="238125" y="225480"/>
                        <a:pt x="238125" y="229435"/>
                      </a:cubicBezTo>
                      <a:cubicBezTo>
                        <a:pt x="238125" y="236027"/>
                        <a:pt x="243291" y="241301"/>
                        <a:pt x="249749" y="241301"/>
                      </a:cubicBezTo>
                      <a:cubicBezTo>
                        <a:pt x="253624" y="241301"/>
                        <a:pt x="257498" y="239983"/>
                        <a:pt x="260081" y="236027"/>
                      </a:cubicBezTo>
                      <a:cubicBezTo>
                        <a:pt x="260081" y="236027"/>
                        <a:pt x="260081" y="236027"/>
                        <a:pt x="288495" y="236027"/>
                      </a:cubicBezTo>
                      <a:lnTo>
                        <a:pt x="307868" y="236027"/>
                      </a:lnTo>
                      <a:cubicBezTo>
                        <a:pt x="311742" y="236027"/>
                        <a:pt x="314325" y="233390"/>
                        <a:pt x="314325" y="229435"/>
                      </a:cubicBezTo>
                      <a:cubicBezTo>
                        <a:pt x="314325" y="225480"/>
                        <a:pt x="311742" y="221525"/>
                        <a:pt x="307868" y="221525"/>
                      </a:cubicBezTo>
                      <a:cubicBezTo>
                        <a:pt x="307868" y="221525"/>
                        <a:pt x="307868" y="221525"/>
                        <a:pt x="260081" y="221525"/>
                      </a:cubicBezTo>
                      <a:cubicBezTo>
                        <a:pt x="258790" y="221525"/>
                        <a:pt x="257498" y="220206"/>
                        <a:pt x="257498" y="218888"/>
                      </a:cubicBezTo>
                      <a:cubicBezTo>
                        <a:pt x="257498" y="218888"/>
                        <a:pt x="257498" y="218888"/>
                        <a:pt x="257498" y="171424"/>
                      </a:cubicBezTo>
                      <a:cubicBezTo>
                        <a:pt x="257498" y="167468"/>
                        <a:pt x="253624" y="163513"/>
                        <a:pt x="249749" y="163513"/>
                      </a:cubicBezTo>
                      <a:close/>
                      <a:moveTo>
                        <a:pt x="250178" y="147638"/>
                      </a:moveTo>
                      <a:cubicBezTo>
                        <a:pt x="264427" y="147638"/>
                        <a:pt x="277381" y="151531"/>
                        <a:pt x="289040" y="158020"/>
                      </a:cubicBezTo>
                      <a:cubicBezTo>
                        <a:pt x="314948" y="172295"/>
                        <a:pt x="331788" y="198249"/>
                        <a:pt x="331788" y="229395"/>
                      </a:cubicBezTo>
                      <a:cubicBezTo>
                        <a:pt x="331788" y="274815"/>
                        <a:pt x="295517" y="311151"/>
                        <a:pt x="250178" y="311151"/>
                      </a:cubicBezTo>
                      <a:cubicBezTo>
                        <a:pt x="216497" y="311151"/>
                        <a:pt x="186703" y="289090"/>
                        <a:pt x="175044" y="260540"/>
                      </a:cubicBezTo>
                      <a:cubicBezTo>
                        <a:pt x="171158" y="250158"/>
                        <a:pt x="169863" y="239776"/>
                        <a:pt x="169863" y="229395"/>
                      </a:cubicBezTo>
                      <a:cubicBezTo>
                        <a:pt x="169863" y="183974"/>
                        <a:pt x="206134" y="147638"/>
                        <a:pt x="250178" y="147638"/>
                      </a:cubicBezTo>
                      <a:close/>
                      <a:moveTo>
                        <a:pt x="22336" y="44450"/>
                      </a:moveTo>
                      <a:cubicBezTo>
                        <a:pt x="18459" y="44450"/>
                        <a:pt x="15875" y="47040"/>
                        <a:pt x="15875" y="49630"/>
                      </a:cubicBezTo>
                      <a:lnTo>
                        <a:pt x="15875" y="93663"/>
                      </a:lnTo>
                      <a:cubicBezTo>
                        <a:pt x="15875" y="93663"/>
                        <a:pt x="15875" y="93663"/>
                        <a:pt x="273050" y="93663"/>
                      </a:cubicBezTo>
                      <a:cubicBezTo>
                        <a:pt x="273050" y="93663"/>
                        <a:pt x="273050" y="93663"/>
                        <a:pt x="273050" y="49630"/>
                      </a:cubicBezTo>
                      <a:cubicBezTo>
                        <a:pt x="273050" y="47040"/>
                        <a:pt x="270466" y="44450"/>
                        <a:pt x="267881" y="44450"/>
                      </a:cubicBezTo>
                      <a:cubicBezTo>
                        <a:pt x="267881" y="44450"/>
                        <a:pt x="267881" y="44450"/>
                        <a:pt x="245911" y="44450"/>
                      </a:cubicBezTo>
                      <a:cubicBezTo>
                        <a:pt x="245911" y="44450"/>
                        <a:pt x="245911" y="44450"/>
                        <a:pt x="245911" y="53515"/>
                      </a:cubicBezTo>
                      <a:cubicBezTo>
                        <a:pt x="245911" y="61286"/>
                        <a:pt x="239449" y="67761"/>
                        <a:pt x="231695" y="67761"/>
                      </a:cubicBezTo>
                      <a:cubicBezTo>
                        <a:pt x="231695" y="67761"/>
                        <a:pt x="231695" y="67761"/>
                        <a:pt x="212310" y="67761"/>
                      </a:cubicBezTo>
                      <a:cubicBezTo>
                        <a:pt x="204556" y="67761"/>
                        <a:pt x="198094" y="61286"/>
                        <a:pt x="198094" y="53515"/>
                      </a:cubicBezTo>
                      <a:cubicBezTo>
                        <a:pt x="198094" y="53515"/>
                        <a:pt x="198094" y="53515"/>
                        <a:pt x="198094" y="44450"/>
                      </a:cubicBezTo>
                      <a:cubicBezTo>
                        <a:pt x="198094" y="44450"/>
                        <a:pt x="198094" y="44450"/>
                        <a:pt x="168370" y="44450"/>
                      </a:cubicBezTo>
                      <a:cubicBezTo>
                        <a:pt x="168370" y="44450"/>
                        <a:pt x="168370" y="44450"/>
                        <a:pt x="168370" y="53515"/>
                      </a:cubicBezTo>
                      <a:cubicBezTo>
                        <a:pt x="168370" y="61286"/>
                        <a:pt x="161909" y="67761"/>
                        <a:pt x="154155" y="67761"/>
                      </a:cubicBezTo>
                      <a:cubicBezTo>
                        <a:pt x="154155" y="67761"/>
                        <a:pt x="154155" y="67761"/>
                        <a:pt x="134770" y="67761"/>
                      </a:cubicBezTo>
                      <a:cubicBezTo>
                        <a:pt x="127016" y="67761"/>
                        <a:pt x="120554" y="61286"/>
                        <a:pt x="120554" y="53515"/>
                      </a:cubicBezTo>
                      <a:cubicBezTo>
                        <a:pt x="120554" y="53515"/>
                        <a:pt x="120554" y="53515"/>
                        <a:pt x="120554" y="44450"/>
                      </a:cubicBezTo>
                      <a:cubicBezTo>
                        <a:pt x="120554" y="44450"/>
                        <a:pt x="120554" y="44450"/>
                        <a:pt x="92123" y="44450"/>
                      </a:cubicBezTo>
                      <a:cubicBezTo>
                        <a:pt x="92123" y="44450"/>
                        <a:pt x="92123" y="44450"/>
                        <a:pt x="92123" y="53515"/>
                      </a:cubicBezTo>
                      <a:cubicBezTo>
                        <a:pt x="92123" y="61286"/>
                        <a:pt x="85661" y="67761"/>
                        <a:pt x="77907" y="67761"/>
                      </a:cubicBezTo>
                      <a:cubicBezTo>
                        <a:pt x="77907" y="67761"/>
                        <a:pt x="77907" y="67761"/>
                        <a:pt x="58522" y="67761"/>
                      </a:cubicBezTo>
                      <a:cubicBezTo>
                        <a:pt x="50768" y="67761"/>
                        <a:pt x="44306" y="61286"/>
                        <a:pt x="44306" y="53515"/>
                      </a:cubicBezTo>
                      <a:cubicBezTo>
                        <a:pt x="44306" y="53515"/>
                        <a:pt x="44306" y="53515"/>
                        <a:pt x="44306" y="44450"/>
                      </a:cubicBezTo>
                      <a:cubicBezTo>
                        <a:pt x="44306" y="44450"/>
                        <a:pt x="44306" y="44450"/>
                        <a:pt x="22336" y="44450"/>
                      </a:cubicBezTo>
                      <a:close/>
                      <a:moveTo>
                        <a:pt x="58303" y="0"/>
                      </a:moveTo>
                      <a:cubicBezTo>
                        <a:pt x="58303" y="0"/>
                        <a:pt x="58303" y="0"/>
                        <a:pt x="77737" y="0"/>
                      </a:cubicBezTo>
                      <a:cubicBezTo>
                        <a:pt x="85511" y="0"/>
                        <a:pt x="91989" y="6476"/>
                        <a:pt x="91989" y="14248"/>
                      </a:cubicBezTo>
                      <a:cubicBezTo>
                        <a:pt x="91989" y="14248"/>
                        <a:pt x="91989" y="14248"/>
                        <a:pt x="91989" y="29791"/>
                      </a:cubicBezTo>
                      <a:cubicBezTo>
                        <a:pt x="91989" y="29791"/>
                        <a:pt x="91989" y="29791"/>
                        <a:pt x="120493" y="29791"/>
                      </a:cubicBezTo>
                      <a:cubicBezTo>
                        <a:pt x="120493" y="29791"/>
                        <a:pt x="120493" y="29791"/>
                        <a:pt x="120493" y="14248"/>
                      </a:cubicBezTo>
                      <a:cubicBezTo>
                        <a:pt x="120493" y="6476"/>
                        <a:pt x="126971" y="0"/>
                        <a:pt x="134745" y="0"/>
                      </a:cubicBezTo>
                      <a:cubicBezTo>
                        <a:pt x="134745" y="0"/>
                        <a:pt x="134745" y="0"/>
                        <a:pt x="154179" y="0"/>
                      </a:cubicBezTo>
                      <a:cubicBezTo>
                        <a:pt x="161953" y="0"/>
                        <a:pt x="168431" y="6476"/>
                        <a:pt x="168431" y="14248"/>
                      </a:cubicBezTo>
                      <a:cubicBezTo>
                        <a:pt x="168431" y="14248"/>
                        <a:pt x="168431" y="14248"/>
                        <a:pt x="168431" y="29791"/>
                      </a:cubicBezTo>
                      <a:cubicBezTo>
                        <a:pt x="168431" y="29791"/>
                        <a:pt x="168431" y="29791"/>
                        <a:pt x="198231" y="29791"/>
                      </a:cubicBezTo>
                      <a:cubicBezTo>
                        <a:pt x="198231" y="29791"/>
                        <a:pt x="198231" y="29791"/>
                        <a:pt x="198231" y="14248"/>
                      </a:cubicBezTo>
                      <a:cubicBezTo>
                        <a:pt x="198231" y="6476"/>
                        <a:pt x="204709" y="0"/>
                        <a:pt x="212483" y="0"/>
                      </a:cubicBezTo>
                      <a:cubicBezTo>
                        <a:pt x="212483" y="0"/>
                        <a:pt x="212483" y="0"/>
                        <a:pt x="231917" y="0"/>
                      </a:cubicBezTo>
                      <a:cubicBezTo>
                        <a:pt x="239691" y="0"/>
                        <a:pt x="246170" y="6476"/>
                        <a:pt x="246170" y="14248"/>
                      </a:cubicBezTo>
                      <a:cubicBezTo>
                        <a:pt x="246170" y="14248"/>
                        <a:pt x="246170" y="14248"/>
                        <a:pt x="246170" y="29791"/>
                      </a:cubicBezTo>
                      <a:cubicBezTo>
                        <a:pt x="246170" y="29791"/>
                        <a:pt x="246170" y="29791"/>
                        <a:pt x="268195" y="29791"/>
                      </a:cubicBezTo>
                      <a:cubicBezTo>
                        <a:pt x="279856" y="29791"/>
                        <a:pt x="288925" y="38858"/>
                        <a:pt x="288925" y="50516"/>
                      </a:cubicBezTo>
                      <a:cubicBezTo>
                        <a:pt x="288925" y="50516"/>
                        <a:pt x="288925" y="50516"/>
                        <a:pt x="288925" y="146366"/>
                      </a:cubicBezTo>
                      <a:cubicBezTo>
                        <a:pt x="288925" y="145071"/>
                        <a:pt x="287630" y="145071"/>
                        <a:pt x="286334" y="143775"/>
                      </a:cubicBezTo>
                      <a:cubicBezTo>
                        <a:pt x="274673" y="139889"/>
                        <a:pt x="263013" y="137299"/>
                        <a:pt x="250056" y="137299"/>
                      </a:cubicBezTo>
                      <a:cubicBezTo>
                        <a:pt x="238396" y="137299"/>
                        <a:pt x="225439" y="139889"/>
                        <a:pt x="215074" y="143775"/>
                      </a:cubicBezTo>
                      <a:cubicBezTo>
                        <a:pt x="203413" y="148956"/>
                        <a:pt x="194344" y="155433"/>
                        <a:pt x="185275" y="164500"/>
                      </a:cubicBezTo>
                      <a:cubicBezTo>
                        <a:pt x="177501" y="172272"/>
                        <a:pt x="169727" y="182634"/>
                        <a:pt x="165840" y="192996"/>
                      </a:cubicBezTo>
                      <a:cubicBezTo>
                        <a:pt x="160658" y="204653"/>
                        <a:pt x="158066" y="216311"/>
                        <a:pt x="158066" y="229264"/>
                      </a:cubicBezTo>
                      <a:cubicBezTo>
                        <a:pt x="158066" y="239626"/>
                        <a:pt x="160658" y="249988"/>
                        <a:pt x="163249" y="260350"/>
                      </a:cubicBezTo>
                      <a:cubicBezTo>
                        <a:pt x="163249" y="260350"/>
                        <a:pt x="163249" y="260350"/>
                        <a:pt x="22025" y="260350"/>
                      </a:cubicBezTo>
                      <a:cubicBezTo>
                        <a:pt x="9069" y="260350"/>
                        <a:pt x="0" y="249988"/>
                        <a:pt x="0" y="238330"/>
                      </a:cubicBezTo>
                      <a:cubicBezTo>
                        <a:pt x="0" y="238330"/>
                        <a:pt x="0" y="238330"/>
                        <a:pt x="0" y="50516"/>
                      </a:cubicBezTo>
                      <a:cubicBezTo>
                        <a:pt x="0" y="38858"/>
                        <a:pt x="9069" y="29791"/>
                        <a:pt x="22025" y="29791"/>
                      </a:cubicBezTo>
                      <a:cubicBezTo>
                        <a:pt x="22025" y="29791"/>
                        <a:pt x="22025" y="29791"/>
                        <a:pt x="44051" y="29791"/>
                      </a:cubicBezTo>
                      <a:cubicBezTo>
                        <a:pt x="44051" y="29791"/>
                        <a:pt x="44051" y="29791"/>
                        <a:pt x="44051" y="14248"/>
                      </a:cubicBezTo>
                      <a:cubicBezTo>
                        <a:pt x="44051" y="6476"/>
                        <a:pt x="50529" y="0"/>
                        <a:pt x="58303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4355305" y="4355436"/>
                <a:ext cx="10453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20XX.01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07DE04CC-2C60-4610-9CDB-3E76DB9304AD}"/>
              </a:ext>
            </a:extLst>
          </p:cNvPr>
          <p:cNvSpPr/>
          <p:nvPr/>
        </p:nvSpPr>
        <p:spPr>
          <a:xfrm>
            <a:off x="679794" y="509749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3952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779089" y="1259052"/>
            <a:ext cx="1145244" cy="4772650"/>
            <a:chOff x="1875341" y="1435514"/>
            <a:chExt cx="1145244" cy="4772650"/>
          </a:xfrm>
        </p:grpSpPr>
        <p:grpSp>
          <p:nvGrpSpPr>
            <p:cNvPr id="9" name="Group 1"/>
            <p:cNvGrpSpPr/>
            <p:nvPr/>
          </p:nvGrpSpPr>
          <p:grpSpPr>
            <a:xfrm>
              <a:off x="1875341" y="1435514"/>
              <a:ext cx="1145243" cy="790786"/>
              <a:chOff x="1668087" y="1131991"/>
              <a:chExt cx="1145243" cy="790786"/>
            </a:xfrm>
          </p:grpSpPr>
          <p:sp>
            <p:nvSpPr>
              <p:cNvPr id="10" name="Freeform 27"/>
              <p:cNvSpPr/>
              <p:nvPr/>
            </p:nvSpPr>
            <p:spPr bwMode="auto">
              <a:xfrm rot="16200000">
                <a:off x="1845316" y="954762"/>
                <a:ext cx="790786" cy="1145243"/>
              </a:xfrm>
              <a:custGeom>
                <a:avLst/>
                <a:gdLst>
                  <a:gd name="T0" fmla="*/ 0 w 482"/>
                  <a:gd name="T1" fmla="*/ 0 h 696"/>
                  <a:gd name="T2" fmla="*/ 0 w 482"/>
                  <a:gd name="T3" fmla="*/ 223 h 696"/>
                  <a:gd name="T4" fmla="*/ 0 w 482"/>
                  <a:gd name="T5" fmla="*/ 223 h 696"/>
                  <a:gd name="T6" fmla="*/ 125 w 482"/>
                  <a:gd name="T7" fmla="*/ 348 h 696"/>
                  <a:gd name="T8" fmla="*/ 0 w 482"/>
                  <a:gd name="T9" fmla="*/ 473 h 696"/>
                  <a:gd name="T10" fmla="*/ 0 w 482"/>
                  <a:gd name="T11" fmla="*/ 473 h 696"/>
                  <a:gd name="T12" fmla="*/ 0 w 482"/>
                  <a:gd name="T13" fmla="*/ 696 h 696"/>
                  <a:gd name="T14" fmla="*/ 388 w 482"/>
                  <a:gd name="T15" fmla="*/ 441 h 696"/>
                  <a:gd name="T16" fmla="*/ 482 w 482"/>
                  <a:gd name="T17" fmla="*/ 348 h 696"/>
                  <a:gd name="T18" fmla="*/ 388 w 482"/>
                  <a:gd name="T19" fmla="*/ 255 h 696"/>
                  <a:gd name="T20" fmla="*/ 0 w 482"/>
                  <a:gd name="T2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2" h="696">
                    <a:moveTo>
                      <a:pt x="0" y="0"/>
                    </a:moveTo>
                    <a:cubicBezTo>
                      <a:pt x="0" y="223"/>
                      <a:pt x="0" y="223"/>
                      <a:pt x="0" y="223"/>
                    </a:cubicBezTo>
                    <a:cubicBezTo>
                      <a:pt x="0" y="223"/>
                      <a:pt x="0" y="223"/>
                      <a:pt x="0" y="223"/>
                    </a:cubicBezTo>
                    <a:cubicBezTo>
                      <a:pt x="69" y="223"/>
                      <a:pt x="125" y="279"/>
                      <a:pt x="125" y="348"/>
                    </a:cubicBezTo>
                    <a:cubicBezTo>
                      <a:pt x="125" y="417"/>
                      <a:pt x="69" y="473"/>
                      <a:pt x="0" y="473"/>
                    </a:cubicBezTo>
                    <a:cubicBezTo>
                      <a:pt x="0" y="473"/>
                      <a:pt x="0" y="473"/>
                      <a:pt x="0" y="473"/>
                    </a:cubicBezTo>
                    <a:cubicBezTo>
                      <a:pt x="0" y="696"/>
                      <a:pt x="0" y="696"/>
                      <a:pt x="0" y="696"/>
                    </a:cubicBezTo>
                    <a:cubicBezTo>
                      <a:pt x="0" y="696"/>
                      <a:pt x="380" y="441"/>
                      <a:pt x="388" y="441"/>
                    </a:cubicBezTo>
                    <a:cubicBezTo>
                      <a:pt x="440" y="441"/>
                      <a:pt x="482" y="400"/>
                      <a:pt x="482" y="348"/>
                    </a:cubicBezTo>
                    <a:cubicBezTo>
                      <a:pt x="482" y="296"/>
                      <a:pt x="440" y="255"/>
                      <a:pt x="388" y="255"/>
                    </a:cubicBezTo>
                    <a:cubicBezTo>
                      <a:pt x="380" y="25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Freeform 28"/>
              <p:cNvSpPr/>
              <p:nvPr/>
            </p:nvSpPr>
            <p:spPr bwMode="auto">
              <a:xfrm rot="16200000">
                <a:off x="2135239" y="1083831"/>
                <a:ext cx="209977" cy="306297"/>
              </a:xfrm>
              <a:custGeom>
                <a:avLst/>
                <a:gdLst>
                  <a:gd name="T0" fmla="*/ 34 w 128"/>
                  <a:gd name="T1" fmla="*/ 186 h 186"/>
                  <a:gd name="T2" fmla="*/ 128 w 128"/>
                  <a:gd name="T3" fmla="*/ 93 h 186"/>
                  <a:gd name="T4" fmla="*/ 34 w 128"/>
                  <a:gd name="T5" fmla="*/ 0 h 186"/>
                  <a:gd name="T6" fmla="*/ 0 w 128"/>
                  <a:gd name="T7" fmla="*/ 93 h 186"/>
                  <a:gd name="T8" fmla="*/ 34 w 128"/>
                  <a:gd name="T9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186">
                    <a:moveTo>
                      <a:pt x="34" y="186"/>
                    </a:moveTo>
                    <a:cubicBezTo>
                      <a:pt x="86" y="186"/>
                      <a:pt x="128" y="145"/>
                      <a:pt x="128" y="93"/>
                    </a:cubicBezTo>
                    <a:cubicBezTo>
                      <a:pt x="128" y="41"/>
                      <a:pt x="86" y="0"/>
                      <a:pt x="34" y="0"/>
                    </a:cubicBezTo>
                    <a:cubicBezTo>
                      <a:pt x="30" y="0"/>
                      <a:pt x="0" y="46"/>
                      <a:pt x="0" y="93"/>
                    </a:cubicBezTo>
                    <a:cubicBezTo>
                      <a:pt x="0" y="140"/>
                      <a:pt x="30" y="186"/>
                      <a:pt x="34" y="186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Freeform 26"/>
            <p:cNvSpPr/>
            <p:nvPr/>
          </p:nvSpPr>
          <p:spPr bwMode="auto">
            <a:xfrm rot="16200000">
              <a:off x="1876305" y="2072188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79 w 697"/>
                <a:gd name="T15" fmla="*/ 696 h 696"/>
                <a:gd name="T16" fmla="*/ 579 w 697"/>
                <a:gd name="T17" fmla="*/ 438 h 696"/>
                <a:gd name="T18" fmla="*/ 603 w 697"/>
                <a:gd name="T19" fmla="*/ 441 h 696"/>
                <a:gd name="T20" fmla="*/ 697 w 697"/>
                <a:gd name="T21" fmla="*/ 348 h 696"/>
                <a:gd name="T22" fmla="*/ 603 w 697"/>
                <a:gd name="T23" fmla="*/ 255 h 696"/>
                <a:gd name="T24" fmla="*/ 579 w 697"/>
                <a:gd name="T25" fmla="*/ 258 h 696"/>
                <a:gd name="T26" fmla="*/ 579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79" y="696"/>
                    <a:pt x="579" y="696"/>
                    <a:pt x="579" y="696"/>
                  </a:cubicBezTo>
                  <a:cubicBezTo>
                    <a:pt x="579" y="438"/>
                    <a:pt x="579" y="438"/>
                    <a:pt x="579" y="438"/>
                  </a:cubicBezTo>
                  <a:cubicBezTo>
                    <a:pt x="587" y="440"/>
                    <a:pt x="595" y="441"/>
                    <a:pt x="603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3" y="255"/>
                  </a:cubicBezTo>
                  <a:cubicBezTo>
                    <a:pt x="595" y="255"/>
                    <a:pt x="587" y="256"/>
                    <a:pt x="579" y="258"/>
                  </a:cubicBezTo>
                  <a:cubicBezTo>
                    <a:pt x="579" y="0"/>
                    <a:pt x="579" y="0"/>
                    <a:pt x="57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01892" y="2350023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5"/>
            <p:cNvSpPr/>
            <p:nvPr/>
          </p:nvSpPr>
          <p:spPr bwMode="auto">
            <a:xfrm rot="16200000">
              <a:off x="1876305" y="3069099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79 w 697"/>
                <a:gd name="T15" fmla="*/ 696 h 696"/>
                <a:gd name="T16" fmla="*/ 579 w 697"/>
                <a:gd name="T17" fmla="*/ 438 h 696"/>
                <a:gd name="T18" fmla="*/ 603 w 697"/>
                <a:gd name="T19" fmla="*/ 441 h 696"/>
                <a:gd name="T20" fmla="*/ 697 w 697"/>
                <a:gd name="T21" fmla="*/ 348 h 696"/>
                <a:gd name="T22" fmla="*/ 603 w 697"/>
                <a:gd name="T23" fmla="*/ 255 h 696"/>
                <a:gd name="T24" fmla="*/ 579 w 697"/>
                <a:gd name="T25" fmla="*/ 258 h 696"/>
                <a:gd name="T26" fmla="*/ 579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79" y="696"/>
                    <a:pt x="579" y="696"/>
                    <a:pt x="579" y="696"/>
                  </a:cubicBezTo>
                  <a:cubicBezTo>
                    <a:pt x="579" y="438"/>
                    <a:pt x="579" y="438"/>
                    <a:pt x="579" y="438"/>
                  </a:cubicBezTo>
                  <a:cubicBezTo>
                    <a:pt x="587" y="440"/>
                    <a:pt x="595" y="441"/>
                    <a:pt x="603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3" y="255"/>
                  </a:cubicBezTo>
                  <a:cubicBezTo>
                    <a:pt x="595" y="255"/>
                    <a:pt x="587" y="256"/>
                    <a:pt x="579" y="258"/>
                  </a:cubicBezTo>
                  <a:cubicBezTo>
                    <a:pt x="579" y="0"/>
                    <a:pt x="579" y="0"/>
                    <a:pt x="57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2101892" y="3349342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4"/>
            <p:cNvSpPr/>
            <p:nvPr/>
          </p:nvSpPr>
          <p:spPr bwMode="auto">
            <a:xfrm rot="16200000">
              <a:off x="1876786" y="4066491"/>
              <a:ext cx="1142354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80 w 697"/>
                <a:gd name="T15" fmla="*/ 696 h 696"/>
                <a:gd name="T16" fmla="*/ 580 w 697"/>
                <a:gd name="T17" fmla="*/ 438 h 696"/>
                <a:gd name="T18" fmla="*/ 604 w 697"/>
                <a:gd name="T19" fmla="*/ 441 h 696"/>
                <a:gd name="T20" fmla="*/ 697 w 697"/>
                <a:gd name="T21" fmla="*/ 348 h 696"/>
                <a:gd name="T22" fmla="*/ 604 w 697"/>
                <a:gd name="T23" fmla="*/ 255 h 696"/>
                <a:gd name="T24" fmla="*/ 580 w 697"/>
                <a:gd name="T25" fmla="*/ 258 h 696"/>
                <a:gd name="T26" fmla="*/ 580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80" y="696"/>
                    <a:pt x="580" y="696"/>
                    <a:pt x="580" y="696"/>
                  </a:cubicBezTo>
                  <a:cubicBezTo>
                    <a:pt x="580" y="438"/>
                    <a:pt x="580" y="438"/>
                    <a:pt x="580" y="438"/>
                  </a:cubicBezTo>
                  <a:cubicBezTo>
                    <a:pt x="587" y="440"/>
                    <a:pt x="595" y="441"/>
                    <a:pt x="604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4" y="255"/>
                  </a:cubicBezTo>
                  <a:cubicBezTo>
                    <a:pt x="595" y="255"/>
                    <a:pt x="587" y="256"/>
                    <a:pt x="580" y="258"/>
                  </a:cubicBezTo>
                  <a:cubicBezTo>
                    <a:pt x="580" y="0"/>
                    <a:pt x="580" y="0"/>
                    <a:pt x="5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4"/>
            <p:cNvSpPr txBox="1"/>
            <p:nvPr/>
          </p:nvSpPr>
          <p:spPr>
            <a:xfrm>
              <a:off x="2101892" y="4346735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23"/>
            <p:cNvSpPr/>
            <p:nvPr/>
          </p:nvSpPr>
          <p:spPr bwMode="auto">
            <a:xfrm rot="16200000">
              <a:off x="1876305" y="5063884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80 w 697"/>
                <a:gd name="T15" fmla="*/ 696 h 696"/>
                <a:gd name="T16" fmla="*/ 580 w 697"/>
                <a:gd name="T17" fmla="*/ 438 h 696"/>
                <a:gd name="T18" fmla="*/ 604 w 697"/>
                <a:gd name="T19" fmla="*/ 441 h 696"/>
                <a:gd name="T20" fmla="*/ 697 w 697"/>
                <a:gd name="T21" fmla="*/ 348 h 696"/>
                <a:gd name="T22" fmla="*/ 604 w 697"/>
                <a:gd name="T23" fmla="*/ 255 h 696"/>
                <a:gd name="T24" fmla="*/ 580 w 697"/>
                <a:gd name="T25" fmla="*/ 258 h 696"/>
                <a:gd name="T26" fmla="*/ 580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80" y="696"/>
                    <a:pt x="580" y="696"/>
                    <a:pt x="580" y="696"/>
                  </a:cubicBezTo>
                  <a:cubicBezTo>
                    <a:pt x="580" y="438"/>
                    <a:pt x="580" y="438"/>
                    <a:pt x="580" y="438"/>
                  </a:cubicBezTo>
                  <a:cubicBezTo>
                    <a:pt x="587" y="440"/>
                    <a:pt x="595" y="441"/>
                    <a:pt x="604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4" y="255"/>
                  </a:cubicBezTo>
                  <a:cubicBezTo>
                    <a:pt x="595" y="255"/>
                    <a:pt x="587" y="256"/>
                    <a:pt x="580" y="258"/>
                  </a:cubicBezTo>
                  <a:cubicBezTo>
                    <a:pt x="580" y="0"/>
                    <a:pt x="580" y="0"/>
                    <a:pt x="5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15"/>
            <p:cNvSpPr txBox="1"/>
            <p:nvPr/>
          </p:nvSpPr>
          <p:spPr>
            <a:xfrm>
              <a:off x="2101892" y="5344126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050140" y="1892630"/>
            <a:ext cx="6365181" cy="787523"/>
            <a:chOff x="3765017" y="2261596"/>
            <a:chExt cx="6365181" cy="787523"/>
          </a:xfrm>
        </p:grpSpPr>
        <p:sp>
          <p:nvSpPr>
            <p:cNvPr id="47" name="Title 20"/>
            <p:cNvSpPr txBox="1"/>
            <p:nvPr/>
          </p:nvSpPr>
          <p:spPr>
            <a:xfrm>
              <a:off x="4945179" y="2261596"/>
              <a:ext cx="5185019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Freeform 106"/>
            <p:cNvSpPr>
              <a:spLocks noChangeAspect="1" noChangeArrowheads="1"/>
            </p:cNvSpPr>
            <p:nvPr/>
          </p:nvSpPr>
          <p:spPr bwMode="auto">
            <a:xfrm>
              <a:off x="3765017" y="2415124"/>
              <a:ext cx="555172" cy="480467"/>
            </a:xfrm>
            <a:custGeom>
              <a:avLst/>
              <a:gdLst>
                <a:gd name="T0" fmla="*/ 502 w 1013"/>
                <a:gd name="T1" fmla="*/ 0 h 879"/>
                <a:gd name="T2" fmla="*/ 0 w 1013"/>
                <a:gd name="T3" fmla="*/ 351 h 879"/>
                <a:gd name="T4" fmla="*/ 193 w 1013"/>
                <a:gd name="T5" fmla="*/ 636 h 879"/>
                <a:gd name="T6" fmla="*/ 92 w 1013"/>
                <a:gd name="T7" fmla="*/ 862 h 879"/>
                <a:gd name="T8" fmla="*/ 92 w 1013"/>
                <a:gd name="T9" fmla="*/ 878 h 879"/>
                <a:gd name="T10" fmla="*/ 101 w 1013"/>
                <a:gd name="T11" fmla="*/ 878 h 879"/>
                <a:gd name="T12" fmla="*/ 109 w 1013"/>
                <a:gd name="T13" fmla="*/ 878 h 879"/>
                <a:gd name="T14" fmla="*/ 485 w 1013"/>
                <a:gd name="T15" fmla="*/ 711 h 879"/>
                <a:gd name="T16" fmla="*/ 502 w 1013"/>
                <a:gd name="T17" fmla="*/ 711 h 879"/>
                <a:gd name="T18" fmla="*/ 1012 w 1013"/>
                <a:gd name="T19" fmla="*/ 351 h 879"/>
                <a:gd name="T20" fmla="*/ 502 w 1013"/>
                <a:gd name="T21" fmla="*/ 0 h 879"/>
                <a:gd name="T22" fmla="*/ 502 w 1013"/>
                <a:gd name="T23" fmla="*/ 0 h 879"/>
                <a:gd name="T24" fmla="*/ 502 w 1013"/>
                <a:gd name="T25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3" h="879">
                  <a:moveTo>
                    <a:pt x="502" y="0"/>
                  </a:moveTo>
                  <a:cubicBezTo>
                    <a:pt x="226" y="0"/>
                    <a:pt x="0" y="159"/>
                    <a:pt x="0" y="351"/>
                  </a:cubicBezTo>
                  <a:cubicBezTo>
                    <a:pt x="0" y="469"/>
                    <a:pt x="67" y="569"/>
                    <a:pt x="193" y="636"/>
                  </a:cubicBezTo>
                  <a:cubicBezTo>
                    <a:pt x="176" y="711"/>
                    <a:pt x="142" y="811"/>
                    <a:pt x="92" y="862"/>
                  </a:cubicBezTo>
                  <a:cubicBezTo>
                    <a:pt x="92" y="870"/>
                    <a:pt x="92" y="870"/>
                    <a:pt x="92" y="878"/>
                  </a:cubicBezTo>
                  <a:lnTo>
                    <a:pt x="101" y="878"/>
                  </a:lnTo>
                  <a:lnTo>
                    <a:pt x="109" y="878"/>
                  </a:lnTo>
                  <a:cubicBezTo>
                    <a:pt x="118" y="878"/>
                    <a:pt x="335" y="862"/>
                    <a:pt x="485" y="711"/>
                  </a:cubicBezTo>
                  <a:cubicBezTo>
                    <a:pt x="485" y="711"/>
                    <a:pt x="494" y="711"/>
                    <a:pt x="502" y="711"/>
                  </a:cubicBezTo>
                  <a:cubicBezTo>
                    <a:pt x="786" y="711"/>
                    <a:pt x="1012" y="552"/>
                    <a:pt x="1012" y="351"/>
                  </a:cubicBezTo>
                  <a:cubicBezTo>
                    <a:pt x="1012" y="159"/>
                    <a:pt x="786" y="0"/>
                    <a:pt x="502" y="0"/>
                  </a:cubicBezTo>
                  <a:close/>
                  <a:moveTo>
                    <a:pt x="502" y="0"/>
                  </a:moveTo>
                  <a:lnTo>
                    <a:pt x="502" y="0"/>
                  </a:ln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050140" y="2946594"/>
            <a:ext cx="6344189" cy="787523"/>
            <a:chOff x="3786009" y="3175996"/>
            <a:chExt cx="6344189" cy="787523"/>
          </a:xfrm>
        </p:grpSpPr>
        <p:sp>
          <p:nvSpPr>
            <p:cNvPr id="50" name="Freeform 237"/>
            <p:cNvSpPr>
              <a:spLocks noChangeAspect="1" noChangeArrowheads="1"/>
            </p:cNvSpPr>
            <p:nvPr/>
          </p:nvSpPr>
          <p:spPr bwMode="auto">
            <a:xfrm>
              <a:off x="3786009" y="3381258"/>
              <a:ext cx="513189" cy="376998"/>
            </a:xfrm>
            <a:custGeom>
              <a:avLst/>
              <a:gdLst>
                <a:gd name="T0" fmla="*/ 586 w 1347"/>
                <a:gd name="T1" fmla="*/ 602 h 987"/>
                <a:gd name="T2" fmla="*/ 502 w 1347"/>
                <a:gd name="T3" fmla="*/ 535 h 987"/>
                <a:gd name="T4" fmla="*/ 42 w 1347"/>
                <a:gd name="T5" fmla="*/ 117 h 987"/>
                <a:gd name="T6" fmla="*/ 17 w 1347"/>
                <a:gd name="T7" fmla="*/ 33 h 987"/>
                <a:gd name="T8" fmla="*/ 92 w 1347"/>
                <a:gd name="T9" fmla="*/ 0 h 987"/>
                <a:gd name="T10" fmla="*/ 1255 w 1347"/>
                <a:gd name="T11" fmla="*/ 0 h 987"/>
                <a:gd name="T12" fmla="*/ 1330 w 1347"/>
                <a:gd name="T13" fmla="*/ 41 h 987"/>
                <a:gd name="T14" fmla="*/ 1305 w 1347"/>
                <a:gd name="T15" fmla="*/ 125 h 987"/>
                <a:gd name="T16" fmla="*/ 803 w 1347"/>
                <a:gd name="T17" fmla="*/ 576 h 987"/>
                <a:gd name="T18" fmla="*/ 586 w 1347"/>
                <a:gd name="T19" fmla="*/ 602 h 987"/>
                <a:gd name="T20" fmla="*/ 92 w 1347"/>
                <a:gd name="T21" fmla="*/ 986 h 987"/>
                <a:gd name="T22" fmla="*/ 0 w 1347"/>
                <a:gd name="T23" fmla="*/ 894 h 987"/>
                <a:gd name="T24" fmla="*/ 0 w 1347"/>
                <a:gd name="T25" fmla="*/ 225 h 987"/>
                <a:gd name="T26" fmla="*/ 42 w 1347"/>
                <a:gd name="T27" fmla="*/ 217 h 987"/>
                <a:gd name="T28" fmla="*/ 234 w 1347"/>
                <a:gd name="T29" fmla="*/ 409 h 987"/>
                <a:gd name="T30" fmla="*/ 251 w 1347"/>
                <a:gd name="T31" fmla="*/ 493 h 987"/>
                <a:gd name="T32" fmla="*/ 109 w 1347"/>
                <a:gd name="T33" fmla="*/ 827 h 987"/>
                <a:gd name="T34" fmla="*/ 126 w 1347"/>
                <a:gd name="T35" fmla="*/ 827 h 987"/>
                <a:gd name="T36" fmla="*/ 318 w 1347"/>
                <a:gd name="T37" fmla="*/ 576 h 987"/>
                <a:gd name="T38" fmla="*/ 393 w 1347"/>
                <a:gd name="T39" fmla="*/ 568 h 987"/>
                <a:gd name="T40" fmla="*/ 477 w 1347"/>
                <a:gd name="T41" fmla="*/ 643 h 987"/>
                <a:gd name="T42" fmla="*/ 569 w 1347"/>
                <a:gd name="T43" fmla="*/ 694 h 987"/>
                <a:gd name="T44" fmla="*/ 820 w 1347"/>
                <a:gd name="T45" fmla="*/ 677 h 987"/>
                <a:gd name="T46" fmla="*/ 945 w 1347"/>
                <a:gd name="T47" fmla="*/ 568 h 987"/>
                <a:gd name="T48" fmla="*/ 1020 w 1347"/>
                <a:gd name="T49" fmla="*/ 576 h 987"/>
                <a:gd name="T50" fmla="*/ 1229 w 1347"/>
                <a:gd name="T51" fmla="*/ 853 h 987"/>
                <a:gd name="T52" fmla="*/ 1238 w 1347"/>
                <a:gd name="T53" fmla="*/ 844 h 987"/>
                <a:gd name="T54" fmla="*/ 1096 w 1347"/>
                <a:gd name="T55" fmla="*/ 493 h 987"/>
                <a:gd name="T56" fmla="*/ 1112 w 1347"/>
                <a:gd name="T57" fmla="*/ 409 h 987"/>
                <a:gd name="T58" fmla="*/ 1313 w 1347"/>
                <a:gd name="T59" fmla="*/ 217 h 987"/>
                <a:gd name="T60" fmla="*/ 1346 w 1347"/>
                <a:gd name="T61" fmla="*/ 225 h 987"/>
                <a:gd name="T62" fmla="*/ 1346 w 1347"/>
                <a:gd name="T63" fmla="*/ 903 h 987"/>
                <a:gd name="T64" fmla="*/ 1246 w 1347"/>
                <a:gd name="T65" fmla="*/ 986 h 987"/>
                <a:gd name="T66" fmla="*/ 92 w 1347"/>
                <a:gd name="T67" fmla="*/ 986 h 987"/>
                <a:gd name="T68" fmla="*/ 92 w 1347"/>
                <a:gd name="T69" fmla="*/ 986 h 987"/>
                <a:gd name="T70" fmla="*/ 92 w 1347"/>
                <a:gd name="T71" fmla="*/ 986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47" h="98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none" lIns="121893" tIns="60946" rIns="121893" bIns="60946" anchor="ctr"/>
            <a:lstStyle/>
            <a:p>
              <a:pPr>
                <a:defRPr/>
              </a:pPr>
              <a:endParaRPr lang="en-US" sz="1050" dirty="0">
                <a:cs typeface="+mn-ea"/>
                <a:sym typeface="+mn-lt"/>
              </a:endParaRPr>
            </a:p>
          </p:txBody>
        </p:sp>
        <p:sp>
          <p:nvSpPr>
            <p:cNvPr id="51" name="Title 20"/>
            <p:cNvSpPr txBox="1"/>
            <p:nvPr/>
          </p:nvSpPr>
          <p:spPr>
            <a:xfrm>
              <a:off x="4945179" y="3175996"/>
              <a:ext cx="5185019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050140" y="4000558"/>
            <a:ext cx="6400898" cy="787523"/>
            <a:chOff x="3729300" y="4090396"/>
            <a:chExt cx="6400898" cy="787523"/>
          </a:xfrm>
        </p:grpSpPr>
        <p:sp>
          <p:nvSpPr>
            <p:cNvPr id="53" name="Freeform 290"/>
            <p:cNvSpPr>
              <a:spLocks noChangeAspect="1" noChangeArrowheads="1"/>
            </p:cNvSpPr>
            <p:nvPr/>
          </p:nvSpPr>
          <p:spPr bwMode="auto">
            <a:xfrm>
              <a:off x="3729300" y="4241493"/>
              <a:ext cx="626606" cy="485329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none" lIns="182843" tIns="91422" rIns="182843" bIns="9142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4" name="Title 20"/>
            <p:cNvSpPr txBox="1"/>
            <p:nvPr/>
          </p:nvSpPr>
          <p:spPr>
            <a:xfrm>
              <a:off x="4945179" y="4090396"/>
              <a:ext cx="5185019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050140" y="5054523"/>
            <a:ext cx="6343293" cy="787523"/>
            <a:chOff x="3786905" y="5054523"/>
            <a:chExt cx="6343293" cy="787523"/>
          </a:xfrm>
        </p:grpSpPr>
        <p:sp>
          <p:nvSpPr>
            <p:cNvPr id="56" name="Freeform 526"/>
            <p:cNvSpPr>
              <a:spLocks noChangeAspect="1" noChangeArrowheads="1"/>
            </p:cNvSpPr>
            <p:nvPr/>
          </p:nvSpPr>
          <p:spPr bwMode="auto">
            <a:xfrm>
              <a:off x="3786905" y="5116806"/>
              <a:ext cx="511397" cy="662956"/>
            </a:xfrm>
            <a:custGeom>
              <a:avLst/>
              <a:gdLst>
                <a:gd name="T0" fmla="*/ 719 w 1222"/>
                <a:gd name="T1" fmla="*/ 1338 h 1581"/>
                <a:gd name="T2" fmla="*/ 686 w 1222"/>
                <a:gd name="T3" fmla="*/ 1221 h 1581"/>
                <a:gd name="T4" fmla="*/ 686 w 1222"/>
                <a:gd name="T5" fmla="*/ 359 h 1581"/>
                <a:gd name="T6" fmla="*/ 719 w 1222"/>
                <a:gd name="T7" fmla="*/ 243 h 1581"/>
                <a:gd name="T8" fmla="*/ 17 w 1222"/>
                <a:gd name="T9" fmla="*/ 460 h 1581"/>
                <a:gd name="T10" fmla="*/ 0 w 1222"/>
                <a:gd name="T11" fmla="*/ 794 h 1581"/>
                <a:gd name="T12" fmla="*/ 17 w 1222"/>
                <a:gd name="T13" fmla="*/ 1120 h 1581"/>
                <a:gd name="T14" fmla="*/ 502 w 1222"/>
                <a:gd name="T15" fmla="*/ 1530 h 1581"/>
                <a:gd name="T16" fmla="*/ 493 w 1222"/>
                <a:gd name="T17" fmla="*/ 1112 h 1581"/>
                <a:gd name="T18" fmla="*/ 284 w 1222"/>
                <a:gd name="T19" fmla="*/ 1120 h 1581"/>
                <a:gd name="T20" fmla="*/ 284 w 1222"/>
                <a:gd name="T21" fmla="*/ 794 h 1581"/>
                <a:gd name="T22" fmla="*/ 284 w 1222"/>
                <a:gd name="T23" fmla="*/ 460 h 1581"/>
                <a:gd name="T24" fmla="*/ 493 w 1222"/>
                <a:gd name="T25" fmla="*/ 468 h 1581"/>
                <a:gd name="T26" fmla="*/ 502 w 1222"/>
                <a:gd name="T27" fmla="*/ 58 h 1581"/>
                <a:gd name="T28" fmla="*/ 17 w 1222"/>
                <a:gd name="T29" fmla="*/ 460 h 1581"/>
                <a:gd name="T30" fmla="*/ 602 w 1222"/>
                <a:gd name="T31" fmla="*/ 911 h 1581"/>
                <a:gd name="T32" fmla="*/ 493 w 1222"/>
                <a:gd name="T33" fmla="*/ 861 h 1581"/>
                <a:gd name="T34" fmla="*/ 543 w 1222"/>
                <a:gd name="T35" fmla="*/ 828 h 1581"/>
                <a:gd name="T36" fmla="*/ 610 w 1222"/>
                <a:gd name="T37" fmla="*/ 778 h 1581"/>
                <a:gd name="T38" fmla="*/ 627 w 1222"/>
                <a:gd name="T39" fmla="*/ 660 h 1581"/>
                <a:gd name="T40" fmla="*/ 476 w 1222"/>
                <a:gd name="T41" fmla="*/ 677 h 1581"/>
                <a:gd name="T42" fmla="*/ 510 w 1222"/>
                <a:gd name="T43" fmla="*/ 736 h 1581"/>
                <a:gd name="T44" fmla="*/ 560 w 1222"/>
                <a:gd name="T45" fmla="*/ 677 h 1581"/>
                <a:gd name="T46" fmla="*/ 585 w 1222"/>
                <a:gd name="T47" fmla="*/ 719 h 1581"/>
                <a:gd name="T48" fmla="*/ 502 w 1222"/>
                <a:gd name="T49" fmla="*/ 803 h 1581"/>
                <a:gd name="T50" fmla="*/ 410 w 1222"/>
                <a:gd name="T51" fmla="*/ 911 h 1581"/>
                <a:gd name="T52" fmla="*/ 819 w 1222"/>
                <a:gd name="T53" fmla="*/ 811 h 1581"/>
                <a:gd name="T54" fmla="*/ 794 w 1222"/>
                <a:gd name="T55" fmla="*/ 635 h 1581"/>
                <a:gd name="T56" fmla="*/ 644 w 1222"/>
                <a:gd name="T57" fmla="*/ 853 h 1581"/>
                <a:gd name="T58" fmla="*/ 744 w 1222"/>
                <a:gd name="T59" fmla="*/ 911 h 1581"/>
                <a:gd name="T60" fmla="*/ 803 w 1222"/>
                <a:gd name="T61" fmla="*/ 853 h 1581"/>
                <a:gd name="T62" fmla="*/ 844 w 1222"/>
                <a:gd name="T63" fmla="*/ 811 h 1581"/>
                <a:gd name="T64" fmla="*/ 786 w 1222"/>
                <a:gd name="T65" fmla="*/ 686 h 1581"/>
                <a:gd name="T66" fmla="*/ 694 w 1222"/>
                <a:gd name="T67" fmla="*/ 811 h 1581"/>
                <a:gd name="T68" fmla="*/ 694 w 1222"/>
                <a:gd name="T69" fmla="*/ 811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2" h="1581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7" name="Title 20"/>
            <p:cNvSpPr txBox="1"/>
            <p:nvPr/>
          </p:nvSpPr>
          <p:spPr>
            <a:xfrm>
              <a:off x="4945179" y="5054523"/>
              <a:ext cx="5185019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2" name="等腰三角形 41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等腰三角形 42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1193553" y="1937368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饼形 10"/>
          <p:cNvSpPr/>
          <p:nvPr/>
        </p:nvSpPr>
        <p:spPr>
          <a:xfrm>
            <a:off x="1193553" y="1937368"/>
            <a:ext cx="1493022" cy="1493020"/>
          </a:xfrm>
          <a:prstGeom prst="pie">
            <a:avLst/>
          </a:prstGeom>
          <a:solidFill>
            <a:srgbClr val="597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477262" y="2221077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507980" y="1937368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饼形 13"/>
          <p:cNvSpPr/>
          <p:nvPr/>
        </p:nvSpPr>
        <p:spPr>
          <a:xfrm>
            <a:off x="6507980" y="1937368"/>
            <a:ext cx="1493022" cy="1493020"/>
          </a:xfrm>
          <a:prstGeom prst="pie">
            <a:avLst/>
          </a:prstGeom>
          <a:solidFill>
            <a:srgbClr val="E6705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791689" y="2221077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93553" y="4161831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饼形 20"/>
          <p:cNvSpPr/>
          <p:nvPr/>
        </p:nvSpPr>
        <p:spPr>
          <a:xfrm>
            <a:off x="1193553" y="4161831"/>
            <a:ext cx="1493022" cy="1493020"/>
          </a:xfrm>
          <a:prstGeom prst="pie">
            <a:avLst/>
          </a:prstGeom>
          <a:solidFill>
            <a:srgbClr val="E6705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1477262" y="4445540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507980" y="4161831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饼形 27"/>
          <p:cNvSpPr/>
          <p:nvPr/>
        </p:nvSpPr>
        <p:spPr>
          <a:xfrm>
            <a:off x="6507980" y="4161831"/>
            <a:ext cx="1493022" cy="1493020"/>
          </a:xfrm>
          <a:prstGeom prst="pie">
            <a:avLst/>
          </a:prstGeom>
          <a:solidFill>
            <a:srgbClr val="597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791689" y="4445540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33726" y="2501065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597C8F"/>
                </a:solidFill>
                <a:cs typeface="+mn-ea"/>
                <a:sym typeface="+mn-lt"/>
              </a:rPr>
              <a:t>80%</a:t>
            </a:r>
            <a:endParaRPr lang="zh-CN" altLang="en-US" sz="2400" b="1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09464" y="2483260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E67054"/>
                </a:solidFill>
                <a:cs typeface="+mn-ea"/>
                <a:sym typeface="+mn-lt"/>
              </a:rPr>
              <a:t>60%</a:t>
            </a:r>
            <a:endParaRPr lang="zh-CN" altLang="en-US" sz="2400" b="1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95037" y="4736643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E67054"/>
                </a:solidFill>
                <a:cs typeface="+mn-ea"/>
                <a:sym typeface="+mn-lt"/>
              </a:rPr>
              <a:t>70%</a:t>
            </a:r>
            <a:endParaRPr lang="zh-CN" altLang="en-US" sz="2400" b="1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751662" y="4736642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597C8F"/>
                </a:solidFill>
                <a:cs typeface="+mn-ea"/>
                <a:sym typeface="+mn-lt"/>
              </a:rPr>
              <a:t>40%</a:t>
            </a:r>
            <a:endParaRPr lang="zh-CN" altLang="en-US" sz="2400" b="1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970285" y="1993608"/>
            <a:ext cx="3189884" cy="1249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202487" y="1993608"/>
            <a:ext cx="3189884" cy="1249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970285" y="4291114"/>
            <a:ext cx="3189884" cy="1249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202487" y="4291114"/>
            <a:ext cx="3189884" cy="1249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8" name="等腰三角形 4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等腰三角形 4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4115" y="2265753"/>
            <a:ext cx="2430529" cy="2719315"/>
          </a:xfrm>
          <a:custGeom>
            <a:avLst/>
            <a:gdLst>
              <a:gd name="connsiteX0" fmla="*/ 2418185 w 2423865"/>
              <a:gd name="connsiteY0" fmla="*/ 1320906 h 2719315"/>
              <a:gd name="connsiteX1" fmla="*/ 2418023 w 2423865"/>
              <a:gd name="connsiteY1" fmla="*/ 1357145 h 2719315"/>
              <a:gd name="connsiteX2" fmla="*/ 2418356 w 2423865"/>
              <a:gd name="connsiteY2" fmla="*/ 1431670 h 2719315"/>
              <a:gd name="connsiteX3" fmla="*/ 2419190 w 2423865"/>
              <a:gd name="connsiteY3" fmla="*/ 1500764 h 2719315"/>
              <a:gd name="connsiteX4" fmla="*/ 2420193 w 2423865"/>
              <a:gd name="connsiteY4" fmla="*/ 1564255 h 2719315"/>
              <a:gd name="connsiteX5" fmla="*/ 2421361 w 2423865"/>
              <a:gd name="connsiteY5" fmla="*/ 1622822 h 2719315"/>
              <a:gd name="connsiteX6" fmla="*/ 2422362 w 2423865"/>
              <a:gd name="connsiteY6" fmla="*/ 1676637 h 2719315"/>
              <a:gd name="connsiteX7" fmla="*/ 2423364 w 2423865"/>
              <a:gd name="connsiteY7" fmla="*/ 1725699 h 2719315"/>
              <a:gd name="connsiteX8" fmla="*/ 2423865 w 2423865"/>
              <a:gd name="connsiteY8" fmla="*/ 1770855 h 2719315"/>
              <a:gd name="connsiteX9" fmla="*/ 2423698 w 2423865"/>
              <a:gd name="connsiteY9" fmla="*/ 1812276 h 2719315"/>
              <a:gd name="connsiteX10" fmla="*/ 2423031 w 2423865"/>
              <a:gd name="connsiteY10" fmla="*/ 1849964 h 2719315"/>
              <a:gd name="connsiteX11" fmla="*/ 2421361 w 2423865"/>
              <a:gd name="connsiteY11" fmla="*/ 1884255 h 2719315"/>
              <a:gd name="connsiteX12" fmla="*/ 2418690 w 2423865"/>
              <a:gd name="connsiteY12" fmla="*/ 1915662 h 2719315"/>
              <a:gd name="connsiteX13" fmla="*/ 2414684 w 2423865"/>
              <a:gd name="connsiteY13" fmla="*/ 1944351 h 2719315"/>
              <a:gd name="connsiteX14" fmla="*/ 2409343 w 2423865"/>
              <a:gd name="connsiteY14" fmla="*/ 1970665 h 2719315"/>
              <a:gd name="connsiteX15" fmla="*/ 2402331 w 2423865"/>
              <a:gd name="connsiteY15" fmla="*/ 1994941 h 2719315"/>
              <a:gd name="connsiteX16" fmla="*/ 2393650 w 2423865"/>
              <a:gd name="connsiteY16" fmla="*/ 2017348 h 2719315"/>
              <a:gd name="connsiteX17" fmla="*/ 2383134 w 2423865"/>
              <a:gd name="connsiteY17" fmla="*/ 2038230 h 2719315"/>
              <a:gd name="connsiteX18" fmla="*/ 2370447 w 2423865"/>
              <a:gd name="connsiteY18" fmla="*/ 2057922 h 2719315"/>
              <a:gd name="connsiteX19" fmla="*/ 2355423 w 2423865"/>
              <a:gd name="connsiteY19" fmla="*/ 2076766 h 2719315"/>
              <a:gd name="connsiteX20" fmla="*/ 2338228 w 2423865"/>
              <a:gd name="connsiteY20" fmla="*/ 2094930 h 2719315"/>
              <a:gd name="connsiteX21" fmla="*/ 2318197 w 2423865"/>
              <a:gd name="connsiteY21" fmla="*/ 2112586 h 2719315"/>
              <a:gd name="connsiteX22" fmla="*/ 2295493 w 2423865"/>
              <a:gd name="connsiteY22" fmla="*/ 2130580 h 2719315"/>
              <a:gd name="connsiteX23" fmla="*/ 2269953 w 2423865"/>
              <a:gd name="connsiteY23" fmla="*/ 2148575 h 2719315"/>
              <a:gd name="connsiteX24" fmla="*/ 2241074 w 2423865"/>
              <a:gd name="connsiteY24" fmla="*/ 2167249 h 2719315"/>
              <a:gd name="connsiteX25" fmla="*/ 2209189 w 2423865"/>
              <a:gd name="connsiteY25" fmla="*/ 2186772 h 2719315"/>
              <a:gd name="connsiteX26" fmla="*/ 2173633 w 2423865"/>
              <a:gd name="connsiteY26" fmla="*/ 2207313 h 2719315"/>
              <a:gd name="connsiteX27" fmla="*/ 2134571 w 2423865"/>
              <a:gd name="connsiteY27" fmla="*/ 2229382 h 2719315"/>
              <a:gd name="connsiteX28" fmla="*/ 2091669 w 2423865"/>
              <a:gd name="connsiteY28" fmla="*/ 2253319 h 2719315"/>
              <a:gd name="connsiteX29" fmla="*/ 2047815 w 2423865"/>
              <a:gd name="connsiteY29" fmla="*/ 2277775 h 2719315"/>
              <a:gd name="connsiteX30" fmla="*/ 1252064 w 2423865"/>
              <a:gd name="connsiteY30" fmla="*/ 1889662 h 2719315"/>
              <a:gd name="connsiteX31" fmla="*/ 741685 w 2423865"/>
              <a:gd name="connsiteY31" fmla="*/ 1082112 h 2719315"/>
              <a:gd name="connsiteX32" fmla="*/ 741685 w 2423865"/>
              <a:gd name="connsiteY32" fmla="*/ 1667507 h 2719315"/>
              <a:gd name="connsiteX33" fmla="*/ 744794 w 2423865"/>
              <a:gd name="connsiteY33" fmla="*/ 1669062 h 2719315"/>
              <a:gd name="connsiteX34" fmla="*/ 741685 w 2423865"/>
              <a:gd name="connsiteY34" fmla="*/ 1675437 h 2719315"/>
              <a:gd name="connsiteX35" fmla="*/ 2014541 w 2423865"/>
              <a:gd name="connsiteY35" fmla="*/ 2296250 h 2719315"/>
              <a:gd name="connsiteX36" fmla="*/ 1994013 w 2423865"/>
              <a:gd name="connsiteY36" fmla="*/ 2307642 h 2719315"/>
              <a:gd name="connsiteX37" fmla="*/ 1938925 w 2423865"/>
              <a:gd name="connsiteY37" fmla="*/ 2338369 h 2719315"/>
              <a:gd name="connsiteX38" fmla="*/ 1879163 w 2423865"/>
              <a:gd name="connsiteY38" fmla="*/ 2372152 h 2719315"/>
              <a:gd name="connsiteX39" fmla="*/ 1815062 w 2423865"/>
              <a:gd name="connsiteY39" fmla="*/ 2409330 h 2719315"/>
              <a:gd name="connsiteX40" fmla="*/ 1750958 w 2423865"/>
              <a:gd name="connsiteY40" fmla="*/ 2446678 h 2719315"/>
              <a:gd name="connsiteX41" fmla="*/ 1692031 w 2423865"/>
              <a:gd name="connsiteY41" fmla="*/ 2481988 h 2719315"/>
              <a:gd name="connsiteX42" fmla="*/ 1637946 w 2423865"/>
              <a:gd name="connsiteY42" fmla="*/ 2514582 h 2719315"/>
              <a:gd name="connsiteX43" fmla="*/ 1588200 w 2423865"/>
              <a:gd name="connsiteY43" fmla="*/ 2544970 h 2719315"/>
              <a:gd name="connsiteX44" fmla="*/ 1542460 w 2423865"/>
              <a:gd name="connsiteY44" fmla="*/ 2572641 h 2719315"/>
              <a:gd name="connsiteX45" fmla="*/ 1500560 w 2423865"/>
              <a:gd name="connsiteY45" fmla="*/ 2598276 h 2719315"/>
              <a:gd name="connsiteX46" fmla="*/ 1461998 w 2423865"/>
              <a:gd name="connsiteY46" fmla="*/ 2621194 h 2719315"/>
              <a:gd name="connsiteX47" fmla="*/ 1426609 w 2423865"/>
              <a:gd name="connsiteY47" fmla="*/ 2641904 h 2719315"/>
              <a:gd name="connsiteX48" fmla="*/ 1393889 w 2423865"/>
              <a:gd name="connsiteY48" fmla="*/ 2659898 h 2719315"/>
              <a:gd name="connsiteX49" fmla="*/ 1363507 w 2423865"/>
              <a:gd name="connsiteY49" fmla="*/ 2675687 h 2719315"/>
              <a:gd name="connsiteX50" fmla="*/ 1335130 w 2423865"/>
              <a:gd name="connsiteY50" fmla="*/ 2688927 h 2719315"/>
              <a:gd name="connsiteX51" fmla="*/ 1308419 w 2423865"/>
              <a:gd name="connsiteY51" fmla="*/ 2699963 h 2719315"/>
              <a:gd name="connsiteX52" fmla="*/ 1283213 w 2423865"/>
              <a:gd name="connsiteY52" fmla="*/ 2708451 h 2719315"/>
              <a:gd name="connsiteX53" fmla="*/ 1258841 w 2423865"/>
              <a:gd name="connsiteY53" fmla="*/ 2714393 h 2719315"/>
              <a:gd name="connsiteX54" fmla="*/ 1235136 w 2423865"/>
              <a:gd name="connsiteY54" fmla="*/ 2718127 h 2719315"/>
              <a:gd name="connsiteX55" fmla="*/ 1212100 w 2423865"/>
              <a:gd name="connsiteY55" fmla="*/ 2719315 h 2719315"/>
              <a:gd name="connsiteX56" fmla="*/ 1188729 w 2423865"/>
              <a:gd name="connsiteY56" fmla="*/ 2718127 h 2719315"/>
              <a:gd name="connsiteX57" fmla="*/ 1165025 w 2423865"/>
              <a:gd name="connsiteY57" fmla="*/ 2714393 h 2719315"/>
              <a:gd name="connsiteX58" fmla="*/ 1140653 w 2423865"/>
              <a:gd name="connsiteY58" fmla="*/ 2708451 h 2719315"/>
              <a:gd name="connsiteX59" fmla="*/ 1115445 w 2423865"/>
              <a:gd name="connsiteY59" fmla="*/ 2699963 h 2719315"/>
              <a:gd name="connsiteX60" fmla="*/ 1088737 w 2423865"/>
              <a:gd name="connsiteY60" fmla="*/ 2688927 h 2719315"/>
              <a:gd name="connsiteX61" fmla="*/ 1060358 w 2423865"/>
              <a:gd name="connsiteY61" fmla="*/ 2675687 h 2719315"/>
              <a:gd name="connsiteX62" fmla="*/ 1029976 w 2423865"/>
              <a:gd name="connsiteY62" fmla="*/ 2659898 h 2719315"/>
              <a:gd name="connsiteX63" fmla="*/ 997257 w 2423865"/>
              <a:gd name="connsiteY63" fmla="*/ 2641904 h 2719315"/>
              <a:gd name="connsiteX64" fmla="*/ 961867 w 2423865"/>
              <a:gd name="connsiteY64" fmla="*/ 2621194 h 2719315"/>
              <a:gd name="connsiteX65" fmla="*/ 923306 w 2423865"/>
              <a:gd name="connsiteY65" fmla="*/ 2598276 h 2719315"/>
              <a:gd name="connsiteX66" fmla="*/ 881406 w 2423865"/>
              <a:gd name="connsiteY66" fmla="*/ 2572641 h 2719315"/>
              <a:gd name="connsiteX67" fmla="*/ 835666 w 2423865"/>
              <a:gd name="connsiteY67" fmla="*/ 2544970 h 2719315"/>
              <a:gd name="connsiteX68" fmla="*/ 785920 w 2423865"/>
              <a:gd name="connsiteY68" fmla="*/ 2514582 h 2719315"/>
              <a:gd name="connsiteX69" fmla="*/ 731834 w 2423865"/>
              <a:gd name="connsiteY69" fmla="*/ 2481988 h 2719315"/>
              <a:gd name="connsiteX70" fmla="*/ 672907 w 2423865"/>
              <a:gd name="connsiteY70" fmla="*/ 2446678 h 2719315"/>
              <a:gd name="connsiteX71" fmla="*/ 608805 w 2423865"/>
              <a:gd name="connsiteY71" fmla="*/ 2409330 h 2719315"/>
              <a:gd name="connsiteX72" fmla="*/ 544702 w 2423865"/>
              <a:gd name="connsiteY72" fmla="*/ 2372152 h 2719315"/>
              <a:gd name="connsiteX73" fmla="*/ 484940 w 2423865"/>
              <a:gd name="connsiteY73" fmla="*/ 2338369 h 2719315"/>
              <a:gd name="connsiteX74" fmla="*/ 429853 w 2423865"/>
              <a:gd name="connsiteY74" fmla="*/ 2307472 h 2719315"/>
              <a:gd name="connsiteX75" fmla="*/ 378770 w 2423865"/>
              <a:gd name="connsiteY75" fmla="*/ 2279122 h 2719315"/>
              <a:gd name="connsiteX76" fmla="*/ 332196 w 2423865"/>
              <a:gd name="connsiteY76" fmla="*/ 2253319 h 2719315"/>
              <a:gd name="connsiteX77" fmla="*/ 289295 w 2423865"/>
              <a:gd name="connsiteY77" fmla="*/ 2229382 h 2719315"/>
              <a:gd name="connsiteX78" fmla="*/ 250233 w 2423865"/>
              <a:gd name="connsiteY78" fmla="*/ 2207313 h 2719315"/>
              <a:gd name="connsiteX79" fmla="*/ 214843 w 2423865"/>
              <a:gd name="connsiteY79" fmla="*/ 2186772 h 2719315"/>
              <a:gd name="connsiteX80" fmla="*/ 182791 w 2423865"/>
              <a:gd name="connsiteY80" fmla="*/ 2167080 h 2719315"/>
              <a:gd name="connsiteX81" fmla="*/ 153912 w 2423865"/>
              <a:gd name="connsiteY81" fmla="*/ 2148575 h 2719315"/>
              <a:gd name="connsiteX82" fmla="*/ 128539 w 2423865"/>
              <a:gd name="connsiteY82" fmla="*/ 2130580 h 2719315"/>
              <a:gd name="connsiteX83" fmla="*/ 105668 w 2423865"/>
              <a:gd name="connsiteY83" fmla="*/ 2112586 h 2719315"/>
              <a:gd name="connsiteX84" fmla="*/ 85637 w 2423865"/>
              <a:gd name="connsiteY84" fmla="*/ 2094930 h 2719315"/>
              <a:gd name="connsiteX85" fmla="*/ 68442 w 2423865"/>
              <a:gd name="connsiteY85" fmla="*/ 2076766 h 2719315"/>
              <a:gd name="connsiteX86" fmla="*/ 53419 w 2423865"/>
              <a:gd name="connsiteY86" fmla="*/ 2057922 h 2719315"/>
              <a:gd name="connsiteX87" fmla="*/ 40733 w 2423865"/>
              <a:gd name="connsiteY87" fmla="*/ 2038230 h 2719315"/>
              <a:gd name="connsiteX88" fmla="*/ 30215 w 2423865"/>
              <a:gd name="connsiteY88" fmla="*/ 2017348 h 2719315"/>
              <a:gd name="connsiteX89" fmla="*/ 21535 w 2423865"/>
              <a:gd name="connsiteY89" fmla="*/ 1994941 h 2719315"/>
              <a:gd name="connsiteX90" fmla="*/ 14523 w 2423865"/>
              <a:gd name="connsiteY90" fmla="*/ 1970665 h 2719315"/>
              <a:gd name="connsiteX91" fmla="*/ 9348 w 2423865"/>
              <a:gd name="connsiteY91" fmla="*/ 1944351 h 2719315"/>
              <a:gd name="connsiteX92" fmla="*/ 5175 w 2423865"/>
              <a:gd name="connsiteY92" fmla="*/ 1915662 h 2719315"/>
              <a:gd name="connsiteX93" fmla="*/ 2504 w 2423865"/>
              <a:gd name="connsiteY93" fmla="*/ 1884255 h 2719315"/>
              <a:gd name="connsiteX94" fmla="*/ 835 w 2423865"/>
              <a:gd name="connsiteY94" fmla="*/ 1849964 h 2719315"/>
              <a:gd name="connsiteX95" fmla="*/ 167 w 2423865"/>
              <a:gd name="connsiteY95" fmla="*/ 1812276 h 2719315"/>
              <a:gd name="connsiteX96" fmla="*/ 0 w 2423865"/>
              <a:gd name="connsiteY96" fmla="*/ 1770855 h 2719315"/>
              <a:gd name="connsiteX97" fmla="*/ 501 w 2423865"/>
              <a:gd name="connsiteY97" fmla="*/ 1725699 h 2719315"/>
              <a:gd name="connsiteX98" fmla="*/ 1503 w 2423865"/>
              <a:gd name="connsiteY98" fmla="*/ 1676637 h 2719315"/>
              <a:gd name="connsiteX99" fmla="*/ 2504 w 2423865"/>
              <a:gd name="connsiteY99" fmla="*/ 1622822 h 2719315"/>
              <a:gd name="connsiteX100" fmla="*/ 3673 w 2423865"/>
              <a:gd name="connsiteY100" fmla="*/ 1564255 h 2719315"/>
              <a:gd name="connsiteX101" fmla="*/ 4675 w 2423865"/>
              <a:gd name="connsiteY101" fmla="*/ 1500764 h 2719315"/>
              <a:gd name="connsiteX102" fmla="*/ 5394 w 2423865"/>
              <a:gd name="connsiteY102" fmla="*/ 1441225 h 2719315"/>
              <a:gd name="connsiteX103" fmla="*/ 376029 w 2423865"/>
              <a:gd name="connsiteY103" fmla="*/ 436526 h 2719315"/>
              <a:gd name="connsiteX104" fmla="*/ 1178962 w 2423865"/>
              <a:gd name="connsiteY104" fmla="*/ 828143 h 2719315"/>
              <a:gd name="connsiteX105" fmla="*/ 741685 w 2423865"/>
              <a:gd name="connsiteY105" fmla="*/ 1046781 h 2719315"/>
              <a:gd name="connsiteX106" fmla="*/ 741685 w 2423865"/>
              <a:gd name="connsiteY106" fmla="*/ 1047409 h 2719315"/>
              <a:gd name="connsiteX107" fmla="*/ 5622 w 2423865"/>
              <a:gd name="connsiteY107" fmla="*/ 1406410 h 2719315"/>
              <a:gd name="connsiteX108" fmla="*/ 5843 w 2423865"/>
              <a:gd name="connsiteY108" fmla="*/ 1357145 h 2719315"/>
              <a:gd name="connsiteX109" fmla="*/ 5509 w 2423865"/>
              <a:gd name="connsiteY109" fmla="*/ 1282619 h 2719315"/>
              <a:gd name="connsiteX110" fmla="*/ 4675 w 2423865"/>
              <a:gd name="connsiteY110" fmla="*/ 1213526 h 2719315"/>
              <a:gd name="connsiteX111" fmla="*/ 3673 w 2423865"/>
              <a:gd name="connsiteY111" fmla="*/ 1150035 h 2719315"/>
              <a:gd name="connsiteX112" fmla="*/ 2504 w 2423865"/>
              <a:gd name="connsiteY112" fmla="*/ 1091466 h 2719315"/>
              <a:gd name="connsiteX113" fmla="*/ 1503 w 2423865"/>
              <a:gd name="connsiteY113" fmla="*/ 1037653 h 2719315"/>
              <a:gd name="connsiteX114" fmla="*/ 501 w 2423865"/>
              <a:gd name="connsiteY114" fmla="*/ 988591 h 2719315"/>
              <a:gd name="connsiteX115" fmla="*/ 0 w 2423865"/>
              <a:gd name="connsiteY115" fmla="*/ 943434 h 2719315"/>
              <a:gd name="connsiteX116" fmla="*/ 167 w 2423865"/>
              <a:gd name="connsiteY116" fmla="*/ 902012 h 2719315"/>
              <a:gd name="connsiteX117" fmla="*/ 835 w 2423865"/>
              <a:gd name="connsiteY117" fmla="*/ 864325 h 2719315"/>
              <a:gd name="connsiteX118" fmla="*/ 2504 w 2423865"/>
              <a:gd name="connsiteY118" fmla="*/ 830033 h 2719315"/>
              <a:gd name="connsiteX119" fmla="*/ 5175 w 2423865"/>
              <a:gd name="connsiteY119" fmla="*/ 798627 h 2719315"/>
              <a:gd name="connsiteX120" fmla="*/ 9182 w 2423865"/>
              <a:gd name="connsiteY120" fmla="*/ 769937 h 2719315"/>
              <a:gd name="connsiteX121" fmla="*/ 14523 w 2423865"/>
              <a:gd name="connsiteY121" fmla="*/ 743625 h 2719315"/>
              <a:gd name="connsiteX122" fmla="*/ 21535 w 2423865"/>
              <a:gd name="connsiteY122" fmla="*/ 719348 h 2719315"/>
              <a:gd name="connsiteX123" fmla="*/ 30215 w 2423865"/>
              <a:gd name="connsiteY123" fmla="*/ 696940 h 2719315"/>
              <a:gd name="connsiteX124" fmla="*/ 40733 w 2423865"/>
              <a:gd name="connsiteY124" fmla="*/ 676059 h 2719315"/>
              <a:gd name="connsiteX125" fmla="*/ 53419 w 2423865"/>
              <a:gd name="connsiteY125" fmla="*/ 656366 h 2719315"/>
              <a:gd name="connsiteX126" fmla="*/ 68442 w 2423865"/>
              <a:gd name="connsiteY126" fmla="*/ 637523 h 2719315"/>
              <a:gd name="connsiteX127" fmla="*/ 85637 w 2423865"/>
              <a:gd name="connsiteY127" fmla="*/ 619358 h 2719315"/>
              <a:gd name="connsiteX128" fmla="*/ 105668 w 2423865"/>
              <a:gd name="connsiteY128" fmla="*/ 601703 h 2719315"/>
              <a:gd name="connsiteX129" fmla="*/ 128372 w 2423865"/>
              <a:gd name="connsiteY129" fmla="*/ 583708 h 2719315"/>
              <a:gd name="connsiteX130" fmla="*/ 153912 w 2423865"/>
              <a:gd name="connsiteY130" fmla="*/ 565714 h 2719315"/>
              <a:gd name="connsiteX131" fmla="*/ 182791 w 2423865"/>
              <a:gd name="connsiteY131" fmla="*/ 547040 h 2719315"/>
              <a:gd name="connsiteX132" fmla="*/ 214676 w 2423865"/>
              <a:gd name="connsiteY132" fmla="*/ 527518 h 2719315"/>
              <a:gd name="connsiteX133" fmla="*/ 250233 w 2423865"/>
              <a:gd name="connsiteY133" fmla="*/ 506975 h 2719315"/>
              <a:gd name="connsiteX134" fmla="*/ 289295 w 2423865"/>
              <a:gd name="connsiteY134" fmla="*/ 484907 h 2719315"/>
              <a:gd name="connsiteX135" fmla="*/ 332196 w 2423865"/>
              <a:gd name="connsiteY135" fmla="*/ 460971 h 2719315"/>
              <a:gd name="connsiteX136" fmla="*/ 1164603 w 2423865"/>
              <a:gd name="connsiteY136" fmla="*/ 0 h 2719315"/>
              <a:gd name="connsiteX137" fmla="*/ 1259264 w 2423865"/>
              <a:gd name="connsiteY137" fmla="*/ 0 h 2719315"/>
              <a:gd name="connsiteX138" fmla="*/ 1283213 w 2423865"/>
              <a:gd name="connsiteY138" fmla="*/ 5838 h 2719315"/>
              <a:gd name="connsiteX139" fmla="*/ 1308419 w 2423865"/>
              <a:gd name="connsiteY139" fmla="*/ 14326 h 2719315"/>
              <a:gd name="connsiteX140" fmla="*/ 1335130 w 2423865"/>
              <a:gd name="connsiteY140" fmla="*/ 25361 h 2719315"/>
              <a:gd name="connsiteX141" fmla="*/ 1363507 w 2423865"/>
              <a:gd name="connsiteY141" fmla="*/ 38602 h 2719315"/>
              <a:gd name="connsiteX142" fmla="*/ 1393889 w 2423865"/>
              <a:gd name="connsiteY142" fmla="*/ 54390 h 2719315"/>
              <a:gd name="connsiteX143" fmla="*/ 1426609 w 2423865"/>
              <a:gd name="connsiteY143" fmla="*/ 72384 h 2719315"/>
              <a:gd name="connsiteX144" fmla="*/ 1461998 w 2423865"/>
              <a:gd name="connsiteY144" fmla="*/ 93096 h 2719315"/>
              <a:gd name="connsiteX145" fmla="*/ 1500560 w 2423865"/>
              <a:gd name="connsiteY145" fmla="*/ 116014 h 2719315"/>
              <a:gd name="connsiteX146" fmla="*/ 1542460 w 2423865"/>
              <a:gd name="connsiteY146" fmla="*/ 141647 h 2719315"/>
              <a:gd name="connsiteX147" fmla="*/ 1588200 w 2423865"/>
              <a:gd name="connsiteY147" fmla="*/ 169319 h 2719315"/>
              <a:gd name="connsiteX148" fmla="*/ 1637946 w 2423865"/>
              <a:gd name="connsiteY148" fmla="*/ 199706 h 2719315"/>
              <a:gd name="connsiteX149" fmla="*/ 1692031 w 2423865"/>
              <a:gd name="connsiteY149" fmla="*/ 232301 h 2719315"/>
              <a:gd name="connsiteX150" fmla="*/ 1750958 w 2423865"/>
              <a:gd name="connsiteY150" fmla="*/ 267612 h 2719315"/>
              <a:gd name="connsiteX151" fmla="*/ 1815062 w 2423865"/>
              <a:gd name="connsiteY151" fmla="*/ 304959 h 2719315"/>
              <a:gd name="connsiteX152" fmla="*/ 1879163 w 2423865"/>
              <a:gd name="connsiteY152" fmla="*/ 342137 h 2719315"/>
              <a:gd name="connsiteX153" fmla="*/ 1938925 w 2423865"/>
              <a:gd name="connsiteY153" fmla="*/ 375919 h 2719315"/>
              <a:gd name="connsiteX154" fmla="*/ 1994013 w 2423865"/>
              <a:gd name="connsiteY154" fmla="*/ 406816 h 2719315"/>
              <a:gd name="connsiteX155" fmla="*/ 2045095 w 2423865"/>
              <a:gd name="connsiteY155" fmla="*/ 435166 h 2719315"/>
              <a:gd name="connsiteX156" fmla="*/ 2091669 w 2423865"/>
              <a:gd name="connsiteY156" fmla="*/ 460971 h 2719315"/>
              <a:gd name="connsiteX157" fmla="*/ 2134571 w 2423865"/>
              <a:gd name="connsiteY157" fmla="*/ 484907 h 2719315"/>
              <a:gd name="connsiteX158" fmla="*/ 2173633 w 2423865"/>
              <a:gd name="connsiteY158" fmla="*/ 506975 h 2719315"/>
              <a:gd name="connsiteX159" fmla="*/ 2209023 w 2423865"/>
              <a:gd name="connsiteY159" fmla="*/ 527518 h 2719315"/>
              <a:gd name="connsiteX160" fmla="*/ 2241074 w 2423865"/>
              <a:gd name="connsiteY160" fmla="*/ 547210 h 2719315"/>
              <a:gd name="connsiteX161" fmla="*/ 2269953 w 2423865"/>
              <a:gd name="connsiteY161" fmla="*/ 565714 h 2719315"/>
              <a:gd name="connsiteX162" fmla="*/ 2295327 w 2423865"/>
              <a:gd name="connsiteY162" fmla="*/ 583708 h 2719315"/>
              <a:gd name="connsiteX163" fmla="*/ 2318197 w 2423865"/>
              <a:gd name="connsiteY163" fmla="*/ 601703 h 2719315"/>
              <a:gd name="connsiteX164" fmla="*/ 2338228 w 2423865"/>
              <a:gd name="connsiteY164" fmla="*/ 619358 h 2719315"/>
              <a:gd name="connsiteX165" fmla="*/ 2355423 w 2423865"/>
              <a:gd name="connsiteY165" fmla="*/ 637523 h 2719315"/>
              <a:gd name="connsiteX166" fmla="*/ 2370447 w 2423865"/>
              <a:gd name="connsiteY166" fmla="*/ 656366 h 2719315"/>
              <a:gd name="connsiteX167" fmla="*/ 2383134 w 2423865"/>
              <a:gd name="connsiteY167" fmla="*/ 676059 h 2719315"/>
              <a:gd name="connsiteX168" fmla="*/ 2393650 w 2423865"/>
              <a:gd name="connsiteY168" fmla="*/ 696940 h 2719315"/>
              <a:gd name="connsiteX169" fmla="*/ 2402331 w 2423865"/>
              <a:gd name="connsiteY169" fmla="*/ 719348 h 2719315"/>
              <a:gd name="connsiteX170" fmla="*/ 2409343 w 2423865"/>
              <a:gd name="connsiteY170" fmla="*/ 743625 h 2719315"/>
              <a:gd name="connsiteX171" fmla="*/ 2414517 w 2423865"/>
              <a:gd name="connsiteY171" fmla="*/ 769937 h 2719315"/>
              <a:gd name="connsiteX172" fmla="*/ 2418690 w 2423865"/>
              <a:gd name="connsiteY172" fmla="*/ 798627 h 2719315"/>
              <a:gd name="connsiteX173" fmla="*/ 2421361 w 2423865"/>
              <a:gd name="connsiteY173" fmla="*/ 830033 h 2719315"/>
              <a:gd name="connsiteX174" fmla="*/ 2423031 w 2423865"/>
              <a:gd name="connsiteY174" fmla="*/ 864325 h 2719315"/>
              <a:gd name="connsiteX175" fmla="*/ 2423698 w 2423865"/>
              <a:gd name="connsiteY175" fmla="*/ 902012 h 2719315"/>
              <a:gd name="connsiteX176" fmla="*/ 2423865 w 2423865"/>
              <a:gd name="connsiteY176" fmla="*/ 943434 h 2719315"/>
              <a:gd name="connsiteX177" fmla="*/ 2423364 w 2423865"/>
              <a:gd name="connsiteY177" fmla="*/ 988591 h 2719315"/>
              <a:gd name="connsiteX178" fmla="*/ 2422362 w 2423865"/>
              <a:gd name="connsiteY178" fmla="*/ 1037653 h 2719315"/>
              <a:gd name="connsiteX179" fmla="*/ 2421361 w 2423865"/>
              <a:gd name="connsiteY179" fmla="*/ 1091466 h 2719315"/>
              <a:gd name="connsiteX180" fmla="*/ 2420193 w 2423865"/>
              <a:gd name="connsiteY180" fmla="*/ 1150035 h 2719315"/>
              <a:gd name="connsiteX181" fmla="*/ 2419190 w 2423865"/>
              <a:gd name="connsiteY181" fmla="*/ 1213526 h 2719315"/>
              <a:gd name="connsiteX182" fmla="*/ 2418356 w 2423865"/>
              <a:gd name="connsiteY182" fmla="*/ 1282619 h 2719315"/>
              <a:gd name="connsiteX183" fmla="*/ 2418340 w 2423865"/>
              <a:gd name="connsiteY183" fmla="*/ 1286127 h 2719315"/>
              <a:gd name="connsiteX184" fmla="*/ 1682180 w 2423865"/>
              <a:gd name="connsiteY184" fmla="*/ 1645176 h 2719315"/>
              <a:gd name="connsiteX185" fmla="*/ 1682180 w 2423865"/>
              <a:gd name="connsiteY185" fmla="*/ 1046781 h 2719315"/>
              <a:gd name="connsiteX186" fmla="*/ 1679080 w 2423865"/>
              <a:gd name="connsiteY186" fmla="*/ 1045232 h 2719315"/>
              <a:gd name="connsiteX187" fmla="*/ 1682180 w 2423865"/>
              <a:gd name="connsiteY187" fmla="*/ 1038875 h 2719315"/>
              <a:gd name="connsiteX188" fmla="*/ 409303 w 2423865"/>
              <a:gd name="connsiteY188" fmla="*/ 418051 h 2719315"/>
              <a:gd name="connsiteX189" fmla="*/ 429853 w 2423865"/>
              <a:gd name="connsiteY189" fmla="*/ 406646 h 2719315"/>
              <a:gd name="connsiteX190" fmla="*/ 484940 w 2423865"/>
              <a:gd name="connsiteY190" fmla="*/ 375919 h 2719315"/>
              <a:gd name="connsiteX191" fmla="*/ 544702 w 2423865"/>
              <a:gd name="connsiteY191" fmla="*/ 342137 h 2719315"/>
              <a:gd name="connsiteX192" fmla="*/ 608805 w 2423865"/>
              <a:gd name="connsiteY192" fmla="*/ 304959 h 2719315"/>
              <a:gd name="connsiteX193" fmla="*/ 672907 w 2423865"/>
              <a:gd name="connsiteY193" fmla="*/ 267612 h 2719315"/>
              <a:gd name="connsiteX194" fmla="*/ 731834 w 2423865"/>
              <a:gd name="connsiteY194" fmla="*/ 232301 h 2719315"/>
              <a:gd name="connsiteX195" fmla="*/ 785920 w 2423865"/>
              <a:gd name="connsiteY195" fmla="*/ 199706 h 2719315"/>
              <a:gd name="connsiteX196" fmla="*/ 835666 w 2423865"/>
              <a:gd name="connsiteY196" fmla="*/ 169319 h 2719315"/>
              <a:gd name="connsiteX197" fmla="*/ 881406 w 2423865"/>
              <a:gd name="connsiteY197" fmla="*/ 141647 h 2719315"/>
              <a:gd name="connsiteX198" fmla="*/ 923306 w 2423865"/>
              <a:gd name="connsiteY198" fmla="*/ 116014 h 2719315"/>
              <a:gd name="connsiteX199" fmla="*/ 961867 w 2423865"/>
              <a:gd name="connsiteY199" fmla="*/ 93096 h 2719315"/>
              <a:gd name="connsiteX200" fmla="*/ 997257 w 2423865"/>
              <a:gd name="connsiteY200" fmla="*/ 72384 h 2719315"/>
              <a:gd name="connsiteX201" fmla="*/ 1029976 w 2423865"/>
              <a:gd name="connsiteY201" fmla="*/ 54390 h 2719315"/>
              <a:gd name="connsiteX202" fmla="*/ 1060358 w 2423865"/>
              <a:gd name="connsiteY202" fmla="*/ 38602 h 2719315"/>
              <a:gd name="connsiteX203" fmla="*/ 1088737 w 2423865"/>
              <a:gd name="connsiteY203" fmla="*/ 25361 h 2719315"/>
              <a:gd name="connsiteX204" fmla="*/ 1115445 w 2423865"/>
              <a:gd name="connsiteY204" fmla="*/ 14326 h 2719315"/>
              <a:gd name="connsiteX205" fmla="*/ 1140653 w 2423865"/>
              <a:gd name="connsiteY205" fmla="*/ 5838 h 27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2423865" h="2719315">
                <a:moveTo>
                  <a:pt x="2418185" y="1320906"/>
                </a:moveTo>
                <a:lnTo>
                  <a:pt x="2418023" y="1357145"/>
                </a:lnTo>
                <a:lnTo>
                  <a:pt x="2418356" y="1431670"/>
                </a:lnTo>
                <a:lnTo>
                  <a:pt x="2419190" y="1500764"/>
                </a:lnTo>
                <a:lnTo>
                  <a:pt x="2420193" y="1564255"/>
                </a:lnTo>
                <a:lnTo>
                  <a:pt x="2421361" y="1622822"/>
                </a:lnTo>
                <a:lnTo>
                  <a:pt x="2422362" y="1676637"/>
                </a:lnTo>
                <a:lnTo>
                  <a:pt x="2423364" y="1725699"/>
                </a:lnTo>
                <a:lnTo>
                  <a:pt x="2423865" y="1770855"/>
                </a:lnTo>
                <a:lnTo>
                  <a:pt x="2423698" y="1812276"/>
                </a:lnTo>
                <a:lnTo>
                  <a:pt x="2423031" y="1849964"/>
                </a:lnTo>
                <a:lnTo>
                  <a:pt x="2421361" y="1884255"/>
                </a:lnTo>
                <a:lnTo>
                  <a:pt x="2418690" y="1915662"/>
                </a:lnTo>
                <a:lnTo>
                  <a:pt x="2414684" y="1944351"/>
                </a:lnTo>
                <a:lnTo>
                  <a:pt x="2409343" y="1970665"/>
                </a:lnTo>
                <a:lnTo>
                  <a:pt x="2402331" y="1994941"/>
                </a:lnTo>
                <a:lnTo>
                  <a:pt x="2393650" y="2017348"/>
                </a:lnTo>
                <a:lnTo>
                  <a:pt x="2383134" y="2038230"/>
                </a:lnTo>
                <a:lnTo>
                  <a:pt x="2370447" y="2057922"/>
                </a:lnTo>
                <a:lnTo>
                  <a:pt x="2355423" y="2076766"/>
                </a:lnTo>
                <a:lnTo>
                  <a:pt x="2338228" y="2094930"/>
                </a:lnTo>
                <a:lnTo>
                  <a:pt x="2318197" y="2112586"/>
                </a:lnTo>
                <a:lnTo>
                  <a:pt x="2295493" y="2130580"/>
                </a:lnTo>
                <a:lnTo>
                  <a:pt x="2269953" y="2148575"/>
                </a:lnTo>
                <a:lnTo>
                  <a:pt x="2241074" y="2167249"/>
                </a:lnTo>
                <a:lnTo>
                  <a:pt x="2209189" y="2186772"/>
                </a:lnTo>
                <a:lnTo>
                  <a:pt x="2173633" y="2207313"/>
                </a:lnTo>
                <a:lnTo>
                  <a:pt x="2134571" y="2229382"/>
                </a:lnTo>
                <a:lnTo>
                  <a:pt x="2091669" y="2253319"/>
                </a:lnTo>
                <a:lnTo>
                  <a:pt x="2047815" y="2277775"/>
                </a:lnTo>
                <a:lnTo>
                  <a:pt x="1252064" y="1889662"/>
                </a:lnTo>
                <a:close/>
                <a:moveTo>
                  <a:pt x="741685" y="1082112"/>
                </a:moveTo>
                <a:lnTo>
                  <a:pt x="741685" y="1667507"/>
                </a:lnTo>
                <a:lnTo>
                  <a:pt x="744794" y="1669062"/>
                </a:lnTo>
                <a:lnTo>
                  <a:pt x="741685" y="1675437"/>
                </a:lnTo>
                <a:lnTo>
                  <a:pt x="2014541" y="2296250"/>
                </a:lnTo>
                <a:lnTo>
                  <a:pt x="1994013" y="2307642"/>
                </a:lnTo>
                <a:lnTo>
                  <a:pt x="1938925" y="2338369"/>
                </a:lnTo>
                <a:lnTo>
                  <a:pt x="1879163" y="2372152"/>
                </a:lnTo>
                <a:lnTo>
                  <a:pt x="1815062" y="2409330"/>
                </a:lnTo>
                <a:lnTo>
                  <a:pt x="1750958" y="2446678"/>
                </a:lnTo>
                <a:lnTo>
                  <a:pt x="1692031" y="2481988"/>
                </a:lnTo>
                <a:lnTo>
                  <a:pt x="1637946" y="2514582"/>
                </a:lnTo>
                <a:lnTo>
                  <a:pt x="1588200" y="2544970"/>
                </a:lnTo>
                <a:lnTo>
                  <a:pt x="1542460" y="2572641"/>
                </a:lnTo>
                <a:lnTo>
                  <a:pt x="1500560" y="2598276"/>
                </a:lnTo>
                <a:lnTo>
                  <a:pt x="1461998" y="2621194"/>
                </a:lnTo>
                <a:lnTo>
                  <a:pt x="1426609" y="2641904"/>
                </a:lnTo>
                <a:lnTo>
                  <a:pt x="1393889" y="2659898"/>
                </a:lnTo>
                <a:lnTo>
                  <a:pt x="1363507" y="2675687"/>
                </a:lnTo>
                <a:lnTo>
                  <a:pt x="1335130" y="2688927"/>
                </a:lnTo>
                <a:lnTo>
                  <a:pt x="1308419" y="2699963"/>
                </a:lnTo>
                <a:lnTo>
                  <a:pt x="1283213" y="2708451"/>
                </a:lnTo>
                <a:lnTo>
                  <a:pt x="1258841" y="2714393"/>
                </a:lnTo>
                <a:lnTo>
                  <a:pt x="1235136" y="2718127"/>
                </a:lnTo>
                <a:lnTo>
                  <a:pt x="1212100" y="2719315"/>
                </a:lnTo>
                <a:lnTo>
                  <a:pt x="1188729" y="2718127"/>
                </a:lnTo>
                <a:lnTo>
                  <a:pt x="1165025" y="2714393"/>
                </a:lnTo>
                <a:lnTo>
                  <a:pt x="1140653" y="2708451"/>
                </a:lnTo>
                <a:lnTo>
                  <a:pt x="1115445" y="2699963"/>
                </a:lnTo>
                <a:lnTo>
                  <a:pt x="1088737" y="2688927"/>
                </a:lnTo>
                <a:lnTo>
                  <a:pt x="1060358" y="2675687"/>
                </a:lnTo>
                <a:lnTo>
                  <a:pt x="1029976" y="2659898"/>
                </a:lnTo>
                <a:lnTo>
                  <a:pt x="997257" y="2641904"/>
                </a:lnTo>
                <a:lnTo>
                  <a:pt x="961867" y="2621194"/>
                </a:lnTo>
                <a:lnTo>
                  <a:pt x="923306" y="2598276"/>
                </a:lnTo>
                <a:lnTo>
                  <a:pt x="881406" y="2572641"/>
                </a:lnTo>
                <a:lnTo>
                  <a:pt x="835666" y="2544970"/>
                </a:lnTo>
                <a:lnTo>
                  <a:pt x="785920" y="2514582"/>
                </a:lnTo>
                <a:lnTo>
                  <a:pt x="731834" y="2481988"/>
                </a:lnTo>
                <a:lnTo>
                  <a:pt x="672907" y="2446678"/>
                </a:lnTo>
                <a:lnTo>
                  <a:pt x="608805" y="2409330"/>
                </a:lnTo>
                <a:lnTo>
                  <a:pt x="544702" y="2372152"/>
                </a:lnTo>
                <a:lnTo>
                  <a:pt x="484940" y="2338369"/>
                </a:lnTo>
                <a:lnTo>
                  <a:pt x="429853" y="2307472"/>
                </a:lnTo>
                <a:lnTo>
                  <a:pt x="378770" y="2279122"/>
                </a:lnTo>
                <a:lnTo>
                  <a:pt x="332196" y="2253319"/>
                </a:lnTo>
                <a:lnTo>
                  <a:pt x="289295" y="2229382"/>
                </a:lnTo>
                <a:lnTo>
                  <a:pt x="250233" y="2207313"/>
                </a:lnTo>
                <a:lnTo>
                  <a:pt x="214843" y="2186772"/>
                </a:lnTo>
                <a:lnTo>
                  <a:pt x="182791" y="2167080"/>
                </a:lnTo>
                <a:lnTo>
                  <a:pt x="153912" y="2148575"/>
                </a:lnTo>
                <a:lnTo>
                  <a:pt x="128539" y="2130580"/>
                </a:lnTo>
                <a:lnTo>
                  <a:pt x="105668" y="2112586"/>
                </a:lnTo>
                <a:lnTo>
                  <a:pt x="85637" y="2094930"/>
                </a:lnTo>
                <a:lnTo>
                  <a:pt x="68442" y="2076766"/>
                </a:lnTo>
                <a:lnTo>
                  <a:pt x="53419" y="2057922"/>
                </a:lnTo>
                <a:lnTo>
                  <a:pt x="40733" y="2038230"/>
                </a:lnTo>
                <a:lnTo>
                  <a:pt x="30215" y="2017348"/>
                </a:lnTo>
                <a:lnTo>
                  <a:pt x="21535" y="1994941"/>
                </a:lnTo>
                <a:lnTo>
                  <a:pt x="14523" y="1970665"/>
                </a:lnTo>
                <a:lnTo>
                  <a:pt x="9348" y="1944351"/>
                </a:lnTo>
                <a:lnTo>
                  <a:pt x="5175" y="1915662"/>
                </a:lnTo>
                <a:lnTo>
                  <a:pt x="2504" y="1884255"/>
                </a:lnTo>
                <a:lnTo>
                  <a:pt x="835" y="1849964"/>
                </a:lnTo>
                <a:lnTo>
                  <a:pt x="167" y="1812276"/>
                </a:lnTo>
                <a:lnTo>
                  <a:pt x="0" y="1770855"/>
                </a:lnTo>
                <a:lnTo>
                  <a:pt x="501" y="1725699"/>
                </a:lnTo>
                <a:lnTo>
                  <a:pt x="1503" y="1676637"/>
                </a:lnTo>
                <a:lnTo>
                  <a:pt x="2504" y="1622822"/>
                </a:lnTo>
                <a:lnTo>
                  <a:pt x="3673" y="1564255"/>
                </a:lnTo>
                <a:lnTo>
                  <a:pt x="4675" y="1500764"/>
                </a:lnTo>
                <a:lnTo>
                  <a:pt x="5394" y="1441225"/>
                </a:lnTo>
                <a:close/>
                <a:moveTo>
                  <a:pt x="376029" y="436526"/>
                </a:moveTo>
                <a:lnTo>
                  <a:pt x="1178962" y="828143"/>
                </a:lnTo>
                <a:lnTo>
                  <a:pt x="741685" y="1046781"/>
                </a:lnTo>
                <a:lnTo>
                  <a:pt x="741685" y="1047409"/>
                </a:lnTo>
                <a:lnTo>
                  <a:pt x="5622" y="1406410"/>
                </a:lnTo>
                <a:lnTo>
                  <a:pt x="5843" y="1357145"/>
                </a:lnTo>
                <a:lnTo>
                  <a:pt x="5509" y="1282619"/>
                </a:lnTo>
                <a:lnTo>
                  <a:pt x="4675" y="1213526"/>
                </a:lnTo>
                <a:lnTo>
                  <a:pt x="3673" y="1150035"/>
                </a:lnTo>
                <a:lnTo>
                  <a:pt x="2504" y="1091466"/>
                </a:lnTo>
                <a:lnTo>
                  <a:pt x="1503" y="1037653"/>
                </a:lnTo>
                <a:lnTo>
                  <a:pt x="501" y="988591"/>
                </a:lnTo>
                <a:lnTo>
                  <a:pt x="0" y="943434"/>
                </a:lnTo>
                <a:lnTo>
                  <a:pt x="167" y="902012"/>
                </a:lnTo>
                <a:lnTo>
                  <a:pt x="835" y="864325"/>
                </a:lnTo>
                <a:lnTo>
                  <a:pt x="2504" y="830033"/>
                </a:lnTo>
                <a:lnTo>
                  <a:pt x="5175" y="798627"/>
                </a:lnTo>
                <a:lnTo>
                  <a:pt x="9182" y="769937"/>
                </a:lnTo>
                <a:lnTo>
                  <a:pt x="14523" y="743625"/>
                </a:lnTo>
                <a:lnTo>
                  <a:pt x="21535" y="719348"/>
                </a:lnTo>
                <a:lnTo>
                  <a:pt x="30215" y="696940"/>
                </a:lnTo>
                <a:lnTo>
                  <a:pt x="40733" y="676059"/>
                </a:lnTo>
                <a:lnTo>
                  <a:pt x="53419" y="656366"/>
                </a:lnTo>
                <a:lnTo>
                  <a:pt x="68442" y="637523"/>
                </a:lnTo>
                <a:lnTo>
                  <a:pt x="85637" y="619358"/>
                </a:lnTo>
                <a:lnTo>
                  <a:pt x="105668" y="601703"/>
                </a:lnTo>
                <a:lnTo>
                  <a:pt x="128372" y="583708"/>
                </a:lnTo>
                <a:lnTo>
                  <a:pt x="153912" y="565714"/>
                </a:lnTo>
                <a:lnTo>
                  <a:pt x="182791" y="547040"/>
                </a:lnTo>
                <a:lnTo>
                  <a:pt x="214676" y="527518"/>
                </a:lnTo>
                <a:lnTo>
                  <a:pt x="250233" y="506975"/>
                </a:lnTo>
                <a:lnTo>
                  <a:pt x="289295" y="484907"/>
                </a:lnTo>
                <a:lnTo>
                  <a:pt x="332196" y="460971"/>
                </a:lnTo>
                <a:close/>
                <a:moveTo>
                  <a:pt x="1164603" y="0"/>
                </a:moveTo>
                <a:lnTo>
                  <a:pt x="1259264" y="0"/>
                </a:lnTo>
                <a:lnTo>
                  <a:pt x="1283213" y="5838"/>
                </a:lnTo>
                <a:lnTo>
                  <a:pt x="1308419" y="14326"/>
                </a:lnTo>
                <a:lnTo>
                  <a:pt x="1335130" y="25361"/>
                </a:lnTo>
                <a:lnTo>
                  <a:pt x="1363507" y="38602"/>
                </a:lnTo>
                <a:lnTo>
                  <a:pt x="1393889" y="54390"/>
                </a:lnTo>
                <a:lnTo>
                  <a:pt x="1426609" y="72384"/>
                </a:lnTo>
                <a:lnTo>
                  <a:pt x="1461998" y="93096"/>
                </a:lnTo>
                <a:lnTo>
                  <a:pt x="1500560" y="116014"/>
                </a:lnTo>
                <a:lnTo>
                  <a:pt x="1542460" y="141647"/>
                </a:lnTo>
                <a:lnTo>
                  <a:pt x="1588200" y="169319"/>
                </a:lnTo>
                <a:lnTo>
                  <a:pt x="1637946" y="199706"/>
                </a:lnTo>
                <a:lnTo>
                  <a:pt x="1692031" y="232301"/>
                </a:lnTo>
                <a:lnTo>
                  <a:pt x="1750958" y="267612"/>
                </a:lnTo>
                <a:lnTo>
                  <a:pt x="1815062" y="304959"/>
                </a:lnTo>
                <a:lnTo>
                  <a:pt x="1879163" y="342137"/>
                </a:lnTo>
                <a:lnTo>
                  <a:pt x="1938925" y="375919"/>
                </a:lnTo>
                <a:lnTo>
                  <a:pt x="1994013" y="406816"/>
                </a:lnTo>
                <a:lnTo>
                  <a:pt x="2045095" y="435166"/>
                </a:lnTo>
                <a:lnTo>
                  <a:pt x="2091669" y="460971"/>
                </a:lnTo>
                <a:lnTo>
                  <a:pt x="2134571" y="484907"/>
                </a:lnTo>
                <a:lnTo>
                  <a:pt x="2173633" y="506975"/>
                </a:lnTo>
                <a:lnTo>
                  <a:pt x="2209023" y="527518"/>
                </a:lnTo>
                <a:lnTo>
                  <a:pt x="2241074" y="547210"/>
                </a:lnTo>
                <a:lnTo>
                  <a:pt x="2269953" y="565714"/>
                </a:lnTo>
                <a:lnTo>
                  <a:pt x="2295327" y="583708"/>
                </a:lnTo>
                <a:lnTo>
                  <a:pt x="2318197" y="601703"/>
                </a:lnTo>
                <a:lnTo>
                  <a:pt x="2338228" y="619358"/>
                </a:lnTo>
                <a:lnTo>
                  <a:pt x="2355423" y="637523"/>
                </a:lnTo>
                <a:lnTo>
                  <a:pt x="2370447" y="656366"/>
                </a:lnTo>
                <a:lnTo>
                  <a:pt x="2383134" y="676059"/>
                </a:lnTo>
                <a:lnTo>
                  <a:pt x="2393650" y="696940"/>
                </a:lnTo>
                <a:lnTo>
                  <a:pt x="2402331" y="719348"/>
                </a:lnTo>
                <a:lnTo>
                  <a:pt x="2409343" y="743625"/>
                </a:lnTo>
                <a:lnTo>
                  <a:pt x="2414517" y="769937"/>
                </a:lnTo>
                <a:lnTo>
                  <a:pt x="2418690" y="798627"/>
                </a:lnTo>
                <a:lnTo>
                  <a:pt x="2421361" y="830033"/>
                </a:lnTo>
                <a:lnTo>
                  <a:pt x="2423031" y="864325"/>
                </a:lnTo>
                <a:lnTo>
                  <a:pt x="2423698" y="902012"/>
                </a:lnTo>
                <a:lnTo>
                  <a:pt x="2423865" y="943434"/>
                </a:lnTo>
                <a:lnTo>
                  <a:pt x="2423364" y="988591"/>
                </a:lnTo>
                <a:lnTo>
                  <a:pt x="2422362" y="1037653"/>
                </a:lnTo>
                <a:lnTo>
                  <a:pt x="2421361" y="1091466"/>
                </a:lnTo>
                <a:lnTo>
                  <a:pt x="2420193" y="1150035"/>
                </a:lnTo>
                <a:lnTo>
                  <a:pt x="2419190" y="1213526"/>
                </a:lnTo>
                <a:lnTo>
                  <a:pt x="2418356" y="1282619"/>
                </a:lnTo>
                <a:lnTo>
                  <a:pt x="2418340" y="1286127"/>
                </a:lnTo>
                <a:lnTo>
                  <a:pt x="1682180" y="1645176"/>
                </a:lnTo>
                <a:lnTo>
                  <a:pt x="1682180" y="1046781"/>
                </a:lnTo>
                <a:lnTo>
                  <a:pt x="1679080" y="1045232"/>
                </a:lnTo>
                <a:lnTo>
                  <a:pt x="1682180" y="1038875"/>
                </a:lnTo>
                <a:lnTo>
                  <a:pt x="409303" y="418051"/>
                </a:lnTo>
                <a:lnTo>
                  <a:pt x="429853" y="406646"/>
                </a:lnTo>
                <a:lnTo>
                  <a:pt x="484940" y="375919"/>
                </a:lnTo>
                <a:lnTo>
                  <a:pt x="544702" y="342137"/>
                </a:lnTo>
                <a:lnTo>
                  <a:pt x="608805" y="304959"/>
                </a:lnTo>
                <a:lnTo>
                  <a:pt x="672907" y="267612"/>
                </a:lnTo>
                <a:lnTo>
                  <a:pt x="731834" y="232301"/>
                </a:lnTo>
                <a:lnTo>
                  <a:pt x="785920" y="199706"/>
                </a:lnTo>
                <a:lnTo>
                  <a:pt x="835666" y="169319"/>
                </a:lnTo>
                <a:lnTo>
                  <a:pt x="881406" y="141647"/>
                </a:lnTo>
                <a:lnTo>
                  <a:pt x="923306" y="116014"/>
                </a:lnTo>
                <a:lnTo>
                  <a:pt x="961867" y="93096"/>
                </a:lnTo>
                <a:lnTo>
                  <a:pt x="997257" y="72384"/>
                </a:lnTo>
                <a:lnTo>
                  <a:pt x="1029976" y="54390"/>
                </a:lnTo>
                <a:lnTo>
                  <a:pt x="1060358" y="38602"/>
                </a:lnTo>
                <a:lnTo>
                  <a:pt x="1088737" y="25361"/>
                </a:lnTo>
                <a:lnTo>
                  <a:pt x="1115445" y="14326"/>
                </a:lnTo>
                <a:lnTo>
                  <a:pt x="1140653" y="5838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</p:pic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3578496" y="2304370"/>
            <a:ext cx="1148843" cy="1148843"/>
            <a:chOff x="264733" y="1902394"/>
            <a:chExt cx="1666968" cy="1666968"/>
          </a:xfrm>
        </p:grpSpPr>
        <p:sp>
          <p:nvSpPr>
            <p:cNvPr id="60" name="弧形 59"/>
            <p:cNvSpPr/>
            <p:nvPr/>
          </p:nvSpPr>
          <p:spPr>
            <a:xfrm>
              <a:off x="264733" y="1902394"/>
              <a:ext cx="1666968" cy="1666968"/>
            </a:xfrm>
            <a:prstGeom prst="arc">
              <a:avLst/>
            </a:prstGeom>
            <a:ln w="9525">
              <a:solidFill>
                <a:srgbClr val="597C8F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507203" y="2050078"/>
              <a:ext cx="1182028" cy="1182030"/>
              <a:chOff x="2040674" y="1745166"/>
              <a:chExt cx="1182028" cy="1182030"/>
            </a:xfrm>
            <a:effectLst>
              <a:outerShdw blurRad="635000" dist="254000" dir="8100000" algn="tr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62" name="流程图: 接点 61"/>
              <p:cNvSpPr/>
              <p:nvPr/>
            </p:nvSpPr>
            <p:spPr>
              <a:xfrm>
                <a:off x="2040674" y="1745166"/>
                <a:ext cx="1182028" cy="1182030"/>
              </a:xfrm>
              <a:prstGeom prst="flowChartConnector">
                <a:avLst/>
              </a:prstGeom>
              <a:solidFill>
                <a:srgbClr val="59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3" name="car_163942"/>
              <p:cNvSpPr>
                <a:spLocks noChangeAspect="1"/>
              </p:cNvSpPr>
              <p:nvPr/>
            </p:nvSpPr>
            <p:spPr bwMode="auto">
              <a:xfrm>
                <a:off x="2326845" y="2055313"/>
                <a:ext cx="609685" cy="561736"/>
              </a:xfrm>
              <a:custGeom>
                <a:avLst/>
                <a:gdLst>
                  <a:gd name="T0" fmla="*/ 5411 w 6523"/>
                  <a:gd name="T1" fmla="*/ 1928 h 6020"/>
                  <a:gd name="T2" fmla="*/ 4545 w 6523"/>
                  <a:gd name="T3" fmla="*/ 1928 h 6020"/>
                  <a:gd name="T4" fmla="*/ 4496 w 6523"/>
                  <a:gd name="T5" fmla="*/ 1636 h 6020"/>
                  <a:gd name="T6" fmla="*/ 2567 w 6523"/>
                  <a:gd name="T7" fmla="*/ 0 h 6020"/>
                  <a:gd name="T8" fmla="*/ 1512 w 6523"/>
                  <a:gd name="T9" fmla="*/ 0 h 6020"/>
                  <a:gd name="T10" fmla="*/ 1248 w 6523"/>
                  <a:gd name="T11" fmla="*/ 222 h 6020"/>
                  <a:gd name="T12" fmla="*/ 965 w 6523"/>
                  <a:gd name="T13" fmla="*/ 1928 h 6020"/>
                  <a:gd name="T14" fmla="*/ 277 w 6523"/>
                  <a:gd name="T15" fmla="*/ 1928 h 6020"/>
                  <a:gd name="T16" fmla="*/ 0 w 6523"/>
                  <a:gd name="T17" fmla="*/ 2206 h 6020"/>
                  <a:gd name="T18" fmla="*/ 0 w 6523"/>
                  <a:gd name="T19" fmla="*/ 4342 h 6020"/>
                  <a:gd name="T20" fmla="*/ 277 w 6523"/>
                  <a:gd name="T21" fmla="*/ 4619 h 6020"/>
                  <a:gd name="T22" fmla="*/ 649 w 6523"/>
                  <a:gd name="T23" fmla="*/ 4619 h 6020"/>
                  <a:gd name="T24" fmla="*/ 639 w 6523"/>
                  <a:gd name="T25" fmla="*/ 4786 h 6020"/>
                  <a:gd name="T26" fmla="*/ 1873 w 6523"/>
                  <a:gd name="T27" fmla="*/ 6020 h 6020"/>
                  <a:gd name="T28" fmla="*/ 3108 w 6523"/>
                  <a:gd name="T29" fmla="*/ 4786 h 6020"/>
                  <a:gd name="T30" fmla="*/ 3097 w 6523"/>
                  <a:gd name="T31" fmla="*/ 4619 h 6020"/>
                  <a:gd name="T32" fmla="*/ 3439 w 6523"/>
                  <a:gd name="T33" fmla="*/ 4619 h 6020"/>
                  <a:gd name="T34" fmla="*/ 3428 w 6523"/>
                  <a:gd name="T35" fmla="*/ 4786 h 6020"/>
                  <a:gd name="T36" fmla="*/ 4663 w 6523"/>
                  <a:gd name="T37" fmla="*/ 6020 h 6020"/>
                  <a:gd name="T38" fmla="*/ 5897 w 6523"/>
                  <a:gd name="T39" fmla="*/ 4786 h 6020"/>
                  <a:gd name="T40" fmla="*/ 5887 w 6523"/>
                  <a:gd name="T41" fmla="*/ 4619 h 6020"/>
                  <a:gd name="T42" fmla="*/ 6245 w 6523"/>
                  <a:gd name="T43" fmla="*/ 4619 h 6020"/>
                  <a:gd name="T44" fmla="*/ 6523 w 6523"/>
                  <a:gd name="T45" fmla="*/ 4342 h 6020"/>
                  <a:gd name="T46" fmla="*/ 6523 w 6523"/>
                  <a:gd name="T47" fmla="*/ 3038 h 6020"/>
                  <a:gd name="T48" fmla="*/ 5411 w 6523"/>
                  <a:gd name="T49" fmla="*/ 1928 h 6020"/>
                  <a:gd name="T50" fmla="*/ 1761 w 6523"/>
                  <a:gd name="T51" fmla="*/ 542 h 6020"/>
                  <a:gd name="T52" fmla="*/ 2580 w 6523"/>
                  <a:gd name="T53" fmla="*/ 542 h 6020"/>
                  <a:gd name="T54" fmla="*/ 3968 w 6523"/>
                  <a:gd name="T55" fmla="*/ 1720 h 6020"/>
                  <a:gd name="T56" fmla="*/ 3996 w 6523"/>
                  <a:gd name="T57" fmla="*/ 1928 h 6020"/>
                  <a:gd name="T58" fmla="*/ 1512 w 6523"/>
                  <a:gd name="T59" fmla="*/ 1928 h 6020"/>
                  <a:gd name="T60" fmla="*/ 1761 w 6523"/>
                  <a:gd name="T61" fmla="*/ 542 h 6020"/>
                  <a:gd name="T62" fmla="*/ 1872 w 6523"/>
                  <a:gd name="T63" fmla="*/ 5495 h 6020"/>
                  <a:gd name="T64" fmla="*/ 1179 w 6523"/>
                  <a:gd name="T65" fmla="*/ 4802 h 6020"/>
                  <a:gd name="T66" fmla="*/ 1872 w 6523"/>
                  <a:gd name="T67" fmla="*/ 4108 h 6020"/>
                  <a:gd name="T68" fmla="*/ 2565 w 6523"/>
                  <a:gd name="T69" fmla="*/ 4802 h 6020"/>
                  <a:gd name="T70" fmla="*/ 1872 w 6523"/>
                  <a:gd name="T71" fmla="*/ 5495 h 6020"/>
                  <a:gd name="T72" fmla="*/ 4661 w 6523"/>
                  <a:gd name="T73" fmla="*/ 5495 h 6020"/>
                  <a:gd name="T74" fmla="*/ 3968 w 6523"/>
                  <a:gd name="T75" fmla="*/ 4802 h 6020"/>
                  <a:gd name="T76" fmla="*/ 4661 w 6523"/>
                  <a:gd name="T77" fmla="*/ 4108 h 6020"/>
                  <a:gd name="T78" fmla="*/ 5355 w 6523"/>
                  <a:gd name="T79" fmla="*/ 4802 h 6020"/>
                  <a:gd name="T80" fmla="*/ 4661 w 6523"/>
                  <a:gd name="T81" fmla="*/ 5495 h 6020"/>
                  <a:gd name="T82" fmla="*/ 5979 w 6523"/>
                  <a:gd name="T83" fmla="*/ 4066 h 6020"/>
                  <a:gd name="T84" fmla="*/ 5661 w 6523"/>
                  <a:gd name="T85" fmla="*/ 4066 h 6020"/>
                  <a:gd name="T86" fmla="*/ 4660 w 6523"/>
                  <a:gd name="T87" fmla="*/ 3552 h 6020"/>
                  <a:gd name="T88" fmla="*/ 3659 w 6523"/>
                  <a:gd name="T89" fmla="*/ 4066 h 6020"/>
                  <a:gd name="T90" fmla="*/ 2872 w 6523"/>
                  <a:gd name="T91" fmla="*/ 4066 h 6020"/>
                  <a:gd name="T92" fmla="*/ 1871 w 6523"/>
                  <a:gd name="T93" fmla="*/ 3552 h 6020"/>
                  <a:gd name="T94" fmla="*/ 869 w 6523"/>
                  <a:gd name="T95" fmla="*/ 4066 h 6020"/>
                  <a:gd name="T96" fmla="*/ 541 w 6523"/>
                  <a:gd name="T97" fmla="*/ 4066 h 6020"/>
                  <a:gd name="T98" fmla="*/ 541 w 6523"/>
                  <a:gd name="T99" fmla="*/ 2456 h 6020"/>
                  <a:gd name="T100" fmla="*/ 5411 w 6523"/>
                  <a:gd name="T101" fmla="*/ 2456 h 6020"/>
                  <a:gd name="T102" fmla="*/ 5980 w 6523"/>
                  <a:gd name="T103" fmla="*/ 3026 h 6020"/>
                  <a:gd name="T104" fmla="*/ 5980 w 6523"/>
                  <a:gd name="T105" fmla="*/ 4066 h 6020"/>
                  <a:gd name="T106" fmla="*/ 5979 w 6523"/>
                  <a:gd name="T107" fmla="*/ 4066 h 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23" h="6020">
                    <a:moveTo>
                      <a:pt x="5411" y="1928"/>
                    </a:moveTo>
                    <a:lnTo>
                      <a:pt x="4545" y="1928"/>
                    </a:lnTo>
                    <a:lnTo>
                      <a:pt x="4496" y="1636"/>
                    </a:lnTo>
                    <a:cubicBezTo>
                      <a:pt x="4343" y="694"/>
                      <a:pt x="3524" y="0"/>
                      <a:pt x="2567" y="0"/>
                    </a:cubicBezTo>
                    <a:lnTo>
                      <a:pt x="1512" y="0"/>
                    </a:lnTo>
                    <a:cubicBezTo>
                      <a:pt x="1387" y="0"/>
                      <a:pt x="1276" y="98"/>
                      <a:pt x="1248" y="222"/>
                    </a:cubicBezTo>
                    <a:lnTo>
                      <a:pt x="965" y="1928"/>
                    </a:lnTo>
                    <a:lnTo>
                      <a:pt x="277" y="1928"/>
                    </a:lnTo>
                    <a:cubicBezTo>
                      <a:pt x="125" y="1928"/>
                      <a:pt x="0" y="2054"/>
                      <a:pt x="0" y="2206"/>
                    </a:cubicBezTo>
                    <a:lnTo>
                      <a:pt x="0" y="4342"/>
                    </a:lnTo>
                    <a:cubicBezTo>
                      <a:pt x="0" y="4494"/>
                      <a:pt x="125" y="4619"/>
                      <a:pt x="277" y="4619"/>
                    </a:cubicBezTo>
                    <a:lnTo>
                      <a:pt x="649" y="4619"/>
                    </a:lnTo>
                    <a:cubicBezTo>
                      <a:pt x="641" y="4674"/>
                      <a:pt x="639" y="4730"/>
                      <a:pt x="639" y="4786"/>
                    </a:cubicBezTo>
                    <a:cubicBezTo>
                      <a:pt x="639" y="5466"/>
                      <a:pt x="1193" y="6020"/>
                      <a:pt x="1873" y="6020"/>
                    </a:cubicBezTo>
                    <a:cubicBezTo>
                      <a:pt x="2553" y="6020"/>
                      <a:pt x="3095" y="5466"/>
                      <a:pt x="3108" y="4786"/>
                    </a:cubicBezTo>
                    <a:cubicBezTo>
                      <a:pt x="3108" y="4730"/>
                      <a:pt x="3104" y="4674"/>
                      <a:pt x="3097" y="4619"/>
                    </a:cubicBezTo>
                    <a:lnTo>
                      <a:pt x="3439" y="4619"/>
                    </a:lnTo>
                    <a:cubicBezTo>
                      <a:pt x="3431" y="4674"/>
                      <a:pt x="3428" y="4730"/>
                      <a:pt x="3428" y="4786"/>
                    </a:cubicBezTo>
                    <a:cubicBezTo>
                      <a:pt x="3428" y="5466"/>
                      <a:pt x="3983" y="6020"/>
                      <a:pt x="4663" y="6020"/>
                    </a:cubicBezTo>
                    <a:cubicBezTo>
                      <a:pt x="5328" y="6020"/>
                      <a:pt x="5884" y="5466"/>
                      <a:pt x="5897" y="4786"/>
                    </a:cubicBezTo>
                    <a:cubicBezTo>
                      <a:pt x="5897" y="4730"/>
                      <a:pt x="5893" y="4674"/>
                      <a:pt x="5887" y="4619"/>
                    </a:cubicBezTo>
                    <a:lnTo>
                      <a:pt x="6245" y="4619"/>
                    </a:lnTo>
                    <a:cubicBezTo>
                      <a:pt x="6397" y="4619"/>
                      <a:pt x="6523" y="4494"/>
                      <a:pt x="6523" y="4342"/>
                    </a:cubicBezTo>
                    <a:lnTo>
                      <a:pt x="6523" y="3038"/>
                    </a:lnTo>
                    <a:cubicBezTo>
                      <a:pt x="6520" y="2428"/>
                      <a:pt x="6021" y="1928"/>
                      <a:pt x="5411" y="1928"/>
                    </a:cubicBezTo>
                    <a:close/>
                    <a:moveTo>
                      <a:pt x="1761" y="542"/>
                    </a:moveTo>
                    <a:lnTo>
                      <a:pt x="2580" y="542"/>
                    </a:lnTo>
                    <a:cubicBezTo>
                      <a:pt x="3273" y="542"/>
                      <a:pt x="3856" y="1042"/>
                      <a:pt x="3968" y="1720"/>
                    </a:cubicBezTo>
                    <a:lnTo>
                      <a:pt x="3996" y="1928"/>
                    </a:lnTo>
                    <a:lnTo>
                      <a:pt x="1512" y="1928"/>
                    </a:lnTo>
                    <a:lnTo>
                      <a:pt x="1761" y="542"/>
                    </a:lnTo>
                    <a:close/>
                    <a:moveTo>
                      <a:pt x="1872" y="5495"/>
                    </a:moveTo>
                    <a:cubicBezTo>
                      <a:pt x="1484" y="5495"/>
                      <a:pt x="1179" y="5190"/>
                      <a:pt x="1179" y="4802"/>
                    </a:cubicBezTo>
                    <a:cubicBezTo>
                      <a:pt x="1179" y="4414"/>
                      <a:pt x="1497" y="4108"/>
                      <a:pt x="1872" y="4108"/>
                    </a:cubicBezTo>
                    <a:cubicBezTo>
                      <a:pt x="2247" y="4108"/>
                      <a:pt x="2565" y="4414"/>
                      <a:pt x="2565" y="4802"/>
                    </a:cubicBezTo>
                    <a:cubicBezTo>
                      <a:pt x="2567" y="5190"/>
                      <a:pt x="2261" y="5495"/>
                      <a:pt x="1872" y="5495"/>
                    </a:cubicBezTo>
                    <a:close/>
                    <a:moveTo>
                      <a:pt x="4661" y="5495"/>
                    </a:moveTo>
                    <a:cubicBezTo>
                      <a:pt x="4273" y="5495"/>
                      <a:pt x="3968" y="5190"/>
                      <a:pt x="3968" y="4802"/>
                    </a:cubicBezTo>
                    <a:cubicBezTo>
                      <a:pt x="3968" y="4414"/>
                      <a:pt x="4287" y="4108"/>
                      <a:pt x="4661" y="4108"/>
                    </a:cubicBezTo>
                    <a:cubicBezTo>
                      <a:pt x="5036" y="4108"/>
                      <a:pt x="5355" y="4414"/>
                      <a:pt x="5355" y="4802"/>
                    </a:cubicBezTo>
                    <a:cubicBezTo>
                      <a:pt x="5355" y="5190"/>
                      <a:pt x="5036" y="5495"/>
                      <a:pt x="4661" y="5495"/>
                    </a:cubicBezTo>
                    <a:close/>
                    <a:moveTo>
                      <a:pt x="5979" y="4066"/>
                    </a:moveTo>
                    <a:lnTo>
                      <a:pt x="5661" y="4066"/>
                    </a:lnTo>
                    <a:cubicBezTo>
                      <a:pt x="5436" y="3755"/>
                      <a:pt x="5072" y="3552"/>
                      <a:pt x="4660" y="3552"/>
                    </a:cubicBezTo>
                    <a:cubicBezTo>
                      <a:pt x="4249" y="3552"/>
                      <a:pt x="3884" y="3755"/>
                      <a:pt x="3659" y="4066"/>
                    </a:cubicBezTo>
                    <a:lnTo>
                      <a:pt x="2872" y="4066"/>
                    </a:lnTo>
                    <a:cubicBezTo>
                      <a:pt x="2647" y="3755"/>
                      <a:pt x="2283" y="3552"/>
                      <a:pt x="1871" y="3552"/>
                    </a:cubicBezTo>
                    <a:cubicBezTo>
                      <a:pt x="1459" y="3552"/>
                      <a:pt x="1095" y="3755"/>
                      <a:pt x="869" y="4066"/>
                    </a:cubicBezTo>
                    <a:lnTo>
                      <a:pt x="541" y="4066"/>
                    </a:lnTo>
                    <a:lnTo>
                      <a:pt x="541" y="2456"/>
                    </a:lnTo>
                    <a:lnTo>
                      <a:pt x="5411" y="2456"/>
                    </a:lnTo>
                    <a:cubicBezTo>
                      <a:pt x="5729" y="2456"/>
                      <a:pt x="5980" y="2706"/>
                      <a:pt x="5980" y="3026"/>
                    </a:cubicBezTo>
                    <a:lnTo>
                      <a:pt x="5980" y="4066"/>
                    </a:lnTo>
                    <a:lnTo>
                      <a:pt x="5979" y="40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3578496" y="3870445"/>
            <a:ext cx="1148843" cy="1148843"/>
            <a:chOff x="2204852" y="4174764"/>
            <a:chExt cx="1666968" cy="1666968"/>
          </a:xfrm>
        </p:grpSpPr>
        <p:sp>
          <p:nvSpPr>
            <p:cNvPr id="75" name="弧形 74"/>
            <p:cNvSpPr/>
            <p:nvPr/>
          </p:nvSpPr>
          <p:spPr>
            <a:xfrm flipV="1">
              <a:off x="2204852" y="4174764"/>
              <a:ext cx="1666968" cy="1666968"/>
            </a:xfrm>
            <a:prstGeom prst="arc">
              <a:avLst/>
            </a:prstGeom>
            <a:ln w="9525">
              <a:solidFill>
                <a:srgbClr val="E67054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>
              <a:off x="2447322" y="4322448"/>
              <a:ext cx="1182028" cy="1182030"/>
              <a:chOff x="3707642" y="3731770"/>
              <a:chExt cx="1182028" cy="1182030"/>
            </a:xfrm>
            <a:effectLst/>
          </p:grpSpPr>
          <p:sp>
            <p:nvSpPr>
              <p:cNvPr id="77" name="流程图: 接点 76"/>
              <p:cNvSpPr/>
              <p:nvPr/>
            </p:nvSpPr>
            <p:spPr>
              <a:xfrm>
                <a:off x="3707642" y="3731770"/>
                <a:ext cx="1182028" cy="1182030"/>
              </a:xfrm>
              <a:prstGeom prst="flowChartConnector">
                <a:avLst/>
              </a:prstGeom>
              <a:solidFill>
                <a:srgbClr val="E67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8" name="desk-computer-investments_73272"/>
              <p:cNvSpPr>
                <a:spLocks noChangeAspect="1"/>
              </p:cNvSpPr>
              <p:nvPr/>
            </p:nvSpPr>
            <p:spPr bwMode="auto">
              <a:xfrm>
                <a:off x="3993813" y="4151521"/>
                <a:ext cx="609685" cy="342527"/>
              </a:xfrm>
              <a:custGeom>
                <a:avLst/>
                <a:gdLst>
                  <a:gd name="T0" fmla="*/ 2132 w 2890"/>
                  <a:gd name="T1" fmla="*/ 971 h 1626"/>
                  <a:gd name="T2" fmla="*/ 2524 w 2890"/>
                  <a:gd name="T3" fmla="*/ 268 h 1626"/>
                  <a:gd name="T4" fmla="*/ 2890 w 2890"/>
                  <a:gd name="T5" fmla="*/ 1560 h 1626"/>
                  <a:gd name="T6" fmla="*/ 2718 w 2890"/>
                  <a:gd name="T7" fmla="*/ 1626 h 1626"/>
                  <a:gd name="T8" fmla="*/ 1204 w 2890"/>
                  <a:gd name="T9" fmla="*/ 1626 h 1626"/>
                  <a:gd name="T10" fmla="*/ 67 w 2890"/>
                  <a:gd name="T11" fmla="*/ 1626 h 1626"/>
                  <a:gd name="T12" fmla="*/ 67 w 2890"/>
                  <a:gd name="T13" fmla="*/ 1493 h 1626"/>
                  <a:gd name="T14" fmla="*/ 566 w 2890"/>
                  <a:gd name="T15" fmla="*/ 1436 h 1626"/>
                  <a:gd name="T16" fmla="*/ 125 w 2890"/>
                  <a:gd name="T17" fmla="*/ 1365 h 1626"/>
                  <a:gd name="T18" fmla="*/ 59 w 2890"/>
                  <a:gd name="T19" fmla="*/ 231 h 1626"/>
                  <a:gd name="T20" fmla="*/ 1645 w 2890"/>
                  <a:gd name="T21" fmla="*/ 164 h 1626"/>
                  <a:gd name="T22" fmla="*/ 1711 w 2890"/>
                  <a:gd name="T23" fmla="*/ 1299 h 1626"/>
                  <a:gd name="T24" fmla="*/ 1097 w 2890"/>
                  <a:gd name="T25" fmla="*/ 1365 h 1626"/>
                  <a:gd name="T26" fmla="*/ 1270 w 2890"/>
                  <a:gd name="T27" fmla="*/ 1493 h 1626"/>
                  <a:gd name="T28" fmla="*/ 1871 w 2890"/>
                  <a:gd name="T29" fmla="*/ 66 h 1626"/>
                  <a:gd name="T30" fmla="*/ 2718 w 2890"/>
                  <a:gd name="T31" fmla="*/ 0 h 1626"/>
                  <a:gd name="T32" fmla="*/ 2784 w 2890"/>
                  <a:gd name="T33" fmla="*/ 1493 h 1626"/>
                  <a:gd name="T34" fmla="*/ 2890 w 2890"/>
                  <a:gd name="T35" fmla="*/ 1560 h 1626"/>
                  <a:gd name="T36" fmla="*/ 1264 w 2890"/>
                  <a:gd name="T37" fmla="*/ 665 h 1626"/>
                  <a:gd name="T38" fmla="*/ 1390 w 2890"/>
                  <a:gd name="T39" fmla="*/ 634 h 1626"/>
                  <a:gd name="T40" fmla="*/ 1389 w 2890"/>
                  <a:gd name="T41" fmla="*/ 510 h 1626"/>
                  <a:gd name="T42" fmla="*/ 1385 w 2890"/>
                  <a:gd name="T43" fmla="*/ 498 h 1626"/>
                  <a:gd name="T44" fmla="*/ 1379 w 2890"/>
                  <a:gd name="T45" fmla="*/ 485 h 1626"/>
                  <a:gd name="T46" fmla="*/ 1372 w 2890"/>
                  <a:gd name="T47" fmla="*/ 476 h 1626"/>
                  <a:gd name="T48" fmla="*/ 1362 w 2890"/>
                  <a:gd name="T49" fmla="*/ 468 h 1626"/>
                  <a:gd name="T50" fmla="*/ 1350 w 2890"/>
                  <a:gd name="T51" fmla="*/ 461 h 1626"/>
                  <a:gd name="T52" fmla="*/ 1347 w 2890"/>
                  <a:gd name="T53" fmla="*/ 460 h 1626"/>
                  <a:gd name="T54" fmla="*/ 1335 w 2890"/>
                  <a:gd name="T55" fmla="*/ 456 h 1626"/>
                  <a:gd name="T56" fmla="*/ 1323 w 2890"/>
                  <a:gd name="T57" fmla="*/ 455 h 1626"/>
                  <a:gd name="T58" fmla="*/ 1132 w 2890"/>
                  <a:gd name="T59" fmla="*/ 522 h 1626"/>
                  <a:gd name="T60" fmla="*/ 839 w 2890"/>
                  <a:gd name="T61" fmla="*/ 869 h 1626"/>
                  <a:gd name="T62" fmla="*/ 657 w 2890"/>
                  <a:gd name="T63" fmla="*/ 753 h 1626"/>
                  <a:gd name="T64" fmla="*/ 323 w 2890"/>
                  <a:gd name="T65" fmla="*/ 1087 h 1626"/>
                  <a:gd name="T66" fmla="*/ 417 w 2890"/>
                  <a:gd name="T67" fmla="*/ 1100 h 1626"/>
                  <a:gd name="T68" fmla="*/ 783 w 2890"/>
                  <a:gd name="T69" fmla="*/ 1007 h 1626"/>
                  <a:gd name="T70" fmla="*/ 878 w 2890"/>
                  <a:gd name="T71" fmla="*/ 1013 h 1626"/>
                  <a:gd name="T72" fmla="*/ 2328 w 2890"/>
                  <a:gd name="T73" fmla="*/ 1220 h 1626"/>
                  <a:gd name="T74" fmla="*/ 2328 w 2890"/>
                  <a:gd name="T75" fmla="*/ 1457 h 1626"/>
                  <a:gd name="T76" fmla="*/ 2658 w 2890"/>
                  <a:gd name="T77" fmla="*/ 201 h 1626"/>
                  <a:gd name="T78" fmla="*/ 2065 w 2890"/>
                  <a:gd name="T79" fmla="*/ 135 h 1626"/>
                  <a:gd name="T80" fmla="*/ 1998 w 2890"/>
                  <a:gd name="T81" fmla="*/ 1038 h 1626"/>
                  <a:gd name="T82" fmla="*/ 2591 w 2890"/>
                  <a:gd name="T83" fmla="*/ 1104 h 1626"/>
                  <a:gd name="T84" fmla="*/ 2658 w 2890"/>
                  <a:gd name="T85" fmla="*/ 201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90" h="1626">
                    <a:moveTo>
                      <a:pt x="2524" y="971"/>
                    </a:moveTo>
                    <a:lnTo>
                      <a:pt x="2132" y="971"/>
                    </a:lnTo>
                    <a:lnTo>
                      <a:pt x="2132" y="268"/>
                    </a:lnTo>
                    <a:lnTo>
                      <a:pt x="2524" y="268"/>
                    </a:lnTo>
                    <a:lnTo>
                      <a:pt x="2524" y="971"/>
                    </a:lnTo>
                    <a:close/>
                    <a:moveTo>
                      <a:pt x="2890" y="1560"/>
                    </a:moveTo>
                    <a:cubicBezTo>
                      <a:pt x="2890" y="1596"/>
                      <a:pt x="2860" y="1626"/>
                      <a:pt x="2823" y="1626"/>
                    </a:cubicBezTo>
                    <a:lnTo>
                      <a:pt x="2718" y="1626"/>
                    </a:lnTo>
                    <a:lnTo>
                      <a:pt x="1938" y="1626"/>
                    </a:lnTo>
                    <a:lnTo>
                      <a:pt x="1204" y="1626"/>
                    </a:lnTo>
                    <a:lnTo>
                      <a:pt x="566" y="1626"/>
                    </a:lnTo>
                    <a:lnTo>
                      <a:pt x="67" y="1626"/>
                    </a:lnTo>
                    <a:cubicBezTo>
                      <a:pt x="30" y="1626"/>
                      <a:pt x="0" y="1596"/>
                      <a:pt x="0" y="1560"/>
                    </a:cubicBezTo>
                    <a:cubicBezTo>
                      <a:pt x="0" y="1523"/>
                      <a:pt x="30" y="1493"/>
                      <a:pt x="67" y="1493"/>
                    </a:cubicBezTo>
                    <a:lnTo>
                      <a:pt x="500" y="1493"/>
                    </a:lnTo>
                    <a:cubicBezTo>
                      <a:pt x="505" y="1461"/>
                      <a:pt x="532" y="1436"/>
                      <a:pt x="566" y="1436"/>
                    </a:cubicBezTo>
                    <a:cubicBezTo>
                      <a:pt x="614" y="1436"/>
                      <a:pt x="655" y="1407"/>
                      <a:pt x="673" y="1365"/>
                    </a:cubicBezTo>
                    <a:lnTo>
                      <a:pt x="125" y="1365"/>
                    </a:lnTo>
                    <a:cubicBezTo>
                      <a:pt x="88" y="1365"/>
                      <a:pt x="59" y="1335"/>
                      <a:pt x="59" y="1299"/>
                    </a:cubicBezTo>
                    <a:lnTo>
                      <a:pt x="59" y="231"/>
                    </a:lnTo>
                    <a:cubicBezTo>
                      <a:pt x="59" y="194"/>
                      <a:pt x="88" y="164"/>
                      <a:pt x="125" y="164"/>
                    </a:cubicBezTo>
                    <a:lnTo>
                      <a:pt x="1645" y="164"/>
                    </a:lnTo>
                    <a:cubicBezTo>
                      <a:pt x="1681" y="164"/>
                      <a:pt x="1711" y="194"/>
                      <a:pt x="1711" y="231"/>
                    </a:cubicBezTo>
                    <a:lnTo>
                      <a:pt x="1711" y="1299"/>
                    </a:lnTo>
                    <a:cubicBezTo>
                      <a:pt x="1711" y="1335"/>
                      <a:pt x="1681" y="1365"/>
                      <a:pt x="1645" y="1365"/>
                    </a:cubicBezTo>
                    <a:lnTo>
                      <a:pt x="1097" y="1365"/>
                    </a:lnTo>
                    <a:cubicBezTo>
                      <a:pt x="1115" y="1407"/>
                      <a:pt x="1156" y="1436"/>
                      <a:pt x="1204" y="1436"/>
                    </a:cubicBezTo>
                    <a:cubicBezTo>
                      <a:pt x="1238" y="1436"/>
                      <a:pt x="1265" y="1461"/>
                      <a:pt x="1270" y="1493"/>
                    </a:cubicBezTo>
                    <a:lnTo>
                      <a:pt x="1871" y="1493"/>
                    </a:lnTo>
                    <a:lnTo>
                      <a:pt x="1871" y="66"/>
                    </a:lnTo>
                    <a:cubicBezTo>
                      <a:pt x="1871" y="29"/>
                      <a:pt x="1901" y="0"/>
                      <a:pt x="1938" y="0"/>
                    </a:cubicBezTo>
                    <a:lnTo>
                      <a:pt x="2718" y="0"/>
                    </a:lnTo>
                    <a:cubicBezTo>
                      <a:pt x="2755" y="0"/>
                      <a:pt x="2784" y="29"/>
                      <a:pt x="2784" y="66"/>
                    </a:cubicBezTo>
                    <a:lnTo>
                      <a:pt x="2784" y="1493"/>
                    </a:lnTo>
                    <a:lnTo>
                      <a:pt x="2823" y="1493"/>
                    </a:lnTo>
                    <a:cubicBezTo>
                      <a:pt x="2860" y="1493"/>
                      <a:pt x="2890" y="1523"/>
                      <a:pt x="2890" y="1560"/>
                    </a:cubicBezTo>
                    <a:close/>
                    <a:moveTo>
                      <a:pt x="878" y="1013"/>
                    </a:moveTo>
                    <a:lnTo>
                      <a:pt x="1264" y="665"/>
                    </a:lnTo>
                    <a:cubicBezTo>
                      <a:pt x="1276" y="686"/>
                      <a:pt x="1298" y="700"/>
                      <a:pt x="1323" y="700"/>
                    </a:cubicBezTo>
                    <a:cubicBezTo>
                      <a:pt x="1360" y="700"/>
                      <a:pt x="1390" y="670"/>
                      <a:pt x="1390" y="634"/>
                    </a:cubicBezTo>
                    <a:lnTo>
                      <a:pt x="1390" y="522"/>
                    </a:lnTo>
                    <a:cubicBezTo>
                      <a:pt x="1390" y="518"/>
                      <a:pt x="1390" y="514"/>
                      <a:pt x="1389" y="510"/>
                    </a:cubicBezTo>
                    <a:cubicBezTo>
                      <a:pt x="1389" y="509"/>
                      <a:pt x="1388" y="508"/>
                      <a:pt x="1388" y="506"/>
                    </a:cubicBezTo>
                    <a:cubicBezTo>
                      <a:pt x="1387" y="504"/>
                      <a:pt x="1386" y="501"/>
                      <a:pt x="1385" y="498"/>
                    </a:cubicBezTo>
                    <a:cubicBezTo>
                      <a:pt x="1385" y="497"/>
                      <a:pt x="1385" y="496"/>
                      <a:pt x="1384" y="495"/>
                    </a:cubicBezTo>
                    <a:cubicBezTo>
                      <a:pt x="1383" y="492"/>
                      <a:pt x="1381" y="488"/>
                      <a:pt x="1379" y="485"/>
                    </a:cubicBezTo>
                    <a:cubicBezTo>
                      <a:pt x="1378" y="485"/>
                      <a:pt x="1378" y="484"/>
                      <a:pt x="1377" y="483"/>
                    </a:cubicBezTo>
                    <a:cubicBezTo>
                      <a:pt x="1376" y="481"/>
                      <a:pt x="1374" y="478"/>
                      <a:pt x="1372" y="476"/>
                    </a:cubicBezTo>
                    <a:cubicBezTo>
                      <a:pt x="1371" y="475"/>
                      <a:pt x="1370" y="474"/>
                      <a:pt x="1369" y="474"/>
                    </a:cubicBezTo>
                    <a:cubicBezTo>
                      <a:pt x="1367" y="472"/>
                      <a:pt x="1365" y="470"/>
                      <a:pt x="1362" y="468"/>
                    </a:cubicBezTo>
                    <a:cubicBezTo>
                      <a:pt x="1361" y="467"/>
                      <a:pt x="1361" y="467"/>
                      <a:pt x="1360" y="466"/>
                    </a:cubicBezTo>
                    <a:cubicBezTo>
                      <a:pt x="1357" y="464"/>
                      <a:pt x="1354" y="463"/>
                      <a:pt x="1350" y="461"/>
                    </a:cubicBezTo>
                    <a:cubicBezTo>
                      <a:pt x="1350" y="461"/>
                      <a:pt x="1350" y="461"/>
                      <a:pt x="1350" y="461"/>
                    </a:cubicBezTo>
                    <a:cubicBezTo>
                      <a:pt x="1349" y="460"/>
                      <a:pt x="1348" y="460"/>
                      <a:pt x="1347" y="460"/>
                    </a:cubicBezTo>
                    <a:cubicBezTo>
                      <a:pt x="1344" y="459"/>
                      <a:pt x="1341" y="458"/>
                      <a:pt x="1339" y="457"/>
                    </a:cubicBezTo>
                    <a:cubicBezTo>
                      <a:pt x="1337" y="457"/>
                      <a:pt x="1336" y="457"/>
                      <a:pt x="1335" y="456"/>
                    </a:cubicBezTo>
                    <a:cubicBezTo>
                      <a:pt x="1332" y="456"/>
                      <a:pt x="1328" y="456"/>
                      <a:pt x="1325" y="455"/>
                    </a:cubicBezTo>
                    <a:cubicBezTo>
                      <a:pt x="1324" y="455"/>
                      <a:pt x="1324" y="455"/>
                      <a:pt x="1323" y="455"/>
                    </a:cubicBezTo>
                    <a:lnTo>
                      <a:pt x="1199" y="455"/>
                    </a:lnTo>
                    <a:cubicBezTo>
                      <a:pt x="1162" y="455"/>
                      <a:pt x="1132" y="485"/>
                      <a:pt x="1132" y="522"/>
                    </a:cubicBezTo>
                    <a:cubicBezTo>
                      <a:pt x="1132" y="545"/>
                      <a:pt x="1144" y="566"/>
                      <a:pt x="1162" y="578"/>
                    </a:cubicBezTo>
                    <a:lnTo>
                      <a:pt x="839" y="869"/>
                    </a:lnTo>
                    <a:lnTo>
                      <a:pt x="747" y="763"/>
                    </a:lnTo>
                    <a:cubicBezTo>
                      <a:pt x="724" y="737"/>
                      <a:pt x="685" y="733"/>
                      <a:pt x="657" y="753"/>
                    </a:cubicBezTo>
                    <a:lnTo>
                      <a:pt x="337" y="993"/>
                    </a:lnTo>
                    <a:cubicBezTo>
                      <a:pt x="307" y="1016"/>
                      <a:pt x="301" y="1057"/>
                      <a:pt x="323" y="1087"/>
                    </a:cubicBezTo>
                    <a:cubicBezTo>
                      <a:pt x="336" y="1104"/>
                      <a:pt x="356" y="1113"/>
                      <a:pt x="377" y="1113"/>
                    </a:cubicBezTo>
                    <a:cubicBezTo>
                      <a:pt x="391" y="1113"/>
                      <a:pt x="405" y="1109"/>
                      <a:pt x="417" y="1100"/>
                    </a:cubicBezTo>
                    <a:lnTo>
                      <a:pt x="687" y="897"/>
                    </a:lnTo>
                    <a:lnTo>
                      <a:pt x="783" y="1007"/>
                    </a:lnTo>
                    <a:cubicBezTo>
                      <a:pt x="795" y="1021"/>
                      <a:pt x="811" y="1029"/>
                      <a:pt x="829" y="1030"/>
                    </a:cubicBezTo>
                    <a:cubicBezTo>
                      <a:pt x="847" y="1031"/>
                      <a:pt x="865" y="1025"/>
                      <a:pt x="878" y="1013"/>
                    </a:cubicBezTo>
                    <a:close/>
                    <a:moveTo>
                      <a:pt x="2447" y="1339"/>
                    </a:moveTo>
                    <a:cubicBezTo>
                      <a:pt x="2447" y="1273"/>
                      <a:pt x="2393" y="1220"/>
                      <a:pt x="2328" y="1220"/>
                    </a:cubicBezTo>
                    <a:cubicBezTo>
                      <a:pt x="2263" y="1220"/>
                      <a:pt x="2209" y="1273"/>
                      <a:pt x="2209" y="1339"/>
                    </a:cubicBezTo>
                    <a:cubicBezTo>
                      <a:pt x="2209" y="1404"/>
                      <a:pt x="2263" y="1457"/>
                      <a:pt x="2328" y="1457"/>
                    </a:cubicBezTo>
                    <a:cubicBezTo>
                      <a:pt x="2393" y="1457"/>
                      <a:pt x="2447" y="1404"/>
                      <a:pt x="2447" y="1339"/>
                    </a:cubicBezTo>
                    <a:close/>
                    <a:moveTo>
                      <a:pt x="2658" y="201"/>
                    </a:moveTo>
                    <a:cubicBezTo>
                      <a:pt x="2658" y="164"/>
                      <a:pt x="2628" y="135"/>
                      <a:pt x="2591" y="135"/>
                    </a:cubicBezTo>
                    <a:lnTo>
                      <a:pt x="2065" y="135"/>
                    </a:lnTo>
                    <a:cubicBezTo>
                      <a:pt x="2028" y="135"/>
                      <a:pt x="1998" y="164"/>
                      <a:pt x="1998" y="201"/>
                    </a:cubicBezTo>
                    <a:lnTo>
                      <a:pt x="1998" y="1038"/>
                    </a:lnTo>
                    <a:cubicBezTo>
                      <a:pt x="1998" y="1075"/>
                      <a:pt x="2028" y="1104"/>
                      <a:pt x="2065" y="1104"/>
                    </a:cubicBezTo>
                    <a:lnTo>
                      <a:pt x="2591" y="1104"/>
                    </a:lnTo>
                    <a:cubicBezTo>
                      <a:pt x="2628" y="1104"/>
                      <a:pt x="2658" y="1075"/>
                      <a:pt x="2658" y="1038"/>
                    </a:cubicBezTo>
                    <a:lnTo>
                      <a:pt x="2658" y="20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9" name="组合 78"/>
          <p:cNvGrpSpPr/>
          <p:nvPr/>
        </p:nvGrpSpPr>
        <p:grpSpPr>
          <a:xfrm>
            <a:off x="7411420" y="2427419"/>
            <a:ext cx="1148843" cy="1148843"/>
            <a:chOff x="8084154" y="2080938"/>
            <a:chExt cx="1666968" cy="1666968"/>
          </a:xfrm>
        </p:grpSpPr>
        <p:sp>
          <p:nvSpPr>
            <p:cNvPr id="80" name="弧形 79"/>
            <p:cNvSpPr/>
            <p:nvPr/>
          </p:nvSpPr>
          <p:spPr>
            <a:xfrm>
              <a:off x="8084154" y="2080938"/>
              <a:ext cx="1666968" cy="1666968"/>
            </a:xfrm>
            <a:prstGeom prst="arc">
              <a:avLst/>
            </a:prstGeom>
            <a:ln w="9525">
              <a:solidFill>
                <a:srgbClr val="E67054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1" name="组合 80"/>
            <p:cNvGrpSpPr/>
            <p:nvPr/>
          </p:nvGrpSpPr>
          <p:grpSpPr>
            <a:xfrm>
              <a:off x="8326624" y="2228622"/>
              <a:ext cx="1182028" cy="1182030"/>
              <a:chOff x="6944285" y="1745166"/>
              <a:chExt cx="1182028" cy="1182030"/>
            </a:xfrm>
            <a:effectLst/>
          </p:grpSpPr>
          <p:sp>
            <p:nvSpPr>
              <p:cNvPr id="82" name="流程图: 接点 81"/>
              <p:cNvSpPr/>
              <p:nvPr/>
            </p:nvSpPr>
            <p:spPr>
              <a:xfrm>
                <a:off x="6944285" y="1745166"/>
                <a:ext cx="1182028" cy="1182030"/>
              </a:xfrm>
              <a:prstGeom prst="flowChartConnector">
                <a:avLst/>
              </a:prstGeom>
              <a:solidFill>
                <a:srgbClr val="E67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3" name="educational-video_4258"/>
              <p:cNvSpPr>
                <a:spLocks noChangeAspect="1"/>
              </p:cNvSpPr>
              <p:nvPr/>
            </p:nvSpPr>
            <p:spPr bwMode="auto">
              <a:xfrm>
                <a:off x="7230456" y="2110212"/>
                <a:ext cx="609685" cy="451938"/>
              </a:xfrm>
              <a:custGeom>
                <a:avLst/>
                <a:gdLst>
                  <a:gd name="connsiteX0" fmla="*/ 249112 w 607826"/>
                  <a:gd name="connsiteY0" fmla="*/ 383541 h 450560"/>
                  <a:gd name="connsiteX1" fmla="*/ 235921 w 607826"/>
                  <a:gd name="connsiteY1" fmla="*/ 404954 h 450560"/>
                  <a:gd name="connsiteX2" fmla="*/ 314119 w 607826"/>
                  <a:gd name="connsiteY2" fmla="*/ 404954 h 450560"/>
                  <a:gd name="connsiteX3" fmla="*/ 300928 w 607826"/>
                  <a:gd name="connsiteY3" fmla="*/ 383541 h 450560"/>
                  <a:gd name="connsiteX4" fmla="*/ 42040 w 607826"/>
                  <a:gd name="connsiteY4" fmla="*/ 316556 h 450560"/>
                  <a:gd name="connsiteX5" fmla="*/ 395258 w 607826"/>
                  <a:gd name="connsiteY5" fmla="*/ 316556 h 450560"/>
                  <a:gd name="connsiteX6" fmla="*/ 391937 w 607826"/>
                  <a:gd name="connsiteY6" fmla="*/ 330294 h 450560"/>
                  <a:gd name="connsiteX7" fmla="*/ 53713 w 607826"/>
                  <a:gd name="connsiteY7" fmla="*/ 330294 h 450560"/>
                  <a:gd name="connsiteX8" fmla="*/ 38339 w 607826"/>
                  <a:gd name="connsiteY8" fmla="*/ 372456 h 450560"/>
                  <a:gd name="connsiteX9" fmla="*/ 390798 w 607826"/>
                  <a:gd name="connsiteY9" fmla="*/ 372456 h 450560"/>
                  <a:gd name="connsiteX10" fmla="*/ 392411 w 607826"/>
                  <a:gd name="connsiteY10" fmla="*/ 372456 h 450560"/>
                  <a:gd name="connsiteX11" fmla="*/ 420217 w 607826"/>
                  <a:gd name="connsiteY11" fmla="*/ 428261 h 450560"/>
                  <a:gd name="connsiteX12" fmla="*/ 7022 w 607826"/>
                  <a:gd name="connsiteY12" fmla="*/ 428261 h 450560"/>
                  <a:gd name="connsiteX13" fmla="*/ 0 w 607826"/>
                  <a:gd name="connsiteY13" fmla="*/ 409691 h 450560"/>
                  <a:gd name="connsiteX14" fmla="*/ 485572 w 607826"/>
                  <a:gd name="connsiteY14" fmla="*/ 290430 h 450560"/>
                  <a:gd name="connsiteX15" fmla="*/ 480921 w 607826"/>
                  <a:gd name="connsiteY15" fmla="*/ 296400 h 450560"/>
                  <a:gd name="connsiteX16" fmla="*/ 480921 w 607826"/>
                  <a:gd name="connsiteY16" fmla="*/ 403469 h 450560"/>
                  <a:gd name="connsiteX17" fmla="*/ 485572 w 607826"/>
                  <a:gd name="connsiteY17" fmla="*/ 409438 h 450560"/>
                  <a:gd name="connsiteX18" fmla="*/ 493640 w 607826"/>
                  <a:gd name="connsiteY18" fmla="*/ 408017 h 450560"/>
                  <a:gd name="connsiteX19" fmla="*/ 555717 w 607826"/>
                  <a:gd name="connsiteY19" fmla="*/ 354482 h 450560"/>
                  <a:gd name="connsiteX20" fmla="*/ 555717 w 607826"/>
                  <a:gd name="connsiteY20" fmla="*/ 345291 h 450560"/>
                  <a:gd name="connsiteX21" fmla="*/ 493640 w 607826"/>
                  <a:gd name="connsiteY21" fmla="*/ 291757 h 450560"/>
                  <a:gd name="connsiteX22" fmla="*/ 485572 w 607826"/>
                  <a:gd name="connsiteY22" fmla="*/ 290430 h 450560"/>
                  <a:gd name="connsiteX23" fmla="*/ 507119 w 607826"/>
                  <a:gd name="connsiteY23" fmla="*/ 249308 h 450560"/>
                  <a:gd name="connsiteX24" fmla="*/ 607826 w 607826"/>
                  <a:gd name="connsiteY24" fmla="*/ 349934 h 450560"/>
                  <a:gd name="connsiteX25" fmla="*/ 507119 w 607826"/>
                  <a:gd name="connsiteY25" fmla="*/ 450560 h 450560"/>
                  <a:gd name="connsiteX26" fmla="*/ 406316 w 607826"/>
                  <a:gd name="connsiteY26" fmla="*/ 349934 h 450560"/>
                  <a:gd name="connsiteX27" fmla="*/ 507119 w 607826"/>
                  <a:gd name="connsiteY27" fmla="*/ 249308 h 450560"/>
                  <a:gd name="connsiteX28" fmla="*/ 115953 w 607826"/>
                  <a:gd name="connsiteY28" fmla="*/ 178774 h 450560"/>
                  <a:gd name="connsiteX29" fmla="*/ 115763 w 607826"/>
                  <a:gd name="connsiteY29" fmla="*/ 263471 h 450560"/>
                  <a:gd name="connsiteX30" fmla="*/ 125253 w 607826"/>
                  <a:gd name="connsiteY30" fmla="*/ 263471 h 450560"/>
                  <a:gd name="connsiteX31" fmla="*/ 125348 w 607826"/>
                  <a:gd name="connsiteY31" fmla="*/ 178774 h 450560"/>
                  <a:gd name="connsiteX32" fmla="*/ 255184 w 607826"/>
                  <a:gd name="connsiteY32" fmla="*/ 77410 h 450560"/>
                  <a:gd name="connsiteX33" fmla="*/ 469029 w 607826"/>
                  <a:gd name="connsiteY33" fmla="*/ 77410 h 450560"/>
                  <a:gd name="connsiteX34" fmla="*/ 477093 w 607826"/>
                  <a:gd name="connsiteY34" fmla="*/ 85462 h 450560"/>
                  <a:gd name="connsiteX35" fmla="*/ 477093 w 607826"/>
                  <a:gd name="connsiteY35" fmla="*/ 237125 h 450560"/>
                  <a:gd name="connsiteX36" fmla="*/ 446070 w 607826"/>
                  <a:gd name="connsiteY36" fmla="*/ 250577 h 450560"/>
                  <a:gd name="connsiteX37" fmla="*/ 255184 w 607826"/>
                  <a:gd name="connsiteY37" fmla="*/ 250577 h 450560"/>
                  <a:gd name="connsiteX38" fmla="*/ 247120 w 607826"/>
                  <a:gd name="connsiteY38" fmla="*/ 242430 h 450560"/>
                  <a:gd name="connsiteX39" fmla="*/ 247120 w 607826"/>
                  <a:gd name="connsiteY39" fmla="*/ 230020 h 450560"/>
                  <a:gd name="connsiteX40" fmla="*/ 263343 w 607826"/>
                  <a:gd name="connsiteY40" fmla="*/ 219221 h 450560"/>
                  <a:gd name="connsiteX41" fmla="*/ 263343 w 607826"/>
                  <a:gd name="connsiteY41" fmla="*/ 234378 h 450560"/>
                  <a:gd name="connsiteX42" fmla="*/ 460870 w 607826"/>
                  <a:gd name="connsiteY42" fmla="*/ 234378 h 450560"/>
                  <a:gd name="connsiteX43" fmla="*/ 460870 w 607826"/>
                  <a:gd name="connsiteY43" fmla="*/ 93609 h 450560"/>
                  <a:gd name="connsiteX44" fmla="*/ 263343 w 607826"/>
                  <a:gd name="connsiteY44" fmla="*/ 93609 h 450560"/>
                  <a:gd name="connsiteX45" fmla="*/ 263343 w 607826"/>
                  <a:gd name="connsiteY45" fmla="*/ 152815 h 450560"/>
                  <a:gd name="connsiteX46" fmla="*/ 261161 w 607826"/>
                  <a:gd name="connsiteY46" fmla="*/ 154520 h 450560"/>
                  <a:gd name="connsiteX47" fmla="*/ 258884 w 607826"/>
                  <a:gd name="connsiteY47" fmla="*/ 156036 h 450560"/>
                  <a:gd name="connsiteX48" fmla="*/ 247120 w 607826"/>
                  <a:gd name="connsiteY48" fmla="*/ 138700 h 450560"/>
                  <a:gd name="connsiteX49" fmla="*/ 247120 w 607826"/>
                  <a:gd name="connsiteY49" fmla="*/ 85462 h 450560"/>
                  <a:gd name="connsiteX50" fmla="*/ 255184 w 607826"/>
                  <a:gd name="connsiteY50" fmla="*/ 77410 h 450560"/>
                  <a:gd name="connsiteX51" fmla="*/ 169392 w 607826"/>
                  <a:gd name="connsiteY51" fmla="*/ 59416 h 450560"/>
                  <a:gd name="connsiteX52" fmla="*/ 203581 w 607826"/>
                  <a:gd name="connsiteY52" fmla="*/ 93535 h 450560"/>
                  <a:gd name="connsiteX53" fmla="*/ 169392 w 607826"/>
                  <a:gd name="connsiteY53" fmla="*/ 127654 h 450560"/>
                  <a:gd name="connsiteX54" fmla="*/ 135203 w 607826"/>
                  <a:gd name="connsiteY54" fmla="*/ 93535 h 450560"/>
                  <a:gd name="connsiteX55" fmla="*/ 169392 w 607826"/>
                  <a:gd name="connsiteY55" fmla="*/ 59416 h 450560"/>
                  <a:gd name="connsiteX56" fmla="*/ 53700 w 607826"/>
                  <a:gd name="connsiteY56" fmla="*/ 0 h 450560"/>
                  <a:gd name="connsiteX57" fmla="*/ 218253 w 607826"/>
                  <a:gd name="connsiteY57" fmla="*/ 0 h 450560"/>
                  <a:gd name="connsiteX58" fmla="*/ 535309 w 607826"/>
                  <a:gd name="connsiteY58" fmla="*/ 0 h 450560"/>
                  <a:gd name="connsiteX59" fmla="*/ 535309 w 607826"/>
                  <a:gd name="connsiteY59" fmla="*/ 145615 h 450560"/>
                  <a:gd name="connsiteX60" fmla="*/ 535309 w 607826"/>
                  <a:gd name="connsiteY60" fmla="*/ 236470 h 450560"/>
                  <a:gd name="connsiteX61" fmla="*/ 507504 w 607826"/>
                  <a:gd name="connsiteY61" fmla="*/ 233154 h 450560"/>
                  <a:gd name="connsiteX62" fmla="*/ 501810 w 607826"/>
                  <a:gd name="connsiteY62" fmla="*/ 233249 h 450560"/>
                  <a:gd name="connsiteX63" fmla="*/ 501810 w 607826"/>
                  <a:gd name="connsiteY63" fmla="*/ 141067 h 450560"/>
                  <a:gd name="connsiteX64" fmla="*/ 501810 w 607826"/>
                  <a:gd name="connsiteY64" fmla="*/ 29653 h 450560"/>
                  <a:gd name="connsiteX65" fmla="*/ 214647 w 607826"/>
                  <a:gd name="connsiteY65" fmla="*/ 29653 h 450560"/>
                  <a:gd name="connsiteX66" fmla="*/ 87199 w 607826"/>
                  <a:gd name="connsiteY66" fmla="*/ 29653 h 450560"/>
                  <a:gd name="connsiteX67" fmla="*/ 87199 w 607826"/>
                  <a:gd name="connsiteY67" fmla="*/ 152625 h 450560"/>
                  <a:gd name="connsiteX68" fmla="*/ 87199 w 607826"/>
                  <a:gd name="connsiteY68" fmla="*/ 163520 h 450560"/>
                  <a:gd name="connsiteX69" fmla="*/ 135123 w 607826"/>
                  <a:gd name="connsiteY69" fmla="*/ 134151 h 450560"/>
                  <a:gd name="connsiteX70" fmla="*/ 153817 w 607826"/>
                  <a:gd name="connsiteY70" fmla="*/ 134151 h 450560"/>
                  <a:gd name="connsiteX71" fmla="*/ 170330 w 607826"/>
                  <a:gd name="connsiteY71" fmla="*/ 161057 h 450560"/>
                  <a:gd name="connsiteX72" fmla="*/ 186652 w 607826"/>
                  <a:gd name="connsiteY72" fmla="*/ 134151 h 450560"/>
                  <a:gd name="connsiteX73" fmla="*/ 206106 w 607826"/>
                  <a:gd name="connsiteY73" fmla="*/ 134151 h 450560"/>
                  <a:gd name="connsiteX74" fmla="*/ 254410 w 607826"/>
                  <a:gd name="connsiteY74" fmla="*/ 172331 h 450560"/>
                  <a:gd name="connsiteX75" fmla="*/ 254410 w 607826"/>
                  <a:gd name="connsiteY75" fmla="*/ 177447 h 450560"/>
                  <a:gd name="connsiteX76" fmla="*/ 274054 w 607826"/>
                  <a:gd name="connsiteY76" fmla="*/ 163994 h 450560"/>
                  <a:gd name="connsiteX77" fmla="*/ 285631 w 607826"/>
                  <a:gd name="connsiteY77" fmla="*/ 159541 h 450560"/>
                  <a:gd name="connsiteX78" fmla="*/ 294077 w 607826"/>
                  <a:gd name="connsiteY78" fmla="*/ 162478 h 450560"/>
                  <a:gd name="connsiteX79" fmla="*/ 294457 w 607826"/>
                  <a:gd name="connsiteY79" fmla="*/ 162857 h 450560"/>
                  <a:gd name="connsiteX80" fmla="*/ 352629 w 607826"/>
                  <a:gd name="connsiteY80" fmla="*/ 121267 h 450560"/>
                  <a:gd name="connsiteX81" fmla="*/ 356995 w 607826"/>
                  <a:gd name="connsiteY81" fmla="*/ 127425 h 450560"/>
                  <a:gd name="connsiteX82" fmla="*/ 298917 w 607826"/>
                  <a:gd name="connsiteY82" fmla="*/ 168921 h 450560"/>
                  <a:gd name="connsiteX83" fmla="*/ 295406 w 607826"/>
                  <a:gd name="connsiteY83" fmla="*/ 185311 h 450560"/>
                  <a:gd name="connsiteX84" fmla="*/ 285631 w 607826"/>
                  <a:gd name="connsiteY84" fmla="*/ 191942 h 450560"/>
                  <a:gd name="connsiteX85" fmla="*/ 272061 w 607826"/>
                  <a:gd name="connsiteY85" fmla="*/ 200943 h 450560"/>
                  <a:gd name="connsiteX86" fmla="*/ 246248 w 607826"/>
                  <a:gd name="connsiteY86" fmla="*/ 218280 h 450560"/>
                  <a:gd name="connsiteX87" fmla="*/ 246154 w 607826"/>
                  <a:gd name="connsiteY87" fmla="*/ 218185 h 450560"/>
                  <a:gd name="connsiteX88" fmla="*/ 239511 w 607826"/>
                  <a:gd name="connsiteY88" fmla="*/ 219891 h 450560"/>
                  <a:gd name="connsiteX89" fmla="*/ 224612 w 607826"/>
                  <a:gd name="connsiteY89" fmla="*/ 205016 h 450560"/>
                  <a:gd name="connsiteX90" fmla="*/ 224612 w 607826"/>
                  <a:gd name="connsiteY90" fmla="*/ 204922 h 450560"/>
                  <a:gd name="connsiteX91" fmla="*/ 224612 w 607826"/>
                  <a:gd name="connsiteY91" fmla="*/ 178489 h 450560"/>
                  <a:gd name="connsiteX92" fmla="*/ 214837 w 607826"/>
                  <a:gd name="connsiteY92" fmla="*/ 178489 h 450560"/>
                  <a:gd name="connsiteX93" fmla="*/ 214837 w 607826"/>
                  <a:gd name="connsiteY93" fmla="*/ 263661 h 450560"/>
                  <a:gd name="connsiteX94" fmla="*/ 428738 w 607826"/>
                  <a:gd name="connsiteY94" fmla="*/ 263566 h 450560"/>
                  <a:gd name="connsiteX95" fmla="*/ 404824 w 607826"/>
                  <a:gd name="connsiteY95" fmla="*/ 293693 h 450560"/>
                  <a:gd name="connsiteX96" fmla="*/ 53700 w 607826"/>
                  <a:gd name="connsiteY96" fmla="*/ 293693 h 450560"/>
                  <a:gd name="connsiteX97" fmla="*/ 53700 w 607826"/>
                  <a:gd name="connsiteY97" fmla="*/ 148078 h 450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607826" h="450560">
                    <a:moveTo>
                      <a:pt x="249112" y="383541"/>
                    </a:moveTo>
                    <a:lnTo>
                      <a:pt x="235921" y="404954"/>
                    </a:lnTo>
                    <a:lnTo>
                      <a:pt x="314119" y="404954"/>
                    </a:lnTo>
                    <a:lnTo>
                      <a:pt x="300928" y="383541"/>
                    </a:lnTo>
                    <a:close/>
                    <a:moveTo>
                      <a:pt x="42040" y="316556"/>
                    </a:moveTo>
                    <a:lnTo>
                      <a:pt x="395258" y="316556"/>
                    </a:lnTo>
                    <a:cubicBezTo>
                      <a:pt x="393835" y="321104"/>
                      <a:pt x="392791" y="325652"/>
                      <a:pt x="391937" y="330294"/>
                    </a:cubicBezTo>
                    <a:lnTo>
                      <a:pt x="53713" y="330294"/>
                    </a:lnTo>
                    <a:lnTo>
                      <a:pt x="38339" y="372456"/>
                    </a:lnTo>
                    <a:lnTo>
                      <a:pt x="390798" y="372456"/>
                    </a:lnTo>
                    <a:lnTo>
                      <a:pt x="392411" y="372456"/>
                    </a:lnTo>
                    <a:cubicBezTo>
                      <a:pt x="396492" y="393584"/>
                      <a:pt x="406362" y="412818"/>
                      <a:pt x="420217" y="428261"/>
                    </a:cubicBezTo>
                    <a:lnTo>
                      <a:pt x="7022" y="428261"/>
                    </a:lnTo>
                    <a:lnTo>
                      <a:pt x="0" y="409691"/>
                    </a:lnTo>
                    <a:close/>
                    <a:moveTo>
                      <a:pt x="485572" y="290430"/>
                    </a:moveTo>
                    <a:cubicBezTo>
                      <a:pt x="482820" y="291473"/>
                      <a:pt x="480921" y="293841"/>
                      <a:pt x="480921" y="296400"/>
                    </a:cubicBezTo>
                    <a:lnTo>
                      <a:pt x="480921" y="403469"/>
                    </a:lnTo>
                    <a:cubicBezTo>
                      <a:pt x="480921" y="406027"/>
                      <a:pt x="482820" y="408396"/>
                      <a:pt x="485572" y="409438"/>
                    </a:cubicBezTo>
                    <a:cubicBezTo>
                      <a:pt x="488325" y="410386"/>
                      <a:pt x="491552" y="409817"/>
                      <a:pt x="493640" y="408017"/>
                    </a:cubicBezTo>
                    <a:lnTo>
                      <a:pt x="555717" y="354482"/>
                    </a:lnTo>
                    <a:cubicBezTo>
                      <a:pt x="558659" y="351924"/>
                      <a:pt x="558659" y="347944"/>
                      <a:pt x="555717" y="345291"/>
                    </a:cubicBezTo>
                    <a:lnTo>
                      <a:pt x="493640" y="291757"/>
                    </a:lnTo>
                    <a:cubicBezTo>
                      <a:pt x="491552" y="290051"/>
                      <a:pt x="488325" y="289483"/>
                      <a:pt x="485572" y="290430"/>
                    </a:cubicBezTo>
                    <a:close/>
                    <a:moveTo>
                      <a:pt x="507119" y="249308"/>
                    </a:moveTo>
                    <a:cubicBezTo>
                      <a:pt x="562740" y="249308"/>
                      <a:pt x="607921" y="294410"/>
                      <a:pt x="607826" y="349934"/>
                    </a:cubicBezTo>
                    <a:cubicBezTo>
                      <a:pt x="607826" y="405553"/>
                      <a:pt x="562740" y="450560"/>
                      <a:pt x="507119" y="450560"/>
                    </a:cubicBezTo>
                    <a:cubicBezTo>
                      <a:pt x="451497" y="450560"/>
                      <a:pt x="406316" y="405553"/>
                      <a:pt x="406316" y="349934"/>
                    </a:cubicBezTo>
                    <a:cubicBezTo>
                      <a:pt x="406316" y="294410"/>
                      <a:pt x="451497" y="249308"/>
                      <a:pt x="507119" y="249308"/>
                    </a:cubicBezTo>
                    <a:close/>
                    <a:moveTo>
                      <a:pt x="115953" y="178774"/>
                    </a:moveTo>
                    <a:lnTo>
                      <a:pt x="115763" y="263471"/>
                    </a:lnTo>
                    <a:lnTo>
                      <a:pt x="125253" y="263471"/>
                    </a:lnTo>
                    <a:lnTo>
                      <a:pt x="125348" y="178774"/>
                    </a:lnTo>
                    <a:close/>
                    <a:moveTo>
                      <a:pt x="255184" y="77410"/>
                    </a:moveTo>
                    <a:lnTo>
                      <a:pt x="469029" y="77410"/>
                    </a:lnTo>
                    <a:cubicBezTo>
                      <a:pt x="473488" y="77410"/>
                      <a:pt x="477093" y="81010"/>
                      <a:pt x="477093" y="85462"/>
                    </a:cubicBezTo>
                    <a:lnTo>
                      <a:pt x="477093" y="237125"/>
                    </a:lnTo>
                    <a:cubicBezTo>
                      <a:pt x="465993" y="240156"/>
                      <a:pt x="455557" y="244703"/>
                      <a:pt x="446070" y="250577"/>
                    </a:cubicBezTo>
                    <a:lnTo>
                      <a:pt x="255184" y="250577"/>
                    </a:lnTo>
                    <a:cubicBezTo>
                      <a:pt x="250725" y="250577"/>
                      <a:pt x="247120" y="246977"/>
                      <a:pt x="247120" y="242430"/>
                    </a:cubicBezTo>
                    <a:lnTo>
                      <a:pt x="247120" y="230020"/>
                    </a:lnTo>
                    <a:lnTo>
                      <a:pt x="263343" y="219221"/>
                    </a:lnTo>
                    <a:lnTo>
                      <a:pt x="263343" y="234378"/>
                    </a:lnTo>
                    <a:lnTo>
                      <a:pt x="460870" y="234378"/>
                    </a:lnTo>
                    <a:lnTo>
                      <a:pt x="460870" y="93609"/>
                    </a:lnTo>
                    <a:lnTo>
                      <a:pt x="263343" y="93609"/>
                    </a:lnTo>
                    <a:lnTo>
                      <a:pt x="263343" y="152815"/>
                    </a:lnTo>
                    <a:cubicBezTo>
                      <a:pt x="262584" y="153383"/>
                      <a:pt x="261825" y="153857"/>
                      <a:pt x="261161" y="154520"/>
                    </a:cubicBezTo>
                    <a:lnTo>
                      <a:pt x="258884" y="156036"/>
                    </a:lnTo>
                    <a:cubicBezTo>
                      <a:pt x="256133" y="148931"/>
                      <a:pt x="251958" y="143247"/>
                      <a:pt x="247120" y="138700"/>
                    </a:cubicBezTo>
                    <a:lnTo>
                      <a:pt x="247120" y="85462"/>
                    </a:lnTo>
                    <a:cubicBezTo>
                      <a:pt x="247120" y="81010"/>
                      <a:pt x="250725" y="77410"/>
                      <a:pt x="255184" y="77410"/>
                    </a:cubicBezTo>
                    <a:close/>
                    <a:moveTo>
                      <a:pt x="169392" y="59416"/>
                    </a:moveTo>
                    <a:cubicBezTo>
                      <a:pt x="188274" y="59416"/>
                      <a:pt x="203581" y="74692"/>
                      <a:pt x="203581" y="93535"/>
                    </a:cubicBezTo>
                    <a:cubicBezTo>
                      <a:pt x="203581" y="112378"/>
                      <a:pt x="188274" y="127654"/>
                      <a:pt x="169392" y="127654"/>
                    </a:cubicBezTo>
                    <a:cubicBezTo>
                      <a:pt x="150510" y="127654"/>
                      <a:pt x="135203" y="112378"/>
                      <a:pt x="135203" y="93535"/>
                    </a:cubicBezTo>
                    <a:cubicBezTo>
                      <a:pt x="135203" y="74692"/>
                      <a:pt x="150510" y="59416"/>
                      <a:pt x="169392" y="59416"/>
                    </a:cubicBezTo>
                    <a:close/>
                    <a:moveTo>
                      <a:pt x="53700" y="0"/>
                    </a:moveTo>
                    <a:lnTo>
                      <a:pt x="218253" y="0"/>
                    </a:lnTo>
                    <a:lnTo>
                      <a:pt x="535309" y="0"/>
                    </a:lnTo>
                    <a:lnTo>
                      <a:pt x="535309" y="145615"/>
                    </a:lnTo>
                    <a:lnTo>
                      <a:pt x="535309" y="236470"/>
                    </a:lnTo>
                    <a:cubicBezTo>
                      <a:pt x="526294" y="234291"/>
                      <a:pt x="516994" y="233154"/>
                      <a:pt x="507504" y="233154"/>
                    </a:cubicBezTo>
                    <a:cubicBezTo>
                      <a:pt x="505606" y="233154"/>
                      <a:pt x="503708" y="233249"/>
                      <a:pt x="501810" y="233249"/>
                    </a:cubicBezTo>
                    <a:lnTo>
                      <a:pt x="501810" y="141067"/>
                    </a:lnTo>
                    <a:lnTo>
                      <a:pt x="501810" y="29653"/>
                    </a:lnTo>
                    <a:lnTo>
                      <a:pt x="214647" y="29653"/>
                    </a:lnTo>
                    <a:lnTo>
                      <a:pt x="87199" y="29653"/>
                    </a:lnTo>
                    <a:lnTo>
                      <a:pt x="87199" y="152625"/>
                    </a:lnTo>
                    <a:lnTo>
                      <a:pt x="87199" y="163520"/>
                    </a:lnTo>
                    <a:cubicBezTo>
                      <a:pt x="90141" y="152531"/>
                      <a:pt x="100295" y="134814"/>
                      <a:pt x="135123" y="134151"/>
                    </a:cubicBezTo>
                    <a:lnTo>
                      <a:pt x="153817" y="134151"/>
                    </a:lnTo>
                    <a:lnTo>
                      <a:pt x="170330" y="161057"/>
                    </a:lnTo>
                    <a:lnTo>
                      <a:pt x="186652" y="134151"/>
                    </a:lnTo>
                    <a:lnTo>
                      <a:pt x="206106" y="134151"/>
                    </a:lnTo>
                    <a:cubicBezTo>
                      <a:pt x="206106" y="134151"/>
                      <a:pt x="251183" y="133583"/>
                      <a:pt x="254410" y="172331"/>
                    </a:cubicBezTo>
                    <a:lnTo>
                      <a:pt x="254410" y="177447"/>
                    </a:lnTo>
                    <a:lnTo>
                      <a:pt x="274054" y="163994"/>
                    </a:lnTo>
                    <a:cubicBezTo>
                      <a:pt x="278134" y="161057"/>
                      <a:pt x="281456" y="159352"/>
                      <a:pt x="285631" y="159541"/>
                    </a:cubicBezTo>
                    <a:cubicBezTo>
                      <a:pt x="288668" y="159636"/>
                      <a:pt x="291515" y="160678"/>
                      <a:pt x="294077" y="162478"/>
                    </a:cubicBezTo>
                    <a:cubicBezTo>
                      <a:pt x="294077" y="162478"/>
                      <a:pt x="294172" y="162668"/>
                      <a:pt x="294457" y="162857"/>
                    </a:cubicBezTo>
                    <a:lnTo>
                      <a:pt x="352629" y="121267"/>
                    </a:lnTo>
                    <a:lnTo>
                      <a:pt x="356995" y="127425"/>
                    </a:lnTo>
                    <a:lnTo>
                      <a:pt x="298917" y="168921"/>
                    </a:lnTo>
                    <a:cubicBezTo>
                      <a:pt x="301100" y="174510"/>
                      <a:pt x="300435" y="181332"/>
                      <a:pt x="295406" y="185311"/>
                    </a:cubicBezTo>
                    <a:cubicBezTo>
                      <a:pt x="295406" y="185405"/>
                      <a:pt x="285631" y="191942"/>
                      <a:pt x="285631" y="191942"/>
                    </a:cubicBezTo>
                    <a:lnTo>
                      <a:pt x="272061" y="200943"/>
                    </a:lnTo>
                    <a:lnTo>
                      <a:pt x="246248" y="218280"/>
                    </a:lnTo>
                    <a:lnTo>
                      <a:pt x="246154" y="218185"/>
                    </a:lnTo>
                    <a:cubicBezTo>
                      <a:pt x="244161" y="219227"/>
                      <a:pt x="241978" y="219891"/>
                      <a:pt x="239511" y="219891"/>
                    </a:cubicBezTo>
                    <a:cubicBezTo>
                      <a:pt x="231255" y="219891"/>
                      <a:pt x="224612" y="213164"/>
                      <a:pt x="224612" y="205016"/>
                    </a:cubicBezTo>
                    <a:lnTo>
                      <a:pt x="224612" y="204922"/>
                    </a:lnTo>
                    <a:lnTo>
                      <a:pt x="224612" y="178489"/>
                    </a:lnTo>
                    <a:lnTo>
                      <a:pt x="214837" y="178489"/>
                    </a:lnTo>
                    <a:lnTo>
                      <a:pt x="214837" y="263661"/>
                    </a:lnTo>
                    <a:lnTo>
                      <a:pt x="428738" y="263566"/>
                    </a:lnTo>
                    <a:cubicBezTo>
                      <a:pt x="419249" y="272187"/>
                      <a:pt x="411182" y="282324"/>
                      <a:pt x="404824" y="293693"/>
                    </a:cubicBezTo>
                    <a:lnTo>
                      <a:pt x="53700" y="293693"/>
                    </a:lnTo>
                    <a:lnTo>
                      <a:pt x="53700" y="14807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7411420" y="3936501"/>
            <a:ext cx="1148843" cy="1148843"/>
            <a:chOff x="9814068" y="4270610"/>
            <a:chExt cx="1666968" cy="1666968"/>
          </a:xfrm>
        </p:grpSpPr>
        <p:sp>
          <p:nvSpPr>
            <p:cNvPr id="85" name="弧形 84"/>
            <p:cNvSpPr/>
            <p:nvPr/>
          </p:nvSpPr>
          <p:spPr>
            <a:xfrm flipV="1">
              <a:off x="9814068" y="4270610"/>
              <a:ext cx="1666968" cy="1666968"/>
            </a:xfrm>
            <a:prstGeom prst="arc">
              <a:avLst/>
            </a:prstGeom>
            <a:ln w="9525">
              <a:solidFill>
                <a:srgbClr val="597C8F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10056538" y="4418294"/>
              <a:ext cx="1182028" cy="1182030"/>
              <a:chOff x="8611253" y="3636985"/>
              <a:chExt cx="1182028" cy="1182030"/>
            </a:xfrm>
            <a:effectLst>
              <a:outerShdw blurRad="635000" dist="254000" dir="8100000" algn="tr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87" name="流程图: 接点 86"/>
              <p:cNvSpPr/>
              <p:nvPr/>
            </p:nvSpPr>
            <p:spPr>
              <a:xfrm>
                <a:off x="8611253" y="3636985"/>
                <a:ext cx="1182028" cy="1182030"/>
              </a:xfrm>
              <a:prstGeom prst="flowChartConnector">
                <a:avLst/>
              </a:prstGeom>
              <a:solidFill>
                <a:srgbClr val="59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8" name="medal_95296"/>
              <p:cNvSpPr>
                <a:spLocks noChangeAspect="1"/>
              </p:cNvSpPr>
              <p:nvPr/>
            </p:nvSpPr>
            <p:spPr bwMode="auto">
              <a:xfrm>
                <a:off x="8997350" y="3923157"/>
                <a:ext cx="409833" cy="609685"/>
              </a:xfrm>
              <a:custGeom>
                <a:avLst/>
                <a:gdLst>
                  <a:gd name="connsiteX0" fmla="*/ 84229 w 404838"/>
                  <a:gd name="connsiteY0" fmla="*/ 416971 h 602253"/>
                  <a:gd name="connsiteX1" fmla="*/ 88937 w 404838"/>
                  <a:gd name="connsiteY1" fmla="*/ 419245 h 602253"/>
                  <a:gd name="connsiteX2" fmla="*/ 114751 w 404838"/>
                  <a:gd name="connsiteY2" fmla="*/ 437740 h 602253"/>
                  <a:gd name="connsiteX3" fmla="*/ 202368 w 404838"/>
                  <a:gd name="connsiteY3" fmla="*/ 477760 h 602253"/>
                  <a:gd name="connsiteX4" fmla="*/ 289984 w 404838"/>
                  <a:gd name="connsiteY4" fmla="*/ 437740 h 602253"/>
                  <a:gd name="connsiteX5" fmla="*/ 315191 w 404838"/>
                  <a:gd name="connsiteY5" fmla="*/ 419245 h 602253"/>
                  <a:gd name="connsiteX6" fmla="*/ 317165 w 404838"/>
                  <a:gd name="connsiteY6" fmla="*/ 418032 h 602253"/>
                  <a:gd name="connsiteX7" fmla="*/ 317165 w 404838"/>
                  <a:gd name="connsiteY7" fmla="*/ 588272 h 602253"/>
                  <a:gd name="connsiteX8" fmla="*/ 299247 w 404838"/>
                  <a:gd name="connsiteY8" fmla="*/ 600855 h 602253"/>
                  <a:gd name="connsiteX9" fmla="*/ 221956 w 404838"/>
                  <a:gd name="connsiteY9" fmla="*/ 568717 h 602253"/>
                  <a:gd name="connsiteX10" fmla="*/ 184449 w 404838"/>
                  <a:gd name="connsiteY10" fmla="*/ 568717 h 602253"/>
                  <a:gd name="connsiteX11" fmla="*/ 103818 w 404838"/>
                  <a:gd name="connsiteY11" fmla="*/ 600855 h 602253"/>
                  <a:gd name="connsiteX12" fmla="*/ 84229 w 404838"/>
                  <a:gd name="connsiteY12" fmla="*/ 588272 h 602253"/>
                  <a:gd name="connsiteX13" fmla="*/ 202462 w 404838"/>
                  <a:gd name="connsiteY13" fmla="*/ 93076 h 602253"/>
                  <a:gd name="connsiteX14" fmla="*/ 333255 w 404838"/>
                  <a:gd name="connsiteY14" fmla="*/ 223693 h 602253"/>
                  <a:gd name="connsiteX15" fmla="*/ 202462 w 404838"/>
                  <a:gd name="connsiteY15" fmla="*/ 354310 h 602253"/>
                  <a:gd name="connsiteX16" fmla="*/ 71669 w 404838"/>
                  <a:gd name="connsiteY16" fmla="*/ 223693 h 602253"/>
                  <a:gd name="connsiteX17" fmla="*/ 202462 w 404838"/>
                  <a:gd name="connsiteY17" fmla="*/ 93076 h 602253"/>
                  <a:gd name="connsiteX18" fmla="*/ 202386 w 404838"/>
                  <a:gd name="connsiteY18" fmla="*/ 62764 h 602253"/>
                  <a:gd name="connsiteX19" fmla="*/ 41298 w 404838"/>
                  <a:gd name="connsiteY19" fmla="*/ 223769 h 602253"/>
                  <a:gd name="connsiteX20" fmla="*/ 202386 w 404838"/>
                  <a:gd name="connsiteY20" fmla="*/ 384621 h 602253"/>
                  <a:gd name="connsiteX21" fmla="*/ 363625 w 404838"/>
                  <a:gd name="connsiteY21" fmla="*/ 223769 h 602253"/>
                  <a:gd name="connsiteX22" fmla="*/ 202386 w 404838"/>
                  <a:gd name="connsiteY22" fmla="*/ 62764 h 602253"/>
                  <a:gd name="connsiteX23" fmla="*/ 202386 w 404838"/>
                  <a:gd name="connsiteY23" fmla="*/ 0 h 602253"/>
                  <a:gd name="connsiteX24" fmla="*/ 300313 w 404838"/>
                  <a:gd name="connsiteY24" fmla="*/ 54426 h 602253"/>
                  <a:gd name="connsiteX25" fmla="*/ 396419 w 404838"/>
                  <a:gd name="connsiteY25" fmla="*/ 111884 h 602253"/>
                  <a:gd name="connsiteX26" fmla="*/ 398089 w 404838"/>
                  <a:gd name="connsiteY26" fmla="*/ 223769 h 602253"/>
                  <a:gd name="connsiteX27" fmla="*/ 396419 w 404838"/>
                  <a:gd name="connsiteY27" fmla="*/ 335501 h 602253"/>
                  <a:gd name="connsiteX28" fmla="*/ 300313 w 404838"/>
                  <a:gd name="connsiteY28" fmla="*/ 392959 h 602253"/>
                  <a:gd name="connsiteX29" fmla="*/ 202386 w 404838"/>
                  <a:gd name="connsiteY29" fmla="*/ 447385 h 602253"/>
                  <a:gd name="connsiteX30" fmla="*/ 104610 w 404838"/>
                  <a:gd name="connsiteY30" fmla="*/ 392959 h 602253"/>
                  <a:gd name="connsiteX31" fmla="*/ 8352 w 404838"/>
                  <a:gd name="connsiteY31" fmla="*/ 335653 h 602253"/>
                  <a:gd name="connsiteX32" fmla="*/ 6682 w 404838"/>
                  <a:gd name="connsiteY32" fmla="*/ 223769 h 602253"/>
                  <a:gd name="connsiteX33" fmla="*/ 8352 w 404838"/>
                  <a:gd name="connsiteY33" fmla="*/ 111884 h 602253"/>
                  <a:gd name="connsiteX34" fmla="*/ 104610 w 404838"/>
                  <a:gd name="connsiteY34" fmla="*/ 54426 h 602253"/>
                  <a:gd name="connsiteX35" fmla="*/ 202386 w 404838"/>
                  <a:gd name="connsiteY35" fmla="*/ 0 h 602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04838" h="602253">
                    <a:moveTo>
                      <a:pt x="84229" y="416971"/>
                    </a:moveTo>
                    <a:cubicBezTo>
                      <a:pt x="86355" y="417729"/>
                      <a:pt x="87570" y="418487"/>
                      <a:pt x="88937" y="419245"/>
                    </a:cubicBezTo>
                    <a:cubicBezTo>
                      <a:pt x="96833" y="423793"/>
                      <a:pt x="105792" y="430615"/>
                      <a:pt x="114751" y="437740"/>
                    </a:cubicBezTo>
                    <a:cubicBezTo>
                      <a:pt x="137528" y="455476"/>
                      <a:pt x="165772" y="477760"/>
                      <a:pt x="202368" y="477760"/>
                    </a:cubicBezTo>
                    <a:cubicBezTo>
                      <a:pt x="239115" y="477760"/>
                      <a:pt x="267359" y="455476"/>
                      <a:pt x="289984" y="437740"/>
                    </a:cubicBezTo>
                    <a:cubicBezTo>
                      <a:pt x="299095" y="430615"/>
                      <a:pt x="307295" y="423793"/>
                      <a:pt x="315191" y="419245"/>
                    </a:cubicBezTo>
                    <a:cubicBezTo>
                      <a:pt x="315950" y="418790"/>
                      <a:pt x="317165" y="418336"/>
                      <a:pt x="317165" y="418032"/>
                    </a:cubicBezTo>
                    <a:lnTo>
                      <a:pt x="317165" y="588272"/>
                    </a:lnTo>
                    <a:cubicBezTo>
                      <a:pt x="317165" y="599339"/>
                      <a:pt x="309573" y="604948"/>
                      <a:pt x="299247" y="600855"/>
                    </a:cubicBezTo>
                    <a:lnTo>
                      <a:pt x="221956" y="568717"/>
                    </a:lnTo>
                    <a:cubicBezTo>
                      <a:pt x="211630" y="564624"/>
                      <a:pt x="194775" y="564472"/>
                      <a:pt x="184449" y="568717"/>
                    </a:cubicBezTo>
                    <a:lnTo>
                      <a:pt x="103818" y="600855"/>
                    </a:lnTo>
                    <a:cubicBezTo>
                      <a:pt x="93492" y="605099"/>
                      <a:pt x="84229" y="599339"/>
                      <a:pt x="84229" y="588272"/>
                    </a:cubicBezTo>
                    <a:close/>
                    <a:moveTo>
                      <a:pt x="202462" y="93076"/>
                    </a:moveTo>
                    <a:cubicBezTo>
                      <a:pt x="274697" y="93076"/>
                      <a:pt x="333255" y="151555"/>
                      <a:pt x="333255" y="223693"/>
                    </a:cubicBezTo>
                    <a:cubicBezTo>
                      <a:pt x="333255" y="295831"/>
                      <a:pt x="274697" y="354310"/>
                      <a:pt x="202462" y="354310"/>
                    </a:cubicBezTo>
                    <a:cubicBezTo>
                      <a:pt x="130227" y="354310"/>
                      <a:pt x="71669" y="295831"/>
                      <a:pt x="71669" y="223693"/>
                    </a:cubicBezTo>
                    <a:cubicBezTo>
                      <a:pt x="71669" y="151555"/>
                      <a:pt x="130227" y="93076"/>
                      <a:pt x="202462" y="93076"/>
                    </a:cubicBezTo>
                    <a:close/>
                    <a:moveTo>
                      <a:pt x="202386" y="62764"/>
                    </a:moveTo>
                    <a:cubicBezTo>
                      <a:pt x="113568" y="62764"/>
                      <a:pt x="41298" y="134928"/>
                      <a:pt x="41298" y="223769"/>
                    </a:cubicBezTo>
                    <a:cubicBezTo>
                      <a:pt x="41298" y="312457"/>
                      <a:pt x="113568" y="384621"/>
                      <a:pt x="202386" y="384621"/>
                    </a:cubicBezTo>
                    <a:cubicBezTo>
                      <a:pt x="291356" y="384621"/>
                      <a:pt x="363625" y="312457"/>
                      <a:pt x="363625" y="223769"/>
                    </a:cubicBezTo>
                    <a:cubicBezTo>
                      <a:pt x="363625" y="134928"/>
                      <a:pt x="291356" y="62764"/>
                      <a:pt x="202386" y="62764"/>
                    </a:cubicBezTo>
                    <a:close/>
                    <a:moveTo>
                      <a:pt x="202386" y="0"/>
                    </a:moveTo>
                    <a:cubicBezTo>
                      <a:pt x="240646" y="0"/>
                      <a:pt x="269341" y="36536"/>
                      <a:pt x="300313" y="54426"/>
                    </a:cubicBezTo>
                    <a:cubicBezTo>
                      <a:pt x="332045" y="72770"/>
                      <a:pt x="378048" y="80047"/>
                      <a:pt x="396419" y="111884"/>
                    </a:cubicBezTo>
                    <a:cubicBezTo>
                      <a:pt x="414334" y="142660"/>
                      <a:pt x="398089" y="185564"/>
                      <a:pt x="398089" y="223769"/>
                    </a:cubicBezTo>
                    <a:cubicBezTo>
                      <a:pt x="398089" y="261821"/>
                      <a:pt x="414334" y="304725"/>
                      <a:pt x="396419" y="335501"/>
                    </a:cubicBezTo>
                    <a:cubicBezTo>
                      <a:pt x="378048" y="367338"/>
                      <a:pt x="332045" y="374615"/>
                      <a:pt x="300313" y="392959"/>
                    </a:cubicBezTo>
                    <a:cubicBezTo>
                      <a:pt x="269341" y="410849"/>
                      <a:pt x="240646" y="447385"/>
                      <a:pt x="202386" y="447385"/>
                    </a:cubicBezTo>
                    <a:cubicBezTo>
                      <a:pt x="164126" y="447385"/>
                      <a:pt x="135431" y="410849"/>
                      <a:pt x="104610" y="392959"/>
                    </a:cubicBezTo>
                    <a:cubicBezTo>
                      <a:pt x="72727" y="374615"/>
                      <a:pt x="26875" y="367338"/>
                      <a:pt x="8352" y="335653"/>
                    </a:cubicBezTo>
                    <a:cubicBezTo>
                      <a:pt x="-9411" y="304725"/>
                      <a:pt x="6682" y="261821"/>
                      <a:pt x="6682" y="223769"/>
                    </a:cubicBezTo>
                    <a:cubicBezTo>
                      <a:pt x="6682" y="185564"/>
                      <a:pt x="-9411" y="142660"/>
                      <a:pt x="8352" y="111884"/>
                    </a:cubicBezTo>
                    <a:cubicBezTo>
                      <a:pt x="26875" y="80047"/>
                      <a:pt x="72727" y="72770"/>
                      <a:pt x="104610" y="54426"/>
                    </a:cubicBezTo>
                    <a:cubicBezTo>
                      <a:pt x="135431" y="36536"/>
                      <a:pt x="164126" y="0"/>
                      <a:pt x="20238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91" name="标题 11"/>
          <p:cNvSpPr txBox="1"/>
          <p:nvPr/>
        </p:nvSpPr>
        <p:spPr>
          <a:xfrm>
            <a:off x="465221" y="2011159"/>
            <a:ext cx="3271014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3" name="标题 11"/>
          <p:cNvSpPr txBox="1"/>
          <p:nvPr/>
        </p:nvSpPr>
        <p:spPr>
          <a:xfrm>
            <a:off x="8552642" y="2011159"/>
            <a:ext cx="3238306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4" name="标题 11"/>
          <p:cNvSpPr txBox="1"/>
          <p:nvPr/>
        </p:nvSpPr>
        <p:spPr>
          <a:xfrm>
            <a:off x="8552642" y="3950419"/>
            <a:ext cx="3238306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5" name="标题 11"/>
          <p:cNvSpPr txBox="1"/>
          <p:nvPr/>
        </p:nvSpPr>
        <p:spPr>
          <a:xfrm>
            <a:off x="481262" y="3950419"/>
            <a:ext cx="3254973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3" name="等腰三角形 4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等腰三角形 4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568169" y="1688956"/>
            <a:ext cx="9055662" cy="904138"/>
            <a:chOff x="1315452" y="1464366"/>
            <a:chExt cx="9055662" cy="904138"/>
          </a:xfrm>
        </p:grpSpPr>
        <p:sp>
          <p:nvSpPr>
            <p:cNvPr id="27" name="矩形 26"/>
            <p:cNvSpPr/>
            <p:nvPr/>
          </p:nvSpPr>
          <p:spPr>
            <a:xfrm>
              <a:off x="2077558" y="1476443"/>
              <a:ext cx="8293556" cy="8798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hangingPunct="0">
                <a:lnSpc>
                  <a:spcPct val="150000"/>
                </a:lnSpc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  <a:p>
              <a:pPr lvl="0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8" name="medal-variant-with-wreath-and-number-1-symbol_31474"/>
            <p:cNvSpPr>
              <a:spLocks noChangeAspect="1"/>
            </p:cNvSpPr>
            <p:nvPr/>
          </p:nvSpPr>
          <p:spPr bwMode="auto">
            <a:xfrm>
              <a:off x="1315452" y="1464366"/>
              <a:ext cx="575341" cy="904138"/>
            </a:xfrm>
            <a:custGeom>
              <a:avLst/>
              <a:gdLst>
                <a:gd name="connsiteX0" fmla="*/ 183648 w 381547"/>
                <a:gd name="connsiteY0" fmla="*/ 562808 h 599594"/>
                <a:gd name="connsiteX1" fmla="*/ 184993 w 381547"/>
                <a:gd name="connsiteY1" fmla="*/ 570863 h 599594"/>
                <a:gd name="connsiteX2" fmla="*/ 179077 w 381547"/>
                <a:gd name="connsiteY2" fmla="*/ 576502 h 599594"/>
                <a:gd name="connsiteX3" fmla="*/ 187144 w 381547"/>
                <a:gd name="connsiteY3" fmla="*/ 577576 h 599594"/>
                <a:gd name="connsiteX4" fmla="*/ 190639 w 381547"/>
                <a:gd name="connsiteY4" fmla="*/ 584826 h 599594"/>
                <a:gd name="connsiteX5" fmla="*/ 194403 w 381547"/>
                <a:gd name="connsiteY5" fmla="*/ 577576 h 599594"/>
                <a:gd name="connsiteX6" fmla="*/ 202470 w 381547"/>
                <a:gd name="connsiteY6" fmla="*/ 576502 h 599594"/>
                <a:gd name="connsiteX7" fmla="*/ 196555 w 381547"/>
                <a:gd name="connsiteY7" fmla="*/ 570863 h 599594"/>
                <a:gd name="connsiteX8" fmla="*/ 197899 w 381547"/>
                <a:gd name="connsiteY8" fmla="*/ 562808 h 599594"/>
                <a:gd name="connsiteX9" fmla="*/ 190639 w 381547"/>
                <a:gd name="connsiteY9" fmla="*/ 566567 h 599594"/>
                <a:gd name="connsiteX10" fmla="*/ 266196 w 381547"/>
                <a:gd name="connsiteY10" fmla="*/ 540789 h 599594"/>
                <a:gd name="connsiteX11" fmla="*/ 261893 w 381547"/>
                <a:gd name="connsiteY11" fmla="*/ 547502 h 599594"/>
                <a:gd name="connsiteX12" fmla="*/ 253827 w 381547"/>
                <a:gd name="connsiteY12" fmla="*/ 548039 h 599594"/>
                <a:gd name="connsiteX13" fmla="*/ 258936 w 381547"/>
                <a:gd name="connsiteY13" fmla="*/ 554215 h 599594"/>
                <a:gd name="connsiteX14" fmla="*/ 256785 w 381547"/>
                <a:gd name="connsiteY14" fmla="*/ 562002 h 599594"/>
                <a:gd name="connsiteX15" fmla="*/ 264313 w 381547"/>
                <a:gd name="connsiteY15" fmla="*/ 559048 h 599594"/>
                <a:gd name="connsiteX16" fmla="*/ 271036 w 381547"/>
                <a:gd name="connsiteY16" fmla="*/ 563345 h 599594"/>
                <a:gd name="connsiteX17" fmla="*/ 270498 w 381547"/>
                <a:gd name="connsiteY17" fmla="*/ 555289 h 599594"/>
                <a:gd name="connsiteX18" fmla="*/ 276951 w 381547"/>
                <a:gd name="connsiteY18" fmla="*/ 550187 h 599594"/>
                <a:gd name="connsiteX19" fmla="*/ 269153 w 381547"/>
                <a:gd name="connsiteY19" fmla="*/ 548308 h 599594"/>
                <a:gd name="connsiteX20" fmla="*/ 115351 w 381547"/>
                <a:gd name="connsiteY20" fmla="*/ 540789 h 599594"/>
                <a:gd name="connsiteX21" fmla="*/ 112394 w 381547"/>
                <a:gd name="connsiteY21" fmla="*/ 548308 h 599594"/>
                <a:gd name="connsiteX22" fmla="*/ 104596 w 381547"/>
                <a:gd name="connsiteY22" fmla="*/ 550187 h 599594"/>
                <a:gd name="connsiteX23" fmla="*/ 111049 w 381547"/>
                <a:gd name="connsiteY23" fmla="*/ 555289 h 599594"/>
                <a:gd name="connsiteX24" fmla="*/ 110512 w 381547"/>
                <a:gd name="connsiteY24" fmla="*/ 563345 h 599594"/>
                <a:gd name="connsiteX25" fmla="*/ 117234 w 381547"/>
                <a:gd name="connsiteY25" fmla="*/ 559048 h 599594"/>
                <a:gd name="connsiteX26" fmla="*/ 124762 w 381547"/>
                <a:gd name="connsiteY26" fmla="*/ 562002 h 599594"/>
                <a:gd name="connsiteX27" fmla="*/ 122611 w 381547"/>
                <a:gd name="connsiteY27" fmla="*/ 553947 h 599594"/>
                <a:gd name="connsiteX28" fmla="*/ 127720 w 381547"/>
                <a:gd name="connsiteY28" fmla="*/ 548039 h 599594"/>
                <a:gd name="connsiteX29" fmla="*/ 119654 w 381547"/>
                <a:gd name="connsiteY29" fmla="*/ 547502 h 599594"/>
                <a:gd name="connsiteX30" fmla="*/ 190675 w 381547"/>
                <a:gd name="connsiteY30" fmla="*/ 524936 h 599594"/>
                <a:gd name="connsiteX31" fmla="*/ 202503 w 381547"/>
                <a:gd name="connsiteY31" fmla="*/ 546388 h 599594"/>
                <a:gd name="connsiteX32" fmla="*/ 192556 w 381547"/>
                <a:gd name="connsiteY32" fmla="*/ 537807 h 599594"/>
                <a:gd name="connsiteX33" fmla="*/ 190675 w 381547"/>
                <a:gd name="connsiteY33" fmla="*/ 532981 h 599594"/>
                <a:gd name="connsiteX34" fmla="*/ 189062 w 381547"/>
                <a:gd name="connsiteY34" fmla="*/ 537807 h 599594"/>
                <a:gd name="connsiteX35" fmla="*/ 179115 w 381547"/>
                <a:gd name="connsiteY35" fmla="*/ 546388 h 599594"/>
                <a:gd name="connsiteX36" fmla="*/ 190675 w 381547"/>
                <a:gd name="connsiteY36" fmla="*/ 524936 h 599594"/>
                <a:gd name="connsiteX37" fmla="*/ 217009 w 381547"/>
                <a:gd name="connsiteY37" fmla="*/ 513945 h 599594"/>
                <a:gd name="connsiteX38" fmla="*/ 238511 w 381547"/>
                <a:gd name="connsiteY38" fmla="*/ 529229 h 599594"/>
                <a:gd name="connsiteX39" fmla="*/ 212439 w 381547"/>
                <a:gd name="connsiteY39" fmla="*/ 532185 h 599594"/>
                <a:gd name="connsiteX40" fmla="*/ 190668 w 381547"/>
                <a:gd name="connsiteY40" fmla="*/ 517405 h 599594"/>
                <a:gd name="connsiteX41" fmla="*/ 217009 w 381547"/>
                <a:gd name="connsiteY41" fmla="*/ 513945 h 599594"/>
                <a:gd name="connsiteX42" fmla="*/ 164531 w 381547"/>
                <a:gd name="connsiteY42" fmla="*/ 513945 h 599594"/>
                <a:gd name="connsiteX43" fmla="*/ 190668 w 381547"/>
                <a:gd name="connsiteY43" fmla="*/ 517405 h 599594"/>
                <a:gd name="connsiteX44" fmla="*/ 169139 w 381547"/>
                <a:gd name="connsiteY44" fmla="*/ 532185 h 599594"/>
                <a:gd name="connsiteX45" fmla="*/ 143036 w 381547"/>
                <a:gd name="connsiteY45" fmla="*/ 529229 h 599594"/>
                <a:gd name="connsiteX46" fmla="*/ 164531 w 381547"/>
                <a:gd name="connsiteY46" fmla="*/ 513945 h 599594"/>
                <a:gd name="connsiteX47" fmla="*/ 244162 w 381547"/>
                <a:gd name="connsiteY47" fmla="*/ 499670 h 599594"/>
                <a:gd name="connsiteX48" fmla="*/ 269419 w 381547"/>
                <a:gd name="connsiteY48" fmla="*/ 507196 h 599594"/>
                <a:gd name="connsiteX49" fmla="*/ 245774 w 381547"/>
                <a:gd name="connsiteY49" fmla="*/ 518485 h 599594"/>
                <a:gd name="connsiteX50" fmla="*/ 220517 w 381547"/>
                <a:gd name="connsiteY50" fmla="*/ 511496 h 599594"/>
                <a:gd name="connsiteX51" fmla="*/ 244162 w 381547"/>
                <a:gd name="connsiteY51" fmla="*/ 499670 h 599594"/>
                <a:gd name="connsiteX52" fmla="*/ 137382 w 381547"/>
                <a:gd name="connsiteY52" fmla="*/ 499670 h 599594"/>
                <a:gd name="connsiteX53" fmla="*/ 161101 w 381547"/>
                <a:gd name="connsiteY53" fmla="*/ 511496 h 599594"/>
                <a:gd name="connsiteX54" fmla="*/ 135531 w 381547"/>
                <a:gd name="connsiteY54" fmla="*/ 518485 h 599594"/>
                <a:gd name="connsiteX55" fmla="*/ 111846 w 381547"/>
                <a:gd name="connsiteY55" fmla="*/ 507196 h 599594"/>
                <a:gd name="connsiteX56" fmla="*/ 137382 w 381547"/>
                <a:gd name="connsiteY56" fmla="*/ 499670 h 599594"/>
                <a:gd name="connsiteX57" fmla="*/ 314326 w 381547"/>
                <a:gd name="connsiteY57" fmla="*/ 487355 h 599594"/>
                <a:gd name="connsiteX58" fmla="*/ 314057 w 381547"/>
                <a:gd name="connsiteY58" fmla="*/ 495410 h 599594"/>
                <a:gd name="connsiteX59" fmla="*/ 307066 w 381547"/>
                <a:gd name="connsiteY59" fmla="*/ 499975 h 599594"/>
                <a:gd name="connsiteX60" fmla="*/ 314864 w 381547"/>
                <a:gd name="connsiteY60" fmla="*/ 502660 h 599594"/>
                <a:gd name="connsiteX61" fmla="*/ 316746 w 381547"/>
                <a:gd name="connsiteY61" fmla="*/ 510447 h 599594"/>
                <a:gd name="connsiteX62" fmla="*/ 321855 w 381547"/>
                <a:gd name="connsiteY62" fmla="*/ 504271 h 599594"/>
                <a:gd name="connsiteX63" fmla="*/ 329921 w 381547"/>
                <a:gd name="connsiteY63" fmla="*/ 504808 h 599594"/>
                <a:gd name="connsiteX64" fmla="*/ 325350 w 381547"/>
                <a:gd name="connsiteY64" fmla="*/ 497827 h 599594"/>
                <a:gd name="connsiteX65" fmla="*/ 328308 w 381547"/>
                <a:gd name="connsiteY65" fmla="*/ 490309 h 599594"/>
                <a:gd name="connsiteX66" fmla="*/ 320510 w 381547"/>
                <a:gd name="connsiteY66" fmla="*/ 492725 h 599594"/>
                <a:gd name="connsiteX67" fmla="*/ 67221 w 381547"/>
                <a:gd name="connsiteY67" fmla="*/ 487355 h 599594"/>
                <a:gd name="connsiteX68" fmla="*/ 61037 w 381547"/>
                <a:gd name="connsiteY68" fmla="*/ 492725 h 599594"/>
                <a:gd name="connsiteX69" fmla="*/ 52970 w 381547"/>
                <a:gd name="connsiteY69" fmla="*/ 490309 h 599594"/>
                <a:gd name="connsiteX70" fmla="*/ 56197 w 381547"/>
                <a:gd name="connsiteY70" fmla="*/ 497827 h 599594"/>
                <a:gd name="connsiteX71" fmla="*/ 51626 w 381547"/>
                <a:gd name="connsiteY71" fmla="*/ 504808 h 599594"/>
                <a:gd name="connsiteX72" fmla="*/ 59692 w 381547"/>
                <a:gd name="connsiteY72" fmla="*/ 504271 h 599594"/>
                <a:gd name="connsiteX73" fmla="*/ 64801 w 381547"/>
                <a:gd name="connsiteY73" fmla="*/ 510447 h 599594"/>
                <a:gd name="connsiteX74" fmla="*/ 66683 w 381547"/>
                <a:gd name="connsiteY74" fmla="*/ 502660 h 599594"/>
                <a:gd name="connsiteX75" fmla="*/ 74212 w 381547"/>
                <a:gd name="connsiteY75" fmla="*/ 499975 h 599594"/>
                <a:gd name="connsiteX76" fmla="*/ 67490 w 381547"/>
                <a:gd name="connsiteY76" fmla="*/ 495410 h 599594"/>
                <a:gd name="connsiteX77" fmla="*/ 291788 w 381547"/>
                <a:gd name="connsiteY77" fmla="*/ 476055 h 599594"/>
                <a:gd name="connsiteX78" fmla="*/ 272947 w 381547"/>
                <a:gd name="connsiteY78" fmla="*/ 494306 h 599594"/>
                <a:gd name="connsiteX79" fmla="*/ 246838 w 381547"/>
                <a:gd name="connsiteY79" fmla="*/ 495917 h 599594"/>
                <a:gd name="connsiteX80" fmla="*/ 291788 w 381547"/>
                <a:gd name="connsiteY80" fmla="*/ 476055 h 599594"/>
                <a:gd name="connsiteX81" fmla="*/ 89830 w 381547"/>
                <a:gd name="connsiteY81" fmla="*/ 476055 h 599594"/>
                <a:gd name="connsiteX82" fmla="*/ 134710 w 381547"/>
                <a:gd name="connsiteY82" fmla="*/ 495917 h 599594"/>
                <a:gd name="connsiteX83" fmla="*/ 108642 w 381547"/>
                <a:gd name="connsiteY83" fmla="*/ 494306 h 599594"/>
                <a:gd name="connsiteX84" fmla="*/ 89830 w 381547"/>
                <a:gd name="connsiteY84" fmla="*/ 476055 h 599594"/>
                <a:gd name="connsiteX85" fmla="*/ 302514 w 381547"/>
                <a:gd name="connsiteY85" fmla="*/ 439524 h 599594"/>
                <a:gd name="connsiteX86" fmla="*/ 290943 w 381547"/>
                <a:gd name="connsiteY86" fmla="*/ 462882 h 599594"/>
                <a:gd name="connsiteX87" fmla="*/ 266455 w 381547"/>
                <a:gd name="connsiteY87" fmla="*/ 472815 h 599594"/>
                <a:gd name="connsiteX88" fmla="*/ 302514 w 381547"/>
                <a:gd name="connsiteY88" fmla="*/ 439524 h 599594"/>
                <a:gd name="connsiteX89" fmla="*/ 79033 w 381547"/>
                <a:gd name="connsiteY89" fmla="*/ 439524 h 599594"/>
                <a:gd name="connsiteX90" fmla="*/ 114810 w 381547"/>
                <a:gd name="connsiteY90" fmla="*/ 472815 h 599594"/>
                <a:gd name="connsiteX91" fmla="*/ 90600 w 381547"/>
                <a:gd name="connsiteY91" fmla="*/ 462882 h 599594"/>
                <a:gd name="connsiteX92" fmla="*/ 79033 w 381547"/>
                <a:gd name="connsiteY92" fmla="*/ 439524 h 599594"/>
                <a:gd name="connsiteX93" fmla="*/ 38450 w 381547"/>
                <a:gd name="connsiteY93" fmla="*/ 412976 h 599594"/>
                <a:gd name="connsiteX94" fmla="*/ 37375 w 381547"/>
                <a:gd name="connsiteY94" fmla="*/ 420763 h 599594"/>
                <a:gd name="connsiteX95" fmla="*/ 30115 w 381547"/>
                <a:gd name="connsiteY95" fmla="*/ 424522 h 599594"/>
                <a:gd name="connsiteX96" fmla="*/ 37375 w 381547"/>
                <a:gd name="connsiteY96" fmla="*/ 428013 h 599594"/>
                <a:gd name="connsiteX97" fmla="*/ 38450 w 381547"/>
                <a:gd name="connsiteY97" fmla="*/ 436069 h 599594"/>
                <a:gd name="connsiteX98" fmla="*/ 44097 w 381547"/>
                <a:gd name="connsiteY98" fmla="*/ 430161 h 599594"/>
                <a:gd name="connsiteX99" fmla="*/ 52164 w 381547"/>
                <a:gd name="connsiteY99" fmla="*/ 431772 h 599594"/>
                <a:gd name="connsiteX100" fmla="*/ 48399 w 381547"/>
                <a:gd name="connsiteY100" fmla="*/ 424522 h 599594"/>
                <a:gd name="connsiteX101" fmla="*/ 52164 w 381547"/>
                <a:gd name="connsiteY101" fmla="*/ 417272 h 599594"/>
                <a:gd name="connsiteX102" fmla="*/ 44097 w 381547"/>
                <a:gd name="connsiteY102" fmla="*/ 418615 h 599594"/>
                <a:gd name="connsiteX103" fmla="*/ 343097 w 381547"/>
                <a:gd name="connsiteY103" fmla="*/ 412708 h 599594"/>
                <a:gd name="connsiteX104" fmla="*/ 337450 w 381547"/>
                <a:gd name="connsiteY104" fmla="*/ 418615 h 599594"/>
                <a:gd name="connsiteX105" fmla="*/ 329383 w 381547"/>
                <a:gd name="connsiteY105" fmla="*/ 417272 h 599594"/>
                <a:gd name="connsiteX106" fmla="*/ 333148 w 381547"/>
                <a:gd name="connsiteY106" fmla="*/ 424522 h 599594"/>
                <a:gd name="connsiteX107" fmla="*/ 329383 w 381547"/>
                <a:gd name="connsiteY107" fmla="*/ 431772 h 599594"/>
                <a:gd name="connsiteX108" fmla="*/ 337450 w 381547"/>
                <a:gd name="connsiteY108" fmla="*/ 430161 h 599594"/>
                <a:gd name="connsiteX109" fmla="*/ 343097 w 381547"/>
                <a:gd name="connsiteY109" fmla="*/ 436069 h 599594"/>
                <a:gd name="connsiteX110" fmla="*/ 344172 w 381547"/>
                <a:gd name="connsiteY110" fmla="*/ 428013 h 599594"/>
                <a:gd name="connsiteX111" fmla="*/ 351432 w 381547"/>
                <a:gd name="connsiteY111" fmla="*/ 424522 h 599594"/>
                <a:gd name="connsiteX112" fmla="*/ 344172 w 381547"/>
                <a:gd name="connsiteY112" fmla="*/ 420763 h 599594"/>
                <a:gd name="connsiteX113" fmla="*/ 300897 w 381547"/>
                <a:gd name="connsiteY113" fmla="*/ 401446 h 599594"/>
                <a:gd name="connsiteX114" fmla="*/ 297402 w 381547"/>
                <a:gd name="connsiteY114" fmla="*/ 427465 h 599594"/>
                <a:gd name="connsiteX115" fmla="*/ 277774 w 381547"/>
                <a:gd name="connsiteY115" fmla="*/ 444632 h 599594"/>
                <a:gd name="connsiteX116" fmla="*/ 300897 w 381547"/>
                <a:gd name="connsiteY116" fmla="*/ 401446 h 599594"/>
                <a:gd name="connsiteX117" fmla="*/ 80650 w 381547"/>
                <a:gd name="connsiteY117" fmla="*/ 401446 h 599594"/>
                <a:gd name="connsiteX118" fmla="*/ 103773 w 381547"/>
                <a:gd name="connsiteY118" fmla="*/ 444632 h 599594"/>
                <a:gd name="connsiteX119" fmla="*/ 84145 w 381547"/>
                <a:gd name="connsiteY119" fmla="*/ 427465 h 599594"/>
                <a:gd name="connsiteX120" fmla="*/ 80650 w 381547"/>
                <a:gd name="connsiteY120" fmla="*/ 401446 h 599594"/>
                <a:gd name="connsiteX121" fmla="*/ 286907 w 381547"/>
                <a:gd name="connsiteY121" fmla="*/ 365952 h 599594"/>
                <a:gd name="connsiteX122" fmla="*/ 292010 w 381547"/>
                <a:gd name="connsiteY122" fmla="*/ 391463 h 599594"/>
                <a:gd name="connsiteX123" fmla="*/ 279117 w 381547"/>
                <a:gd name="connsiteY123" fmla="*/ 414289 h 599594"/>
                <a:gd name="connsiteX124" fmla="*/ 286907 w 381547"/>
                <a:gd name="connsiteY124" fmla="*/ 365952 h 599594"/>
                <a:gd name="connsiteX125" fmla="*/ 94639 w 381547"/>
                <a:gd name="connsiteY125" fmla="*/ 365952 h 599594"/>
                <a:gd name="connsiteX126" fmla="*/ 102429 w 381547"/>
                <a:gd name="connsiteY126" fmla="*/ 414289 h 599594"/>
                <a:gd name="connsiteX127" fmla="*/ 89536 w 381547"/>
                <a:gd name="connsiteY127" fmla="*/ 391463 h 599594"/>
                <a:gd name="connsiteX128" fmla="*/ 94639 w 381547"/>
                <a:gd name="connsiteY128" fmla="*/ 365952 h 599594"/>
                <a:gd name="connsiteX129" fmla="*/ 316746 w 381547"/>
                <a:gd name="connsiteY129" fmla="*/ 338329 h 599594"/>
                <a:gd name="connsiteX130" fmla="*/ 314864 w 381547"/>
                <a:gd name="connsiteY130" fmla="*/ 346384 h 599594"/>
                <a:gd name="connsiteX131" fmla="*/ 307066 w 381547"/>
                <a:gd name="connsiteY131" fmla="*/ 349070 h 599594"/>
                <a:gd name="connsiteX132" fmla="*/ 314057 w 381547"/>
                <a:gd name="connsiteY132" fmla="*/ 353366 h 599594"/>
                <a:gd name="connsiteX133" fmla="*/ 314326 w 381547"/>
                <a:gd name="connsiteY133" fmla="*/ 361421 h 599594"/>
                <a:gd name="connsiteX134" fmla="*/ 320510 w 381547"/>
                <a:gd name="connsiteY134" fmla="*/ 356320 h 599594"/>
                <a:gd name="connsiteX135" fmla="*/ 328308 w 381547"/>
                <a:gd name="connsiteY135" fmla="*/ 358468 h 599594"/>
                <a:gd name="connsiteX136" fmla="*/ 325350 w 381547"/>
                <a:gd name="connsiteY136" fmla="*/ 350949 h 599594"/>
                <a:gd name="connsiteX137" fmla="*/ 329921 w 381547"/>
                <a:gd name="connsiteY137" fmla="*/ 344236 h 599594"/>
                <a:gd name="connsiteX138" fmla="*/ 321855 w 381547"/>
                <a:gd name="connsiteY138" fmla="*/ 344773 h 599594"/>
                <a:gd name="connsiteX139" fmla="*/ 64801 w 381547"/>
                <a:gd name="connsiteY139" fmla="*/ 338329 h 599594"/>
                <a:gd name="connsiteX140" fmla="*/ 59692 w 381547"/>
                <a:gd name="connsiteY140" fmla="*/ 344773 h 599594"/>
                <a:gd name="connsiteX141" fmla="*/ 51626 w 381547"/>
                <a:gd name="connsiteY141" fmla="*/ 344236 h 599594"/>
                <a:gd name="connsiteX142" fmla="*/ 56197 w 381547"/>
                <a:gd name="connsiteY142" fmla="*/ 350949 h 599594"/>
                <a:gd name="connsiteX143" fmla="*/ 52970 w 381547"/>
                <a:gd name="connsiteY143" fmla="*/ 358468 h 599594"/>
                <a:gd name="connsiteX144" fmla="*/ 61037 w 381547"/>
                <a:gd name="connsiteY144" fmla="*/ 356320 h 599594"/>
                <a:gd name="connsiteX145" fmla="*/ 67221 w 381547"/>
                <a:gd name="connsiteY145" fmla="*/ 361421 h 599594"/>
                <a:gd name="connsiteX146" fmla="*/ 67490 w 381547"/>
                <a:gd name="connsiteY146" fmla="*/ 353366 h 599594"/>
                <a:gd name="connsiteX147" fmla="*/ 74212 w 381547"/>
                <a:gd name="connsiteY147" fmla="*/ 349070 h 599594"/>
                <a:gd name="connsiteX148" fmla="*/ 66683 w 381547"/>
                <a:gd name="connsiteY148" fmla="*/ 346116 h 599594"/>
                <a:gd name="connsiteX149" fmla="*/ 197091 w 381547"/>
                <a:gd name="connsiteY149" fmla="*/ 334833 h 599594"/>
                <a:gd name="connsiteX150" fmla="*/ 207035 w 381547"/>
                <a:gd name="connsiteY150" fmla="*/ 334833 h 599594"/>
                <a:gd name="connsiteX151" fmla="*/ 207035 w 381547"/>
                <a:gd name="connsiteY151" fmla="*/ 445473 h 599594"/>
                <a:gd name="connsiteX152" fmla="*/ 207572 w 381547"/>
                <a:gd name="connsiteY152" fmla="*/ 454067 h 599594"/>
                <a:gd name="connsiteX153" fmla="*/ 210797 w 381547"/>
                <a:gd name="connsiteY153" fmla="*/ 457826 h 599594"/>
                <a:gd name="connsiteX154" fmla="*/ 219398 w 381547"/>
                <a:gd name="connsiteY154" fmla="*/ 458900 h 599594"/>
                <a:gd name="connsiteX155" fmla="*/ 233642 w 381547"/>
                <a:gd name="connsiteY155" fmla="*/ 458900 h 599594"/>
                <a:gd name="connsiteX156" fmla="*/ 233642 w 381547"/>
                <a:gd name="connsiteY156" fmla="*/ 478504 h 599594"/>
                <a:gd name="connsiteX157" fmla="*/ 146564 w 381547"/>
                <a:gd name="connsiteY157" fmla="*/ 478504 h 599594"/>
                <a:gd name="connsiteX158" fmla="*/ 146564 w 381547"/>
                <a:gd name="connsiteY158" fmla="*/ 458900 h 599594"/>
                <a:gd name="connsiteX159" fmla="*/ 160808 w 381547"/>
                <a:gd name="connsiteY159" fmla="*/ 458900 h 599594"/>
                <a:gd name="connsiteX160" fmla="*/ 170484 w 381547"/>
                <a:gd name="connsiteY160" fmla="*/ 457826 h 599594"/>
                <a:gd name="connsiteX161" fmla="*/ 173709 w 381547"/>
                <a:gd name="connsiteY161" fmla="*/ 454604 h 599594"/>
                <a:gd name="connsiteX162" fmla="*/ 174784 w 381547"/>
                <a:gd name="connsiteY162" fmla="*/ 445473 h 599594"/>
                <a:gd name="connsiteX163" fmla="*/ 174784 w 381547"/>
                <a:gd name="connsiteY163" fmla="*/ 366790 h 599594"/>
                <a:gd name="connsiteX164" fmla="*/ 146564 w 381547"/>
                <a:gd name="connsiteY164" fmla="*/ 366790 h 599594"/>
                <a:gd name="connsiteX165" fmla="*/ 146564 w 381547"/>
                <a:gd name="connsiteY165" fmla="*/ 346918 h 599594"/>
                <a:gd name="connsiteX166" fmla="*/ 165108 w 381547"/>
                <a:gd name="connsiteY166" fmla="*/ 344501 h 599594"/>
                <a:gd name="connsiteX167" fmla="*/ 185803 w 381547"/>
                <a:gd name="connsiteY167" fmla="*/ 339130 h 599594"/>
                <a:gd name="connsiteX168" fmla="*/ 197091 w 381547"/>
                <a:gd name="connsiteY168" fmla="*/ 334833 h 599594"/>
                <a:gd name="connsiteX169" fmla="*/ 190639 w 381547"/>
                <a:gd name="connsiteY169" fmla="*/ 299126 h 599594"/>
                <a:gd name="connsiteX170" fmla="*/ 65070 w 381547"/>
                <a:gd name="connsiteY170" fmla="*/ 424522 h 599594"/>
                <a:gd name="connsiteX171" fmla="*/ 190639 w 381547"/>
                <a:gd name="connsiteY171" fmla="*/ 549919 h 599594"/>
                <a:gd name="connsiteX172" fmla="*/ 316208 w 381547"/>
                <a:gd name="connsiteY172" fmla="*/ 424522 h 599594"/>
                <a:gd name="connsiteX173" fmla="*/ 190639 w 381547"/>
                <a:gd name="connsiteY173" fmla="*/ 299126 h 599594"/>
                <a:gd name="connsiteX174" fmla="*/ 271036 w 381547"/>
                <a:gd name="connsiteY174" fmla="*/ 285431 h 599594"/>
                <a:gd name="connsiteX175" fmla="*/ 264313 w 381547"/>
                <a:gd name="connsiteY175" fmla="*/ 289996 h 599594"/>
                <a:gd name="connsiteX176" fmla="*/ 256785 w 381547"/>
                <a:gd name="connsiteY176" fmla="*/ 287042 h 599594"/>
                <a:gd name="connsiteX177" fmla="*/ 258936 w 381547"/>
                <a:gd name="connsiteY177" fmla="*/ 294829 h 599594"/>
                <a:gd name="connsiteX178" fmla="*/ 253827 w 381547"/>
                <a:gd name="connsiteY178" fmla="*/ 301005 h 599594"/>
                <a:gd name="connsiteX179" fmla="*/ 261893 w 381547"/>
                <a:gd name="connsiteY179" fmla="*/ 301274 h 599594"/>
                <a:gd name="connsiteX180" fmla="*/ 266196 w 381547"/>
                <a:gd name="connsiteY180" fmla="*/ 308255 h 599594"/>
                <a:gd name="connsiteX181" fmla="*/ 269153 w 381547"/>
                <a:gd name="connsiteY181" fmla="*/ 300468 h 599594"/>
                <a:gd name="connsiteX182" fmla="*/ 276951 w 381547"/>
                <a:gd name="connsiteY182" fmla="*/ 298589 h 599594"/>
                <a:gd name="connsiteX183" fmla="*/ 270498 w 381547"/>
                <a:gd name="connsiteY183" fmla="*/ 293487 h 599594"/>
                <a:gd name="connsiteX184" fmla="*/ 110512 w 381547"/>
                <a:gd name="connsiteY184" fmla="*/ 285431 h 599594"/>
                <a:gd name="connsiteX185" fmla="*/ 111049 w 381547"/>
                <a:gd name="connsiteY185" fmla="*/ 293487 h 599594"/>
                <a:gd name="connsiteX186" fmla="*/ 104596 w 381547"/>
                <a:gd name="connsiteY186" fmla="*/ 298589 h 599594"/>
                <a:gd name="connsiteX187" fmla="*/ 112394 w 381547"/>
                <a:gd name="connsiteY187" fmla="*/ 300737 h 599594"/>
                <a:gd name="connsiteX188" fmla="*/ 115351 w 381547"/>
                <a:gd name="connsiteY188" fmla="*/ 308255 h 599594"/>
                <a:gd name="connsiteX189" fmla="*/ 119654 w 381547"/>
                <a:gd name="connsiteY189" fmla="*/ 301274 h 599594"/>
                <a:gd name="connsiteX190" fmla="*/ 127720 w 381547"/>
                <a:gd name="connsiteY190" fmla="*/ 301005 h 599594"/>
                <a:gd name="connsiteX191" fmla="*/ 122611 w 381547"/>
                <a:gd name="connsiteY191" fmla="*/ 294829 h 599594"/>
                <a:gd name="connsiteX192" fmla="*/ 124762 w 381547"/>
                <a:gd name="connsiteY192" fmla="*/ 287042 h 599594"/>
                <a:gd name="connsiteX193" fmla="*/ 117234 w 381547"/>
                <a:gd name="connsiteY193" fmla="*/ 289996 h 599594"/>
                <a:gd name="connsiteX194" fmla="*/ 190639 w 381547"/>
                <a:gd name="connsiteY194" fmla="*/ 263950 h 599594"/>
                <a:gd name="connsiteX195" fmla="*/ 187144 w 381547"/>
                <a:gd name="connsiteY195" fmla="*/ 271200 h 599594"/>
                <a:gd name="connsiteX196" fmla="*/ 179077 w 381547"/>
                <a:gd name="connsiteY196" fmla="*/ 272543 h 599594"/>
                <a:gd name="connsiteX197" fmla="*/ 184993 w 381547"/>
                <a:gd name="connsiteY197" fmla="*/ 278181 h 599594"/>
                <a:gd name="connsiteX198" fmla="*/ 183648 w 381547"/>
                <a:gd name="connsiteY198" fmla="*/ 285968 h 599594"/>
                <a:gd name="connsiteX199" fmla="*/ 190639 w 381547"/>
                <a:gd name="connsiteY199" fmla="*/ 282209 h 599594"/>
                <a:gd name="connsiteX200" fmla="*/ 197899 w 381547"/>
                <a:gd name="connsiteY200" fmla="*/ 285968 h 599594"/>
                <a:gd name="connsiteX201" fmla="*/ 196555 w 381547"/>
                <a:gd name="connsiteY201" fmla="*/ 278181 h 599594"/>
                <a:gd name="connsiteX202" fmla="*/ 202470 w 381547"/>
                <a:gd name="connsiteY202" fmla="*/ 272274 h 599594"/>
                <a:gd name="connsiteX203" fmla="*/ 194403 w 381547"/>
                <a:gd name="connsiteY203" fmla="*/ 271200 h 599594"/>
                <a:gd name="connsiteX204" fmla="*/ 0 w 381547"/>
                <a:gd name="connsiteY204" fmla="*/ 0 h 599594"/>
                <a:gd name="connsiteX205" fmla="*/ 125569 w 381547"/>
                <a:gd name="connsiteY205" fmla="*/ 0 h 599594"/>
                <a:gd name="connsiteX206" fmla="*/ 190639 w 381547"/>
                <a:gd name="connsiteY206" fmla="*/ 86999 h 599594"/>
                <a:gd name="connsiteX207" fmla="*/ 255978 w 381547"/>
                <a:gd name="connsiteY207" fmla="*/ 0 h 599594"/>
                <a:gd name="connsiteX208" fmla="*/ 381547 w 381547"/>
                <a:gd name="connsiteY208" fmla="*/ 0 h 599594"/>
                <a:gd name="connsiteX209" fmla="*/ 194403 w 381547"/>
                <a:gd name="connsiteY209" fmla="*/ 249182 h 599594"/>
                <a:gd name="connsiteX210" fmla="*/ 201394 w 381547"/>
                <a:gd name="connsiteY210" fmla="*/ 249987 h 599594"/>
                <a:gd name="connsiteX211" fmla="*/ 365952 w 381547"/>
                <a:gd name="connsiteY211" fmla="*/ 424522 h 599594"/>
                <a:gd name="connsiteX212" fmla="*/ 190639 w 381547"/>
                <a:gd name="connsiteY212" fmla="*/ 599594 h 599594"/>
                <a:gd name="connsiteX213" fmla="*/ 15326 w 381547"/>
                <a:gd name="connsiteY213" fmla="*/ 424522 h 599594"/>
                <a:gd name="connsiteX214" fmla="*/ 180153 w 381547"/>
                <a:gd name="connsiteY214" fmla="*/ 249987 h 599594"/>
                <a:gd name="connsiteX215" fmla="*/ 187144 w 381547"/>
                <a:gd name="connsiteY215" fmla="*/ 249182 h 5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</a:cxnLst>
              <a:rect l="l" t="t" r="r" b="b"/>
              <a:pathLst>
                <a:path w="381547" h="599594">
                  <a:moveTo>
                    <a:pt x="183648" y="562808"/>
                  </a:moveTo>
                  <a:lnTo>
                    <a:pt x="184993" y="570863"/>
                  </a:lnTo>
                  <a:lnTo>
                    <a:pt x="179077" y="576502"/>
                  </a:lnTo>
                  <a:lnTo>
                    <a:pt x="187144" y="577576"/>
                  </a:lnTo>
                  <a:lnTo>
                    <a:pt x="190639" y="584826"/>
                  </a:lnTo>
                  <a:lnTo>
                    <a:pt x="194403" y="577576"/>
                  </a:lnTo>
                  <a:lnTo>
                    <a:pt x="202470" y="576502"/>
                  </a:lnTo>
                  <a:lnTo>
                    <a:pt x="196555" y="570863"/>
                  </a:lnTo>
                  <a:lnTo>
                    <a:pt x="197899" y="562808"/>
                  </a:lnTo>
                  <a:lnTo>
                    <a:pt x="190639" y="566567"/>
                  </a:lnTo>
                  <a:close/>
                  <a:moveTo>
                    <a:pt x="266196" y="540789"/>
                  </a:moveTo>
                  <a:lnTo>
                    <a:pt x="261893" y="547502"/>
                  </a:lnTo>
                  <a:lnTo>
                    <a:pt x="253827" y="548039"/>
                  </a:lnTo>
                  <a:lnTo>
                    <a:pt x="258936" y="554215"/>
                  </a:lnTo>
                  <a:lnTo>
                    <a:pt x="256785" y="562002"/>
                  </a:lnTo>
                  <a:lnTo>
                    <a:pt x="264313" y="559048"/>
                  </a:lnTo>
                  <a:lnTo>
                    <a:pt x="271036" y="563345"/>
                  </a:lnTo>
                  <a:lnTo>
                    <a:pt x="270498" y="555289"/>
                  </a:lnTo>
                  <a:lnTo>
                    <a:pt x="276951" y="550187"/>
                  </a:lnTo>
                  <a:lnTo>
                    <a:pt x="269153" y="548308"/>
                  </a:lnTo>
                  <a:close/>
                  <a:moveTo>
                    <a:pt x="115351" y="540789"/>
                  </a:moveTo>
                  <a:lnTo>
                    <a:pt x="112394" y="548308"/>
                  </a:lnTo>
                  <a:lnTo>
                    <a:pt x="104596" y="550187"/>
                  </a:lnTo>
                  <a:lnTo>
                    <a:pt x="111049" y="555289"/>
                  </a:lnTo>
                  <a:lnTo>
                    <a:pt x="110512" y="563345"/>
                  </a:lnTo>
                  <a:lnTo>
                    <a:pt x="117234" y="559048"/>
                  </a:lnTo>
                  <a:lnTo>
                    <a:pt x="124762" y="562002"/>
                  </a:lnTo>
                  <a:lnTo>
                    <a:pt x="122611" y="553947"/>
                  </a:lnTo>
                  <a:lnTo>
                    <a:pt x="127720" y="548039"/>
                  </a:lnTo>
                  <a:lnTo>
                    <a:pt x="119654" y="547502"/>
                  </a:lnTo>
                  <a:close/>
                  <a:moveTo>
                    <a:pt x="190675" y="524936"/>
                  </a:moveTo>
                  <a:cubicBezTo>
                    <a:pt x="199546" y="527618"/>
                    <a:pt x="204922" y="537539"/>
                    <a:pt x="202503" y="546388"/>
                  </a:cubicBezTo>
                  <a:cubicBezTo>
                    <a:pt x="197664" y="545047"/>
                    <a:pt x="194976" y="542366"/>
                    <a:pt x="192556" y="537807"/>
                  </a:cubicBezTo>
                  <a:lnTo>
                    <a:pt x="190675" y="532981"/>
                  </a:lnTo>
                  <a:lnTo>
                    <a:pt x="189062" y="537807"/>
                  </a:lnTo>
                  <a:cubicBezTo>
                    <a:pt x="186642" y="542366"/>
                    <a:pt x="183954" y="545047"/>
                    <a:pt x="179115" y="546388"/>
                  </a:cubicBezTo>
                  <a:cubicBezTo>
                    <a:pt x="176696" y="537539"/>
                    <a:pt x="182072" y="527618"/>
                    <a:pt x="190675" y="524936"/>
                  </a:cubicBezTo>
                  <a:close/>
                  <a:moveTo>
                    <a:pt x="217009" y="513945"/>
                  </a:moveTo>
                  <a:cubicBezTo>
                    <a:pt x="225744" y="516129"/>
                    <a:pt x="233673" y="521436"/>
                    <a:pt x="238511" y="529229"/>
                  </a:cubicBezTo>
                  <a:cubicBezTo>
                    <a:pt x="229641" y="534334"/>
                    <a:pt x="222384" y="534603"/>
                    <a:pt x="212439" y="532185"/>
                  </a:cubicBezTo>
                  <a:cubicBezTo>
                    <a:pt x="202494" y="529766"/>
                    <a:pt x="196044" y="526273"/>
                    <a:pt x="190668" y="517405"/>
                  </a:cubicBezTo>
                  <a:cubicBezTo>
                    <a:pt x="198731" y="512703"/>
                    <a:pt x="208273" y="511762"/>
                    <a:pt x="217009" y="513945"/>
                  </a:cubicBezTo>
                  <a:close/>
                  <a:moveTo>
                    <a:pt x="164531" y="513945"/>
                  </a:moveTo>
                  <a:cubicBezTo>
                    <a:pt x="173243" y="511762"/>
                    <a:pt x="182729" y="512703"/>
                    <a:pt x="190668" y="517405"/>
                  </a:cubicBezTo>
                  <a:cubicBezTo>
                    <a:pt x="185555" y="526004"/>
                    <a:pt x="179096" y="529766"/>
                    <a:pt x="169139" y="532185"/>
                  </a:cubicBezTo>
                  <a:cubicBezTo>
                    <a:pt x="159182" y="534603"/>
                    <a:pt x="151917" y="534334"/>
                    <a:pt x="143036" y="529229"/>
                  </a:cubicBezTo>
                  <a:cubicBezTo>
                    <a:pt x="147880" y="521436"/>
                    <a:pt x="155819" y="516129"/>
                    <a:pt x="164531" y="513945"/>
                  </a:cubicBezTo>
                  <a:close/>
                  <a:moveTo>
                    <a:pt x="244162" y="499670"/>
                  </a:moveTo>
                  <a:cubicBezTo>
                    <a:pt x="253096" y="498863"/>
                    <a:pt x="262299" y="501282"/>
                    <a:pt x="269419" y="507196"/>
                  </a:cubicBezTo>
                  <a:cubicBezTo>
                    <a:pt x="262970" y="514991"/>
                    <a:pt x="255984" y="517410"/>
                    <a:pt x="245774" y="518485"/>
                  </a:cubicBezTo>
                  <a:cubicBezTo>
                    <a:pt x="235832" y="519291"/>
                    <a:pt x="228578" y="517947"/>
                    <a:pt x="220517" y="511496"/>
                  </a:cubicBezTo>
                  <a:cubicBezTo>
                    <a:pt x="226563" y="504508"/>
                    <a:pt x="235228" y="500476"/>
                    <a:pt x="244162" y="499670"/>
                  </a:cubicBezTo>
                  <a:close/>
                  <a:moveTo>
                    <a:pt x="137382" y="499670"/>
                  </a:moveTo>
                  <a:cubicBezTo>
                    <a:pt x="146365" y="500476"/>
                    <a:pt x="155045" y="504508"/>
                    <a:pt x="161101" y="511496"/>
                  </a:cubicBezTo>
                  <a:cubicBezTo>
                    <a:pt x="153026" y="517947"/>
                    <a:pt x="145759" y="519291"/>
                    <a:pt x="135531" y="518485"/>
                  </a:cubicBezTo>
                  <a:cubicBezTo>
                    <a:pt x="125573" y="517410"/>
                    <a:pt x="118575" y="514991"/>
                    <a:pt x="111846" y="507196"/>
                  </a:cubicBezTo>
                  <a:cubicBezTo>
                    <a:pt x="119113" y="501282"/>
                    <a:pt x="128399" y="498863"/>
                    <a:pt x="137382" y="499670"/>
                  </a:cubicBezTo>
                  <a:close/>
                  <a:moveTo>
                    <a:pt x="314326" y="487355"/>
                  </a:moveTo>
                  <a:lnTo>
                    <a:pt x="314057" y="495410"/>
                  </a:lnTo>
                  <a:lnTo>
                    <a:pt x="307066" y="499975"/>
                  </a:lnTo>
                  <a:lnTo>
                    <a:pt x="314864" y="502660"/>
                  </a:lnTo>
                  <a:lnTo>
                    <a:pt x="316746" y="510447"/>
                  </a:lnTo>
                  <a:lnTo>
                    <a:pt x="321855" y="504271"/>
                  </a:lnTo>
                  <a:lnTo>
                    <a:pt x="329921" y="504808"/>
                  </a:lnTo>
                  <a:lnTo>
                    <a:pt x="325350" y="497827"/>
                  </a:lnTo>
                  <a:lnTo>
                    <a:pt x="328308" y="490309"/>
                  </a:lnTo>
                  <a:lnTo>
                    <a:pt x="320510" y="492725"/>
                  </a:lnTo>
                  <a:close/>
                  <a:moveTo>
                    <a:pt x="67221" y="487355"/>
                  </a:moveTo>
                  <a:lnTo>
                    <a:pt x="61037" y="492725"/>
                  </a:lnTo>
                  <a:lnTo>
                    <a:pt x="52970" y="490309"/>
                  </a:lnTo>
                  <a:lnTo>
                    <a:pt x="56197" y="497827"/>
                  </a:lnTo>
                  <a:lnTo>
                    <a:pt x="51626" y="504808"/>
                  </a:lnTo>
                  <a:lnTo>
                    <a:pt x="59692" y="504271"/>
                  </a:lnTo>
                  <a:lnTo>
                    <a:pt x="64801" y="510447"/>
                  </a:lnTo>
                  <a:lnTo>
                    <a:pt x="66683" y="502660"/>
                  </a:lnTo>
                  <a:lnTo>
                    <a:pt x="74212" y="499975"/>
                  </a:lnTo>
                  <a:lnTo>
                    <a:pt x="67490" y="495410"/>
                  </a:lnTo>
                  <a:close/>
                  <a:moveTo>
                    <a:pt x="291788" y="476055"/>
                  </a:moveTo>
                  <a:cubicBezTo>
                    <a:pt x="288020" y="485449"/>
                    <a:pt x="282367" y="490280"/>
                    <a:pt x="272947" y="494306"/>
                  </a:cubicBezTo>
                  <a:cubicBezTo>
                    <a:pt x="263795" y="498601"/>
                    <a:pt x="256259" y="499674"/>
                    <a:pt x="246838" y="495917"/>
                  </a:cubicBezTo>
                  <a:cubicBezTo>
                    <a:pt x="253567" y="479007"/>
                    <a:pt x="274562" y="469613"/>
                    <a:pt x="291788" y="476055"/>
                  </a:cubicBezTo>
                  <a:close/>
                  <a:moveTo>
                    <a:pt x="89830" y="476055"/>
                  </a:moveTo>
                  <a:cubicBezTo>
                    <a:pt x="107030" y="469613"/>
                    <a:pt x="127991" y="479007"/>
                    <a:pt x="134710" y="495917"/>
                  </a:cubicBezTo>
                  <a:cubicBezTo>
                    <a:pt x="125035" y="499674"/>
                    <a:pt x="117779" y="498601"/>
                    <a:pt x="108642" y="494306"/>
                  </a:cubicBezTo>
                  <a:cubicBezTo>
                    <a:pt x="99236" y="490280"/>
                    <a:pt x="93592" y="485449"/>
                    <a:pt x="89830" y="476055"/>
                  </a:cubicBezTo>
                  <a:close/>
                  <a:moveTo>
                    <a:pt x="302514" y="439524"/>
                  </a:moveTo>
                  <a:cubicBezTo>
                    <a:pt x="302245" y="449726"/>
                    <a:pt x="298208" y="455901"/>
                    <a:pt x="290943" y="462882"/>
                  </a:cubicBezTo>
                  <a:cubicBezTo>
                    <a:pt x="283408" y="469862"/>
                    <a:pt x="276950" y="473352"/>
                    <a:pt x="266455" y="472815"/>
                  </a:cubicBezTo>
                  <a:cubicBezTo>
                    <a:pt x="267531" y="454559"/>
                    <a:pt x="283946" y="438987"/>
                    <a:pt x="302514" y="439524"/>
                  </a:cubicBezTo>
                  <a:close/>
                  <a:moveTo>
                    <a:pt x="79033" y="439524"/>
                  </a:moveTo>
                  <a:cubicBezTo>
                    <a:pt x="97325" y="438987"/>
                    <a:pt x="114003" y="454559"/>
                    <a:pt x="114810" y="472815"/>
                  </a:cubicBezTo>
                  <a:cubicBezTo>
                    <a:pt x="104588" y="473352"/>
                    <a:pt x="98132" y="469862"/>
                    <a:pt x="90600" y="462882"/>
                  </a:cubicBezTo>
                  <a:cubicBezTo>
                    <a:pt x="83337" y="455901"/>
                    <a:pt x="79302" y="449726"/>
                    <a:pt x="79033" y="439524"/>
                  </a:cubicBezTo>
                  <a:close/>
                  <a:moveTo>
                    <a:pt x="38450" y="412976"/>
                  </a:moveTo>
                  <a:lnTo>
                    <a:pt x="37375" y="420763"/>
                  </a:lnTo>
                  <a:lnTo>
                    <a:pt x="30115" y="424522"/>
                  </a:lnTo>
                  <a:lnTo>
                    <a:pt x="37375" y="428013"/>
                  </a:lnTo>
                  <a:lnTo>
                    <a:pt x="38450" y="436069"/>
                  </a:lnTo>
                  <a:lnTo>
                    <a:pt x="44097" y="430161"/>
                  </a:lnTo>
                  <a:lnTo>
                    <a:pt x="52164" y="431772"/>
                  </a:lnTo>
                  <a:lnTo>
                    <a:pt x="48399" y="424522"/>
                  </a:lnTo>
                  <a:lnTo>
                    <a:pt x="52164" y="417272"/>
                  </a:lnTo>
                  <a:lnTo>
                    <a:pt x="44097" y="418615"/>
                  </a:lnTo>
                  <a:close/>
                  <a:moveTo>
                    <a:pt x="343097" y="412708"/>
                  </a:moveTo>
                  <a:lnTo>
                    <a:pt x="337450" y="418615"/>
                  </a:lnTo>
                  <a:lnTo>
                    <a:pt x="329383" y="417272"/>
                  </a:lnTo>
                  <a:lnTo>
                    <a:pt x="333148" y="424522"/>
                  </a:lnTo>
                  <a:lnTo>
                    <a:pt x="329383" y="431772"/>
                  </a:lnTo>
                  <a:lnTo>
                    <a:pt x="337450" y="430161"/>
                  </a:lnTo>
                  <a:lnTo>
                    <a:pt x="343097" y="436069"/>
                  </a:lnTo>
                  <a:lnTo>
                    <a:pt x="344172" y="428013"/>
                  </a:lnTo>
                  <a:lnTo>
                    <a:pt x="351432" y="424522"/>
                  </a:lnTo>
                  <a:lnTo>
                    <a:pt x="344172" y="420763"/>
                  </a:lnTo>
                  <a:close/>
                  <a:moveTo>
                    <a:pt x="300897" y="401446"/>
                  </a:moveTo>
                  <a:cubicBezTo>
                    <a:pt x="303855" y="411103"/>
                    <a:pt x="302242" y="418345"/>
                    <a:pt x="297402" y="427465"/>
                  </a:cubicBezTo>
                  <a:cubicBezTo>
                    <a:pt x="292831" y="436317"/>
                    <a:pt x="287453" y="441682"/>
                    <a:pt x="277774" y="444632"/>
                  </a:cubicBezTo>
                  <a:cubicBezTo>
                    <a:pt x="272665" y="426929"/>
                    <a:pt x="283420" y="407079"/>
                    <a:pt x="300897" y="401446"/>
                  </a:cubicBezTo>
                  <a:close/>
                  <a:moveTo>
                    <a:pt x="80650" y="401446"/>
                  </a:moveTo>
                  <a:cubicBezTo>
                    <a:pt x="98127" y="407079"/>
                    <a:pt x="108882" y="426929"/>
                    <a:pt x="103773" y="444632"/>
                  </a:cubicBezTo>
                  <a:cubicBezTo>
                    <a:pt x="93825" y="441682"/>
                    <a:pt x="88716" y="436317"/>
                    <a:pt x="84145" y="427465"/>
                  </a:cubicBezTo>
                  <a:cubicBezTo>
                    <a:pt x="79305" y="418345"/>
                    <a:pt x="77692" y="411103"/>
                    <a:pt x="80650" y="401446"/>
                  </a:cubicBezTo>
                  <a:close/>
                  <a:moveTo>
                    <a:pt x="286907" y="365952"/>
                  </a:moveTo>
                  <a:cubicBezTo>
                    <a:pt x="292816" y="374008"/>
                    <a:pt x="293622" y="381527"/>
                    <a:pt x="292010" y="391463"/>
                  </a:cubicBezTo>
                  <a:cubicBezTo>
                    <a:pt x="290667" y="401668"/>
                    <a:pt x="287444" y="408381"/>
                    <a:pt x="279117" y="414289"/>
                  </a:cubicBezTo>
                  <a:cubicBezTo>
                    <a:pt x="268642" y="399251"/>
                    <a:pt x="272134" y="376962"/>
                    <a:pt x="286907" y="365952"/>
                  </a:cubicBezTo>
                  <a:close/>
                  <a:moveTo>
                    <a:pt x="94639" y="365952"/>
                  </a:moveTo>
                  <a:cubicBezTo>
                    <a:pt x="109412" y="376962"/>
                    <a:pt x="112904" y="399251"/>
                    <a:pt x="102429" y="414289"/>
                  </a:cubicBezTo>
                  <a:cubicBezTo>
                    <a:pt x="94102" y="408381"/>
                    <a:pt x="90879" y="401668"/>
                    <a:pt x="89536" y="391463"/>
                  </a:cubicBezTo>
                  <a:cubicBezTo>
                    <a:pt x="87924" y="381527"/>
                    <a:pt x="88730" y="374008"/>
                    <a:pt x="94639" y="365952"/>
                  </a:cubicBezTo>
                  <a:close/>
                  <a:moveTo>
                    <a:pt x="316746" y="338329"/>
                  </a:moveTo>
                  <a:lnTo>
                    <a:pt x="314864" y="346384"/>
                  </a:lnTo>
                  <a:lnTo>
                    <a:pt x="307066" y="349070"/>
                  </a:lnTo>
                  <a:lnTo>
                    <a:pt x="314057" y="353366"/>
                  </a:lnTo>
                  <a:lnTo>
                    <a:pt x="314326" y="361421"/>
                  </a:lnTo>
                  <a:lnTo>
                    <a:pt x="320510" y="356320"/>
                  </a:lnTo>
                  <a:lnTo>
                    <a:pt x="328308" y="358468"/>
                  </a:lnTo>
                  <a:lnTo>
                    <a:pt x="325350" y="350949"/>
                  </a:lnTo>
                  <a:lnTo>
                    <a:pt x="329921" y="344236"/>
                  </a:lnTo>
                  <a:lnTo>
                    <a:pt x="321855" y="344773"/>
                  </a:lnTo>
                  <a:close/>
                  <a:moveTo>
                    <a:pt x="64801" y="338329"/>
                  </a:moveTo>
                  <a:lnTo>
                    <a:pt x="59692" y="344773"/>
                  </a:lnTo>
                  <a:lnTo>
                    <a:pt x="51626" y="344236"/>
                  </a:lnTo>
                  <a:lnTo>
                    <a:pt x="56197" y="350949"/>
                  </a:lnTo>
                  <a:lnTo>
                    <a:pt x="52970" y="358468"/>
                  </a:lnTo>
                  <a:lnTo>
                    <a:pt x="61037" y="356320"/>
                  </a:lnTo>
                  <a:lnTo>
                    <a:pt x="67221" y="361421"/>
                  </a:lnTo>
                  <a:lnTo>
                    <a:pt x="67490" y="353366"/>
                  </a:lnTo>
                  <a:lnTo>
                    <a:pt x="74212" y="349070"/>
                  </a:lnTo>
                  <a:lnTo>
                    <a:pt x="66683" y="346116"/>
                  </a:lnTo>
                  <a:close/>
                  <a:moveTo>
                    <a:pt x="197091" y="334833"/>
                  </a:moveTo>
                  <a:lnTo>
                    <a:pt x="207035" y="334833"/>
                  </a:lnTo>
                  <a:lnTo>
                    <a:pt x="207035" y="445473"/>
                  </a:lnTo>
                  <a:cubicBezTo>
                    <a:pt x="207035" y="450307"/>
                    <a:pt x="207304" y="453261"/>
                    <a:pt x="207572" y="454067"/>
                  </a:cubicBezTo>
                  <a:lnTo>
                    <a:pt x="210797" y="457826"/>
                  </a:lnTo>
                  <a:cubicBezTo>
                    <a:pt x="212410" y="458363"/>
                    <a:pt x="215366" y="458900"/>
                    <a:pt x="219398" y="458900"/>
                  </a:cubicBezTo>
                  <a:lnTo>
                    <a:pt x="233642" y="458900"/>
                  </a:lnTo>
                  <a:lnTo>
                    <a:pt x="233642" y="478504"/>
                  </a:lnTo>
                  <a:lnTo>
                    <a:pt x="146564" y="478504"/>
                  </a:lnTo>
                  <a:lnTo>
                    <a:pt x="146564" y="458900"/>
                  </a:lnTo>
                  <a:lnTo>
                    <a:pt x="160808" y="458900"/>
                  </a:lnTo>
                  <a:cubicBezTo>
                    <a:pt x="165915" y="458900"/>
                    <a:pt x="169140" y="458632"/>
                    <a:pt x="170484" y="457826"/>
                  </a:cubicBezTo>
                  <a:lnTo>
                    <a:pt x="173709" y="454604"/>
                  </a:lnTo>
                  <a:cubicBezTo>
                    <a:pt x="174515" y="453261"/>
                    <a:pt x="174784" y="450307"/>
                    <a:pt x="174784" y="445473"/>
                  </a:cubicBezTo>
                  <a:lnTo>
                    <a:pt x="174784" y="366790"/>
                  </a:lnTo>
                  <a:lnTo>
                    <a:pt x="146564" y="366790"/>
                  </a:lnTo>
                  <a:lnTo>
                    <a:pt x="146564" y="346918"/>
                  </a:lnTo>
                  <a:cubicBezTo>
                    <a:pt x="154627" y="346112"/>
                    <a:pt x="160808" y="345306"/>
                    <a:pt x="165108" y="344501"/>
                  </a:cubicBezTo>
                  <a:cubicBezTo>
                    <a:pt x="171559" y="343158"/>
                    <a:pt x="178546" y="341547"/>
                    <a:pt x="185803" y="339130"/>
                  </a:cubicBezTo>
                  <a:cubicBezTo>
                    <a:pt x="189834" y="338056"/>
                    <a:pt x="193597" y="336444"/>
                    <a:pt x="197091" y="334833"/>
                  </a:cubicBezTo>
                  <a:close/>
                  <a:moveTo>
                    <a:pt x="190639" y="299126"/>
                  </a:moveTo>
                  <a:cubicBezTo>
                    <a:pt x="121536" y="299126"/>
                    <a:pt x="65070" y="355245"/>
                    <a:pt x="65070" y="424522"/>
                  </a:cubicBezTo>
                  <a:cubicBezTo>
                    <a:pt x="65070" y="493799"/>
                    <a:pt x="121536" y="549919"/>
                    <a:pt x="190639" y="549919"/>
                  </a:cubicBezTo>
                  <a:cubicBezTo>
                    <a:pt x="260011" y="549919"/>
                    <a:pt x="316208" y="493799"/>
                    <a:pt x="316208" y="424522"/>
                  </a:cubicBezTo>
                  <a:cubicBezTo>
                    <a:pt x="316208" y="355245"/>
                    <a:pt x="260011" y="299126"/>
                    <a:pt x="190639" y="299126"/>
                  </a:cubicBezTo>
                  <a:close/>
                  <a:moveTo>
                    <a:pt x="271036" y="285431"/>
                  </a:moveTo>
                  <a:lnTo>
                    <a:pt x="264313" y="289996"/>
                  </a:lnTo>
                  <a:lnTo>
                    <a:pt x="256785" y="287042"/>
                  </a:lnTo>
                  <a:lnTo>
                    <a:pt x="258936" y="294829"/>
                  </a:lnTo>
                  <a:lnTo>
                    <a:pt x="253827" y="301005"/>
                  </a:lnTo>
                  <a:lnTo>
                    <a:pt x="261893" y="301274"/>
                  </a:lnTo>
                  <a:lnTo>
                    <a:pt x="266196" y="308255"/>
                  </a:lnTo>
                  <a:lnTo>
                    <a:pt x="269153" y="300468"/>
                  </a:lnTo>
                  <a:lnTo>
                    <a:pt x="276951" y="298589"/>
                  </a:lnTo>
                  <a:lnTo>
                    <a:pt x="270498" y="293487"/>
                  </a:lnTo>
                  <a:close/>
                  <a:moveTo>
                    <a:pt x="110512" y="285431"/>
                  </a:moveTo>
                  <a:lnTo>
                    <a:pt x="111049" y="293487"/>
                  </a:lnTo>
                  <a:lnTo>
                    <a:pt x="104596" y="298589"/>
                  </a:lnTo>
                  <a:lnTo>
                    <a:pt x="112394" y="300737"/>
                  </a:lnTo>
                  <a:lnTo>
                    <a:pt x="115351" y="308255"/>
                  </a:lnTo>
                  <a:lnTo>
                    <a:pt x="119654" y="301274"/>
                  </a:lnTo>
                  <a:lnTo>
                    <a:pt x="127720" y="301005"/>
                  </a:lnTo>
                  <a:lnTo>
                    <a:pt x="122611" y="294829"/>
                  </a:lnTo>
                  <a:lnTo>
                    <a:pt x="124762" y="287042"/>
                  </a:lnTo>
                  <a:lnTo>
                    <a:pt x="117234" y="289996"/>
                  </a:lnTo>
                  <a:close/>
                  <a:moveTo>
                    <a:pt x="190639" y="263950"/>
                  </a:moveTo>
                  <a:lnTo>
                    <a:pt x="187144" y="271200"/>
                  </a:lnTo>
                  <a:lnTo>
                    <a:pt x="179077" y="272543"/>
                  </a:lnTo>
                  <a:lnTo>
                    <a:pt x="184993" y="278181"/>
                  </a:lnTo>
                  <a:lnTo>
                    <a:pt x="183648" y="285968"/>
                  </a:lnTo>
                  <a:lnTo>
                    <a:pt x="190639" y="282209"/>
                  </a:lnTo>
                  <a:lnTo>
                    <a:pt x="197899" y="285968"/>
                  </a:lnTo>
                  <a:lnTo>
                    <a:pt x="196555" y="278181"/>
                  </a:lnTo>
                  <a:lnTo>
                    <a:pt x="202470" y="272274"/>
                  </a:lnTo>
                  <a:lnTo>
                    <a:pt x="194403" y="271200"/>
                  </a:lnTo>
                  <a:close/>
                  <a:moveTo>
                    <a:pt x="0" y="0"/>
                  </a:moveTo>
                  <a:lnTo>
                    <a:pt x="125569" y="0"/>
                  </a:lnTo>
                  <a:lnTo>
                    <a:pt x="190639" y="86999"/>
                  </a:lnTo>
                  <a:lnTo>
                    <a:pt x="255978" y="0"/>
                  </a:lnTo>
                  <a:lnTo>
                    <a:pt x="381547" y="0"/>
                  </a:lnTo>
                  <a:lnTo>
                    <a:pt x="194403" y="249182"/>
                  </a:lnTo>
                  <a:cubicBezTo>
                    <a:pt x="198706" y="249182"/>
                    <a:pt x="201932" y="249450"/>
                    <a:pt x="201394" y="249987"/>
                  </a:cubicBezTo>
                  <a:cubicBezTo>
                    <a:pt x="293084" y="255358"/>
                    <a:pt x="365952" y="331347"/>
                    <a:pt x="365952" y="424522"/>
                  </a:cubicBezTo>
                  <a:cubicBezTo>
                    <a:pt x="365952" y="521188"/>
                    <a:pt x="287706" y="599594"/>
                    <a:pt x="190639" y="599594"/>
                  </a:cubicBezTo>
                  <a:cubicBezTo>
                    <a:pt x="93841" y="599594"/>
                    <a:pt x="15326" y="521188"/>
                    <a:pt x="15326" y="424522"/>
                  </a:cubicBezTo>
                  <a:cubicBezTo>
                    <a:pt x="15326" y="331347"/>
                    <a:pt x="88463" y="255358"/>
                    <a:pt x="180153" y="249987"/>
                  </a:cubicBezTo>
                  <a:cubicBezTo>
                    <a:pt x="179346" y="249450"/>
                    <a:pt x="182841" y="249182"/>
                    <a:pt x="187144" y="249182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15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439191" y="3228857"/>
            <a:ext cx="5975121" cy="2369840"/>
            <a:chOff x="733338" y="2811760"/>
            <a:chExt cx="7592297" cy="3011241"/>
          </a:xfrm>
        </p:grpSpPr>
        <p:sp>
          <p:nvSpPr>
            <p:cNvPr id="30" name="Shape 17292"/>
            <p:cNvSpPr/>
            <p:nvPr/>
          </p:nvSpPr>
          <p:spPr>
            <a:xfrm>
              <a:off x="1842667" y="4152657"/>
              <a:ext cx="3162694" cy="167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597C8F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Shape 17294"/>
            <p:cNvSpPr/>
            <p:nvPr/>
          </p:nvSpPr>
          <p:spPr>
            <a:xfrm>
              <a:off x="3384625" y="3049802"/>
              <a:ext cx="3162694" cy="2773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E67054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Shape 17295"/>
            <p:cNvSpPr/>
            <p:nvPr/>
          </p:nvSpPr>
          <p:spPr>
            <a:xfrm>
              <a:off x="5162941" y="3576728"/>
              <a:ext cx="3162694" cy="224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597C8F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Shape 17296"/>
            <p:cNvSpPr/>
            <p:nvPr/>
          </p:nvSpPr>
          <p:spPr>
            <a:xfrm>
              <a:off x="733338" y="3357817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100%</a:t>
              </a:r>
            </a:p>
          </p:txBody>
        </p:sp>
        <p:sp>
          <p:nvSpPr>
            <p:cNvPr id="34" name="Shape 17297"/>
            <p:cNvSpPr/>
            <p:nvPr/>
          </p:nvSpPr>
          <p:spPr>
            <a:xfrm>
              <a:off x="733339" y="3927395"/>
              <a:ext cx="926351" cy="450523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75%</a:t>
              </a:r>
            </a:p>
          </p:txBody>
        </p:sp>
        <p:sp>
          <p:nvSpPr>
            <p:cNvPr id="35" name="Shape 17298"/>
            <p:cNvSpPr/>
            <p:nvPr/>
          </p:nvSpPr>
          <p:spPr>
            <a:xfrm>
              <a:off x="733339" y="4494884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36" name="Shape 17299"/>
            <p:cNvSpPr/>
            <p:nvPr/>
          </p:nvSpPr>
          <p:spPr>
            <a:xfrm>
              <a:off x="733339" y="5064462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25%</a:t>
              </a:r>
            </a:p>
          </p:txBody>
        </p:sp>
        <p:sp>
          <p:nvSpPr>
            <p:cNvPr id="37" name="Shape 17300"/>
            <p:cNvSpPr/>
            <p:nvPr/>
          </p:nvSpPr>
          <p:spPr>
            <a:xfrm>
              <a:off x="733339" y="2811760"/>
              <a:ext cx="926351" cy="450523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+125%</a:t>
              </a: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7645486" y="3037021"/>
            <a:ext cx="3086681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hangingPunct="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677808" y="4514162"/>
            <a:ext cx="3086681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hangingPunct="0">
              <a:lnSpc>
                <a:spcPct val="150000"/>
              </a:lnSpc>
              <a:buClr>
                <a:srgbClr val="FB4349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51" name="等腰三角形 50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等腰三角形 51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03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97372" y="259800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800" dirty="0">
                <a:solidFill>
                  <a:srgbClr val="597C8F"/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97372" y="338529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-144379" y="1283369"/>
            <a:ext cx="5186606" cy="4828674"/>
            <a:chOff x="-144379" y="1283369"/>
            <a:chExt cx="5186606" cy="4828674"/>
          </a:xfrm>
        </p:grpSpPr>
        <p:sp>
          <p:nvSpPr>
            <p:cNvPr id="10" name="椭圆 9"/>
            <p:cNvSpPr/>
            <p:nvPr/>
          </p:nvSpPr>
          <p:spPr>
            <a:xfrm>
              <a:off x="-144379" y="1283369"/>
              <a:ext cx="4828674" cy="4828674"/>
            </a:xfrm>
            <a:prstGeom prst="ellipse">
              <a:avLst/>
            </a:prstGeom>
            <a:noFill/>
            <a:ln>
              <a:gradFill>
                <a:gsLst>
                  <a:gs pos="5900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395269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V="1">
              <a:off x="2930202" y="2313245"/>
              <a:ext cx="1298025" cy="979664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cxnSp>
          <p:nvCxnSpPr>
            <p:cNvPr id="12" name="直接连接符 11"/>
            <p:cNvCxnSpPr/>
            <p:nvPr/>
          </p:nvCxnSpPr>
          <p:spPr>
            <a:xfrm>
              <a:off x="3037953" y="3670004"/>
              <a:ext cx="1356366" cy="0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cxnSp>
          <p:nvCxnSpPr>
            <p:cNvPr id="13" name="直接连接符 12"/>
            <p:cNvCxnSpPr/>
            <p:nvPr/>
          </p:nvCxnSpPr>
          <p:spPr>
            <a:xfrm>
              <a:off x="2874761" y="4047100"/>
              <a:ext cx="1256058" cy="966434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grpSp>
          <p:nvGrpSpPr>
            <p:cNvPr id="14" name="组合 13"/>
            <p:cNvGrpSpPr/>
            <p:nvPr/>
          </p:nvGrpSpPr>
          <p:grpSpPr>
            <a:xfrm>
              <a:off x="802105" y="2255767"/>
              <a:ext cx="2893747" cy="2893747"/>
              <a:chOff x="1167928" y="2541380"/>
              <a:chExt cx="2288584" cy="2288584"/>
            </a:xfrm>
          </p:grpSpPr>
          <p:sp>
            <p:nvSpPr>
              <p:cNvPr id="49" name="同心圆 38"/>
              <p:cNvSpPr/>
              <p:nvPr/>
            </p:nvSpPr>
            <p:spPr>
              <a:xfrm>
                <a:off x="1167928" y="2541380"/>
                <a:ext cx="2288584" cy="2288584"/>
              </a:xfrm>
              <a:prstGeom prst="donut">
                <a:avLst>
                  <a:gd name="adj" fmla="val 7653"/>
                </a:avLst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1275880" y="2649333"/>
                <a:ext cx="2072682" cy="2072680"/>
              </a:xfrm>
              <a:prstGeom prst="ellipse">
                <a:avLst/>
              </a:prstGeom>
              <a:solidFill>
                <a:srgbClr val="597C8F">
                  <a:alpha val="8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 flipH="1">
                <a:off x="1405374" y="2778827"/>
                <a:ext cx="1813694" cy="1813692"/>
              </a:xfrm>
              <a:prstGeom prst="ellipse">
                <a:avLst/>
              </a:prstGeom>
              <a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3864223" y="1943144"/>
              <a:ext cx="745170" cy="745170"/>
              <a:chOff x="3864223" y="1943144"/>
              <a:chExt cx="745170" cy="745170"/>
            </a:xfrm>
          </p:grpSpPr>
          <p:sp>
            <p:nvSpPr>
              <p:cNvPr id="46" name="同心圆 71"/>
              <p:cNvSpPr/>
              <p:nvPr/>
            </p:nvSpPr>
            <p:spPr>
              <a:xfrm>
                <a:off x="3864223" y="1943144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30762" y="2009684"/>
                <a:ext cx="612094" cy="612092"/>
              </a:xfrm>
              <a:prstGeom prst="ellipse">
                <a:avLst/>
              </a:prstGeom>
              <a:solidFill>
                <a:srgbClr val="597C8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Freeform 8"/>
              <p:cNvSpPr>
                <a:spLocks noEditPoints="1"/>
              </p:cNvSpPr>
              <p:nvPr/>
            </p:nvSpPr>
            <p:spPr bwMode="auto">
              <a:xfrm>
                <a:off x="4093886" y="2174106"/>
                <a:ext cx="285845" cy="283247"/>
              </a:xfrm>
              <a:custGeom>
                <a:avLst/>
                <a:gdLst>
                  <a:gd name="T0" fmla="*/ 18 w 138"/>
                  <a:gd name="T1" fmla="*/ 69 h 138"/>
                  <a:gd name="T2" fmla="*/ 0 w 138"/>
                  <a:gd name="T3" fmla="*/ 69 h 138"/>
                  <a:gd name="T4" fmla="*/ 0 w 138"/>
                  <a:gd name="T5" fmla="*/ 121 h 138"/>
                  <a:gd name="T6" fmla="*/ 18 w 138"/>
                  <a:gd name="T7" fmla="*/ 138 h 138"/>
                  <a:gd name="T8" fmla="*/ 69 w 138"/>
                  <a:gd name="T9" fmla="*/ 138 h 138"/>
                  <a:gd name="T10" fmla="*/ 69 w 138"/>
                  <a:gd name="T11" fmla="*/ 121 h 138"/>
                  <a:gd name="T12" fmla="*/ 18 w 138"/>
                  <a:gd name="T13" fmla="*/ 121 h 138"/>
                  <a:gd name="T14" fmla="*/ 18 w 138"/>
                  <a:gd name="T15" fmla="*/ 69 h 138"/>
                  <a:gd name="T16" fmla="*/ 121 w 138"/>
                  <a:gd name="T17" fmla="*/ 86 h 138"/>
                  <a:gd name="T18" fmla="*/ 52 w 138"/>
                  <a:gd name="T19" fmla="*/ 86 h 138"/>
                  <a:gd name="T20" fmla="*/ 52 w 138"/>
                  <a:gd name="T21" fmla="*/ 18 h 138"/>
                  <a:gd name="T22" fmla="*/ 121 w 138"/>
                  <a:gd name="T23" fmla="*/ 18 h 138"/>
                  <a:gd name="T24" fmla="*/ 121 w 138"/>
                  <a:gd name="T25" fmla="*/ 86 h 138"/>
                  <a:gd name="T26" fmla="*/ 121 w 138"/>
                  <a:gd name="T27" fmla="*/ 0 h 138"/>
                  <a:gd name="T28" fmla="*/ 52 w 138"/>
                  <a:gd name="T29" fmla="*/ 0 h 138"/>
                  <a:gd name="T30" fmla="*/ 35 w 138"/>
                  <a:gd name="T31" fmla="*/ 17 h 138"/>
                  <a:gd name="T32" fmla="*/ 35 w 138"/>
                  <a:gd name="T33" fmla="*/ 86 h 138"/>
                  <a:gd name="T34" fmla="*/ 52 w 138"/>
                  <a:gd name="T35" fmla="*/ 103 h 138"/>
                  <a:gd name="T36" fmla="*/ 121 w 138"/>
                  <a:gd name="T37" fmla="*/ 103 h 138"/>
                  <a:gd name="T38" fmla="*/ 138 w 138"/>
                  <a:gd name="T39" fmla="*/ 86 h 138"/>
                  <a:gd name="T40" fmla="*/ 138 w 138"/>
                  <a:gd name="T41" fmla="*/ 18 h 138"/>
                  <a:gd name="T42" fmla="*/ 121 w 138"/>
                  <a:gd name="T4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8" h="138">
                    <a:moveTo>
                      <a:pt x="18" y="69"/>
                    </a:moveTo>
                    <a:cubicBezTo>
                      <a:pt x="0" y="69"/>
                      <a:pt x="0" y="69"/>
                      <a:pt x="0" y="69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30"/>
                      <a:pt x="8" y="138"/>
                      <a:pt x="18" y="138"/>
                    </a:cubicBezTo>
                    <a:cubicBezTo>
                      <a:pt x="69" y="138"/>
                      <a:pt x="69" y="138"/>
                      <a:pt x="69" y="138"/>
                    </a:cubicBezTo>
                    <a:cubicBezTo>
                      <a:pt x="69" y="121"/>
                      <a:pt x="69" y="121"/>
                      <a:pt x="69" y="121"/>
                    </a:cubicBezTo>
                    <a:cubicBezTo>
                      <a:pt x="18" y="121"/>
                      <a:pt x="18" y="121"/>
                      <a:pt x="18" y="121"/>
                    </a:cubicBezTo>
                    <a:cubicBezTo>
                      <a:pt x="18" y="69"/>
                      <a:pt x="18" y="69"/>
                      <a:pt x="18" y="69"/>
                    </a:cubicBezTo>
                    <a:close/>
                    <a:moveTo>
                      <a:pt x="121" y="86"/>
                    </a:moveTo>
                    <a:cubicBezTo>
                      <a:pt x="52" y="86"/>
                      <a:pt x="52" y="86"/>
                      <a:pt x="52" y="86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121" y="18"/>
                      <a:pt x="121" y="18"/>
                      <a:pt x="121" y="18"/>
                    </a:cubicBezTo>
                    <a:cubicBezTo>
                      <a:pt x="121" y="86"/>
                      <a:pt x="121" y="86"/>
                      <a:pt x="121" y="86"/>
                    </a:cubicBezTo>
                    <a:close/>
                    <a:moveTo>
                      <a:pt x="121" y="0"/>
                    </a:moveTo>
                    <a:cubicBezTo>
                      <a:pt x="52" y="0"/>
                      <a:pt x="52" y="0"/>
                      <a:pt x="52" y="0"/>
                    </a:cubicBezTo>
                    <a:cubicBezTo>
                      <a:pt x="42" y="0"/>
                      <a:pt x="35" y="8"/>
                      <a:pt x="35" y="17"/>
                    </a:cubicBezTo>
                    <a:cubicBezTo>
                      <a:pt x="35" y="86"/>
                      <a:pt x="35" y="86"/>
                      <a:pt x="35" y="86"/>
                    </a:cubicBezTo>
                    <a:cubicBezTo>
                      <a:pt x="35" y="96"/>
                      <a:pt x="42" y="103"/>
                      <a:pt x="52" y="103"/>
                    </a:cubicBezTo>
                    <a:cubicBezTo>
                      <a:pt x="121" y="103"/>
                      <a:pt x="121" y="103"/>
                      <a:pt x="121" y="103"/>
                    </a:cubicBezTo>
                    <a:cubicBezTo>
                      <a:pt x="130" y="103"/>
                      <a:pt x="138" y="96"/>
                      <a:pt x="138" y="86"/>
                    </a:cubicBezTo>
                    <a:cubicBezTo>
                      <a:pt x="138" y="18"/>
                      <a:pt x="138" y="18"/>
                      <a:pt x="138" y="18"/>
                    </a:cubicBezTo>
                    <a:cubicBezTo>
                      <a:pt x="138" y="8"/>
                      <a:pt x="130" y="0"/>
                      <a:pt x="12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3864223" y="4683909"/>
              <a:ext cx="745170" cy="745170"/>
              <a:chOff x="3864223" y="4683909"/>
              <a:chExt cx="745170" cy="745170"/>
            </a:xfrm>
          </p:grpSpPr>
          <p:sp>
            <p:nvSpPr>
              <p:cNvPr id="37" name="同心圆 74"/>
              <p:cNvSpPr/>
              <p:nvPr/>
            </p:nvSpPr>
            <p:spPr>
              <a:xfrm>
                <a:off x="3864223" y="4683909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3930762" y="4750449"/>
                <a:ext cx="612094" cy="612092"/>
              </a:xfrm>
              <a:prstGeom prst="ellipse">
                <a:avLst/>
              </a:prstGeom>
              <a:solidFill>
                <a:srgbClr val="597C8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187"/>
              <p:cNvSpPr/>
              <p:nvPr/>
            </p:nvSpPr>
            <p:spPr bwMode="auto">
              <a:xfrm>
                <a:off x="4170615" y="5083751"/>
                <a:ext cx="200918" cy="119149"/>
              </a:xfrm>
              <a:custGeom>
                <a:avLst/>
                <a:gdLst>
                  <a:gd name="T0" fmla="*/ 76 w 109"/>
                  <a:gd name="T1" fmla="*/ 0 h 65"/>
                  <a:gd name="T2" fmla="*/ 54 w 109"/>
                  <a:gd name="T3" fmla="*/ 0 h 65"/>
                  <a:gd name="T4" fmla="*/ 69 w 109"/>
                  <a:gd name="T5" fmla="*/ 17 h 65"/>
                  <a:gd name="T6" fmla="*/ 76 w 109"/>
                  <a:gd name="T7" fmla="*/ 17 h 65"/>
                  <a:gd name="T8" fmla="*/ 91 w 109"/>
                  <a:gd name="T9" fmla="*/ 32 h 65"/>
                  <a:gd name="T10" fmla="*/ 76 w 109"/>
                  <a:gd name="T11" fmla="*/ 48 h 65"/>
                  <a:gd name="T12" fmla="*/ 32 w 109"/>
                  <a:gd name="T13" fmla="*/ 48 h 65"/>
                  <a:gd name="T14" fmla="*/ 17 w 109"/>
                  <a:gd name="T15" fmla="*/ 32 h 65"/>
                  <a:gd name="T16" fmla="*/ 20 w 109"/>
                  <a:gd name="T17" fmla="*/ 24 h 65"/>
                  <a:gd name="T18" fmla="*/ 1 w 109"/>
                  <a:gd name="T19" fmla="*/ 24 h 65"/>
                  <a:gd name="T20" fmla="*/ 0 w 109"/>
                  <a:gd name="T21" fmla="*/ 32 h 65"/>
                  <a:gd name="T22" fmla="*/ 32 w 109"/>
                  <a:gd name="T23" fmla="*/ 65 h 65"/>
                  <a:gd name="T24" fmla="*/ 76 w 109"/>
                  <a:gd name="T25" fmla="*/ 65 h 65"/>
                  <a:gd name="T26" fmla="*/ 109 w 109"/>
                  <a:gd name="T27" fmla="*/ 32 h 65"/>
                  <a:gd name="T28" fmla="*/ 76 w 109"/>
                  <a:gd name="T2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9" h="65">
                    <a:moveTo>
                      <a:pt x="76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61" y="4"/>
                      <a:pt x="66" y="10"/>
                      <a:pt x="69" y="17"/>
                    </a:cubicBezTo>
                    <a:cubicBezTo>
                      <a:pt x="76" y="17"/>
                      <a:pt x="76" y="17"/>
                      <a:pt x="76" y="17"/>
                    </a:cubicBezTo>
                    <a:cubicBezTo>
                      <a:pt x="85" y="17"/>
                      <a:pt x="91" y="24"/>
                      <a:pt x="91" y="32"/>
                    </a:cubicBezTo>
                    <a:cubicBezTo>
                      <a:pt x="91" y="41"/>
                      <a:pt x="85" y="48"/>
                      <a:pt x="76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24" y="48"/>
                      <a:pt x="17" y="41"/>
                      <a:pt x="17" y="32"/>
                    </a:cubicBezTo>
                    <a:cubicBezTo>
                      <a:pt x="17" y="29"/>
                      <a:pt x="18" y="26"/>
                      <a:pt x="2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0" y="27"/>
                      <a:pt x="0" y="30"/>
                      <a:pt x="0" y="32"/>
                    </a:cubicBezTo>
                    <a:cubicBezTo>
                      <a:pt x="0" y="50"/>
                      <a:pt x="14" y="65"/>
                      <a:pt x="32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94" y="65"/>
                      <a:pt x="109" y="50"/>
                      <a:pt x="109" y="32"/>
                    </a:cubicBezTo>
                    <a:cubicBezTo>
                      <a:pt x="109" y="15"/>
                      <a:pt x="94" y="0"/>
                      <a:pt x="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188"/>
              <p:cNvSpPr/>
              <p:nvPr/>
            </p:nvSpPr>
            <p:spPr bwMode="auto">
              <a:xfrm>
                <a:off x="4089624" y="5083751"/>
                <a:ext cx="200918" cy="119149"/>
              </a:xfrm>
              <a:custGeom>
                <a:avLst/>
                <a:gdLst>
                  <a:gd name="T0" fmla="*/ 41 w 109"/>
                  <a:gd name="T1" fmla="*/ 48 h 65"/>
                  <a:gd name="T2" fmla="*/ 33 w 109"/>
                  <a:gd name="T3" fmla="*/ 48 h 65"/>
                  <a:gd name="T4" fmla="*/ 18 w 109"/>
                  <a:gd name="T5" fmla="*/ 32 h 65"/>
                  <a:gd name="T6" fmla="*/ 33 w 109"/>
                  <a:gd name="T7" fmla="*/ 17 h 65"/>
                  <a:gd name="T8" fmla="*/ 37 w 109"/>
                  <a:gd name="T9" fmla="*/ 17 h 65"/>
                  <a:gd name="T10" fmla="*/ 77 w 109"/>
                  <a:gd name="T11" fmla="*/ 17 h 65"/>
                  <a:gd name="T12" fmla="*/ 92 w 109"/>
                  <a:gd name="T13" fmla="*/ 32 h 65"/>
                  <a:gd name="T14" fmla="*/ 92 w 109"/>
                  <a:gd name="T15" fmla="*/ 35 h 65"/>
                  <a:gd name="T16" fmla="*/ 89 w 109"/>
                  <a:gd name="T17" fmla="*/ 42 h 65"/>
                  <a:gd name="T18" fmla="*/ 108 w 109"/>
                  <a:gd name="T19" fmla="*/ 42 h 65"/>
                  <a:gd name="T20" fmla="*/ 109 w 109"/>
                  <a:gd name="T21" fmla="*/ 35 h 65"/>
                  <a:gd name="T22" fmla="*/ 109 w 109"/>
                  <a:gd name="T23" fmla="*/ 35 h 65"/>
                  <a:gd name="T24" fmla="*/ 109 w 109"/>
                  <a:gd name="T25" fmla="*/ 32 h 65"/>
                  <a:gd name="T26" fmla="*/ 77 w 109"/>
                  <a:gd name="T27" fmla="*/ 0 h 65"/>
                  <a:gd name="T28" fmla="*/ 37 w 109"/>
                  <a:gd name="T29" fmla="*/ 0 h 65"/>
                  <a:gd name="T30" fmla="*/ 33 w 109"/>
                  <a:gd name="T31" fmla="*/ 0 h 65"/>
                  <a:gd name="T32" fmla="*/ 0 w 109"/>
                  <a:gd name="T33" fmla="*/ 32 h 65"/>
                  <a:gd name="T34" fmla="*/ 33 w 109"/>
                  <a:gd name="T35" fmla="*/ 65 h 65"/>
                  <a:gd name="T36" fmla="*/ 56 w 109"/>
                  <a:gd name="T37" fmla="*/ 65 h 65"/>
                  <a:gd name="T38" fmla="*/ 41 w 109"/>
                  <a:gd name="T39" fmla="*/ 4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9" h="65">
                    <a:moveTo>
                      <a:pt x="41" y="48"/>
                    </a:moveTo>
                    <a:cubicBezTo>
                      <a:pt x="33" y="48"/>
                      <a:pt x="33" y="48"/>
                      <a:pt x="33" y="48"/>
                    </a:cubicBezTo>
                    <a:cubicBezTo>
                      <a:pt x="24" y="48"/>
                      <a:pt x="18" y="41"/>
                      <a:pt x="18" y="32"/>
                    </a:cubicBezTo>
                    <a:cubicBezTo>
                      <a:pt x="18" y="24"/>
                      <a:pt x="24" y="17"/>
                      <a:pt x="33" y="17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77" y="17"/>
                      <a:pt x="77" y="17"/>
                      <a:pt x="77" y="17"/>
                    </a:cubicBezTo>
                    <a:cubicBezTo>
                      <a:pt x="85" y="17"/>
                      <a:pt x="92" y="24"/>
                      <a:pt x="92" y="32"/>
                    </a:cubicBezTo>
                    <a:cubicBezTo>
                      <a:pt x="92" y="33"/>
                      <a:pt x="92" y="34"/>
                      <a:pt x="92" y="35"/>
                    </a:cubicBezTo>
                    <a:cubicBezTo>
                      <a:pt x="91" y="38"/>
                      <a:pt x="90" y="40"/>
                      <a:pt x="89" y="42"/>
                    </a:cubicBezTo>
                    <a:cubicBezTo>
                      <a:pt x="108" y="42"/>
                      <a:pt x="108" y="42"/>
                      <a:pt x="108" y="42"/>
                    </a:cubicBezTo>
                    <a:cubicBezTo>
                      <a:pt x="108" y="40"/>
                      <a:pt x="109" y="38"/>
                      <a:pt x="109" y="35"/>
                    </a:cubicBezTo>
                    <a:cubicBezTo>
                      <a:pt x="109" y="35"/>
                      <a:pt x="109" y="35"/>
                      <a:pt x="109" y="35"/>
                    </a:cubicBezTo>
                    <a:cubicBezTo>
                      <a:pt x="109" y="34"/>
                      <a:pt x="109" y="33"/>
                      <a:pt x="109" y="32"/>
                    </a:cubicBezTo>
                    <a:cubicBezTo>
                      <a:pt x="109" y="15"/>
                      <a:pt x="95" y="0"/>
                      <a:pt x="7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15" y="0"/>
                      <a:pt x="0" y="15"/>
                      <a:pt x="0" y="32"/>
                    </a:cubicBezTo>
                    <a:cubicBezTo>
                      <a:pt x="0" y="50"/>
                      <a:pt x="15" y="65"/>
                      <a:pt x="33" y="65"/>
                    </a:cubicBezTo>
                    <a:cubicBezTo>
                      <a:pt x="56" y="65"/>
                      <a:pt x="56" y="65"/>
                      <a:pt x="56" y="65"/>
                    </a:cubicBezTo>
                    <a:cubicBezTo>
                      <a:pt x="50" y="61"/>
                      <a:pt x="44" y="55"/>
                      <a:pt x="41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Freeform 189"/>
              <p:cNvSpPr>
                <a:spLocks noEditPoints="1"/>
              </p:cNvSpPr>
              <p:nvPr/>
            </p:nvSpPr>
            <p:spPr bwMode="auto">
              <a:xfrm>
                <a:off x="4157375" y="4910089"/>
                <a:ext cx="145627" cy="147184"/>
              </a:xfrm>
              <a:custGeom>
                <a:avLst/>
                <a:gdLst>
                  <a:gd name="T0" fmla="*/ 40 w 79"/>
                  <a:gd name="T1" fmla="*/ 0 h 80"/>
                  <a:gd name="T2" fmla="*/ 0 w 79"/>
                  <a:gd name="T3" fmla="*/ 40 h 80"/>
                  <a:gd name="T4" fmla="*/ 40 w 79"/>
                  <a:gd name="T5" fmla="*/ 80 h 80"/>
                  <a:gd name="T6" fmla="*/ 79 w 79"/>
                  <a:gd name="T7" fmla="*/ 40 h 80"/>
                  <a:gd name="T8" fmla="*/ 40 w 79"/>
                  <a:gd name="T9" fmla="*/ 0 h 80"/>
                  <a:gd name="T10" fmla="*/ 63 w 79"/>
                  <a:gd name="T11" fmla="*/ 46 h 80"/>
                  <a:gd name="T12" fmla="*/ 46 w 79"/>
                  <a:gd name="T13" fmla="*/ 46 h 80"/>
                  <a:gd name="T14" fmla="*/ 46 w 79"/>
                  <a:gd name="T15" fmla="*/ 63 h 80"/>
                  <a:gd name="T16" fmla="*/ 33 w 79"/>
                  <a:gd name="T17" fmla="*/ 63 h 80"/>
                  <a:gd name="T18" fmla="*/ 33 w 79"/>
                  <a:gd name="T19" fmla="*/ 46 h 80"/>
                  <a:gd name="T20" fmla="*/ 17 w 79"/>
                  <a:gd name="T21" fmla="*/ 46 h 80"/>
                  <a:gd name="T22" fmla="*/ 17 w 79"/>
                  <a:gd name="T23" fmla="*/ 34 h 80"/>
                  <a:gd name="T24" fmla="*/ 33 w 79"/>
                  <a:gd name="T25" fmla="*/ 34 h 80"/>
                  <a:gd name="T26" fmla="*/ 33 w 79"/>
                  <a:gd name="T27" fmla="*/ 17 h 80"/>
                  <a:gd name="T28" fmla="*/ 46 w 79"/>
                  <a:gd name="T29" fmla="*/ 17 h 80"/>
                  <a:gd name="T30" fmla="*/ 46 w 79"/>
                  <a:gd name="T31" fmla="*/ 34 h 80"/>
                  <a:gd name="T32" fmla="*/ 63 w 79"/>
                  <a:gd name="T33" fmla="*/ 34 h 80"/>
                  <a:gd name="T34" fmla="*/ 63 w 79"/>
                  <a:gd name="T35" fmla="*/ 4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9" h="80"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62"/>
                      <a:pt x="18" y="80"/>
                      <a:pt x="40" y="80"/>
                    </a:cubicBezTo>
                    <a:cubicBezTo>
                      <a:pt x="62" y="80"/>
                      <a:pt x="79" y="62"/>
                      <a:pt x="79" y="40"/>
                    </a:cubicBezTo>
                    <a:cubicBezTo>
                      <a:pt x="79" y="18"/>
                      <a:pt x="62" y="0"/>
                      <a:pt x="40" y="0"/>
                    </a:cubicBezTo>
                    <a:close/>
                    <a:moveTo>
                      <a:pt x="63" y="46"/>
                    </a:moveTo>
                    <a:cubicBezTo>
                      <a:pt x="46" y="46"/>
                      <a:pt x="46" y="46"/>
                      <a:pt x="46" y="46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33" y="63"/>
                      <a:pt x="33" y="63"/>
                      <a:pt x="33" y="63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17" y="46"/>
                      <a:pt x="17" y="46"/>
                      <a:pt x="17" y="46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33" y="34"/>
                      <a:pt x="33" y="34"/>
                      <a:pt x="33" y="34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63" y="34"/>
                      <a:pt x="63" y="34"/>
                      <a:pt x="63" y="34"/>
                    </a:cubicBezTo>
                    <a:lnTo>
                      <a:pt x="63" y="4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Rectangle 190"/>
              <p:cNvSpPr>
                <a:spLocks noChangeArrowheads="1"/>
              </p:cNvSpPr>
              <p:nvPr/>
            </p:nvSpPr>
            <p:spPr bwMode="auto">
              <a:xfrm>
                <a:off x="4336489" y="4987964"/>
                <a:ext cx="21805" cy="7320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Rectangle 191"/>
              <p:cNvSpPr>
                <a:spLocks noChangeArrowheads="1"/>
              </p:cNvSpPr>
              <p:nvPr/>
            </p:nvSpPr>
            <p:spPr bwMode="auto">
              <a:xfrm>
                <a:off x="4310790" y="5013663"/>
                <a:ext cx="73203" cy="218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Rectangle 192"/>
              <p:cNvSpPr>
                <a:spLocks noChangeArrowheads="1"/>
              </p:cNvSpPr>
              <p:nvPr/>
            </p:nvSpPr>
            <p:spPr bwMode="auto">
              <a:xfrm>
                <a:off x="4105978" y="5009769"/>
                <a:ext cx="13239" cy="443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Rectangle 193"/>
              <p:cNvSpPr>
                <a:spLocks noChangeArrowheads="1"/>
              </p:cNvSpPr>
              <p:nvPr/>
            </p:nvSpPr>
            <p:spPr bwMode="auto">
              <a:xfrm>
                <a:off x="4091182" y="5024565"/>
                <a:ext cx="44389" cy="124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4297057" y="3301930"/>
              <a:ext cx="745170" cy="745170"/>
              <a:chOff x="4297057" y="3301930"/>
              <a:chExt cx="745170" cy="745170"/>
            </a:xfrm>
          </p:grpSpPr>
          <p:sp>
            <p:nvSpPr>
              <p:cNvPr id="18" name="同心圆 77"/>
              <p:cNvSpPr/>
              <p:nvPr/>
            </p:nvSpPr>
            <p:spPr>
              <a:xfrm>
                <a:off x="4297057" y="3301930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363596" y="3368470"/>
                <a:ext cx="612094" cy="612092"/>
              </a:xfrm>
              <a:prstGeom prst="ellipse">
                <a:avLst/>
              </a:prstGeom>
              <a:solidFill>
                <a:srgbClr val="E6705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Oval 302"/>
              <p:cNvSpPr>
                <a:spLocks noChangeArrowheads="1"/>
              </p:cNvSpPr>
              <p:nvPr/>
            </p:nvSpPr>
            <p:spPr bwMode="auto">
              <a:xfrm>
                <a:off x="4598463" y="3517799"/>
                <a:ext cx="47656" cy="604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Freeform 303"/>
              <p:cNvSpPr>
                <a:spLocks noEditPoints="1"/>
              </p:cNvSpPr>
              <p:nvPr/>
            </p:nvSpPr>
            <p:spPr bwMode="auto">
              <a:xfrm>
                <a:off x="4533088" y="3583785"/>
                <a:ext cx="174740" cy="247447"/>
              </a:xfrm>
              <a:custGeom>
                <a:avLst/>
                <a:gdLst>
                  <a:gd name="T0" fmla="*/ 121 w 121"/>
                  <a:gd name="T1" fmla="*/ 26 h 171"/>
                  <a:gd name="T2" fmla="*/ 120 w 121"/>
                  <a:gd name="T3" fmla="*/ 26 h 171"/>
                  <a:gd name="T4" fmla="*/ 114 w 121"/>
                  <a:gd name="T5" fmla="*/ 21 h 171"/>
                  <a:gd name="T6" fmla="*/ 90 w 121"/>
                  <a:gd name="T7" fmla="*/ 3 h 171"/>
                  <a:gd name="T8" fmla="*/ 84 w 121"/>
                  <a:gd name="T9" fmla="*/ 1 h 171"/>
                  <a:gd name="T10" fmla="*/ 76 w 121"/>
                  <a:gd name="T11" fmla="*/ 1 h 171"/>
                  <a:gd name="T12" fmla="*/ 74 w 121"/>
                  <a:gd name="T13" fmla="*/ 11 h 171"/>
                  <a:gd name="T14" fmla="*/ 67 w 121"/>
                  <a:gd name="T15" fmla="*/ 42 h 171"/>
                  <a:gd name="T16" fmla="*/ 67 w 121"/>
                  <a:gd name="T17" fmla="*/ 7 h 171"/>
                  <a:gd name="T18" fmla="*/ 58 w 121"/>
                  <a:gd name="T19" fmla="*/ 0 h 171"/>
                  <a:gd name="T20" fmla="*/ 58 w 121"/>
                  <a:gd name="T21" fmla="*/ 9 h 171"/>
                  <a:gd name="T22" fmla="*/ 45 w 121"/>
                  <a:gd name="T23" fmla="*/ 18 h 171"/>
                  <a:gd name="T24" fmla="*/ 40 w 121"/>
                  <a:gd name="T25" fmla="*/ 7 h 171"/>
                  <a:gd name="T26" fmla="*/ 47 w 121"/>
                  <a:gd name="T27" fmla="*/ 0 h 171"/>
                  <a:gd name="T28" fmla="*/ 38 w 121"/>
                  <a:gd name="T29" fmla="*/ 1 h 171"/>
                  <a:gd name="T30" fmla="*/ 3 w 121"/>
                  <a:gd name="T31" fmla="*/ 35 h 171"/>
                  <a:gd name="T32" fmla="*/ 3 w 121"/>
                  <a:gd name="T33" fmla="*/ 36 h 171"/>
                  <a:gd name="T34" fmla="*/ 1 w 121"/>
                  <a:gd name="T35" fmla="*/ 48 h 171"/>
                  <a:gd name="T36" fmla="*/ 2 w 121"/>
                  <a:gd name="T37" fmla="*/ 48 h 171"/>
                  <a:gd name="T38" fmla="*/ 2 w 121"/>
                  <a:gd name="T39" fmla="*/ 50 h 171"/>
                  <a:gd name="T40" fmla="*/ 6 w 121"/>
                  <a:gd name="T41" fmla="*/ 57 h 171"/>
                  <a:gd name="T42" fmla="*/ 20 w 121"/>
                  <a:gd name="T43" fmla="*/ 85 h 171"/>
                  <a:gd name="T44" fmla="*/ 33 w 121"/>
                  <a:gd name="T45" fmla="*/ 90 h 171"/>
                  <a:gd name="T46" fmla="*/ 35 w 121"/>
                  <a:gd name="T47" fmla="*/ 90 h 171"/>
                  <a:gd name="T48" fmla="*/ 60 w 121"/>
                  <a:gd name="T49" fmla="*/ 171 h 171"/>
                  <a:gd name="T50" fmla="*/ 56 w 121"/>
                  <a:gd name="T51" fmla="*/ 110 h 171"/>
                  <a:gd name="T52" fmla="*/ 89 w 121"/>
                  <a:gd name="T53" fmla="*/ 33 h 171"/>
                  <a:gd name="T54" fmla="*/ 93 w 121"/>
                  <a:gd name="T55" fmla="*/ 31 h 171"/>
                  <a:gd name="T56" fmla="*/ 75 w 121"/>
                  <a:gd name="T57" fmla="*/ 45 h 171"/>
                  <a:gd name="T58" fmla="*/ 89 w 121"/>
                  <a:gd name="T59" fmla="*/ 33 h 171"/>
                  <a:gd name="T60" fmla="*/ 30 w 121"/>
                  <a:gd name="T61" fmla="*/ 55 h 171"/>
                  <a:gd name="T62" fmla="*/ 24 w 121"/>
                  <a:gd name="T63" fmla="*/ 44 h 171"/>
                  <a:gd name="T64" fmla="*/ 33 w 121"/>
                  <a:gd name="T65" fmla="*/ 6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1" h="171">
                    <a:moveTo>
                      <a:pt x="120" y="42"/>
                    </a:moveTo>
                    <a:cubicBezTo>
                      <a:pt x="120" y="35"/>
                      <a:pt x="121" y="24"/>
                      <a:pt x="121" y="26"/>
                    </a:cubicBezTo>
                    <a:cubicBezTo>
                      <a:pt x="121" y="26"/>
                      <a:pt x="121" y="26"/>
                      <a:pt x="121" y="26"/>
                    </a:cubicBezTo>
                    <a:cubicBezTo>
                      <a:pt x="120" y="26"/>
                      <a:pt x="120" y="26"/>
                      <a:pt x="120" y="26"/>
                    </a:cubicBezTo>
                    <a:cubicBezTo>
                      <a:pt x="118" y="24"/>
                      <a:pt x="118" y="24"/>
                      <a:pt x="118" y="24"/>
                    </a:cubicBezTo>
                    <a:cubicBezTo>
                      <a:pt x="114" y="21"/>
                      <a:pt x="114" y="21"/>
                      <a:pt x="114" y="21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90" y="3"/>
                      <a:pt x="90" y="3"/>
                      <a:pt x="90" y="3"/>
                    </a:cubicBezTo>
                    <a:cubicBezTo>
                      <a:pt x="88" y="2"/>
                      <a:pt x="86" y="1"/>
                      <a:pt x="84" y="1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1" y="1"/>
                      <a:pt x="78" y="1"/>
                      <a:pt x="76" y="0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74" y="11"/>
                      <a:pt x="74" y="11"/>
                      <a:pt x="74" y="11"/>
                    </a:cubicBezTo>
                    <a:cubicBezTo>
                      <a:pt x="78" y="18"/>
                      <a:pt x="78" y="18"/>
                      <a:pt x="78" y="18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67" y="7"/>
                      <a:pt x="67" y="7"/>
                      <a:pt x="67" y="7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56" y="42"/>
                      <a:pt x="56" y="42"/>
                      <a:pt x="56" y="42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5" y="1"/>
                      <a:pt x="42" y="1"/>
                      <a:pt x="39" y="1"/>
                    </a:cubicBezTo>
                    <a:cubicBezTo>
                      <a:pt x="39" y="1"/>
                      <a:pt x="39" y="1"/>
                      <a:pt x="38" y="1"/>
                    </a:cubicBezTo>
                    <a:cubicBezTo>
                      <a:pt x="36" y="2"/>
                      <a:pt x="33" y="3"/>
                      <a:pt x="31" y="5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3" y="36"/>
                      <a:pt x="3" y="36"/>
                      <a:pt x="3" y="36"/>
                    </a:cubicBezTo>
                    <a:cubicBezTo>
                      <a:pt x="3" y="36"/>
                      <a:pt x="3" y="36"/>
                      <a:pt x="3" y="36"/>
                    </a:cubicBezTo>
                    <a:cubicBezTo>
                      <a:pt x="0" y="60"/>
                      <a:pt x="2" y="42"/>
                      <a:pt x="1" y="48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11" y="66"/>
                      <a:pt x="11" y="66"/>
                      <a:pt x="11" y="66"/>
                    </a:cubicBezTo>
                    <a:cubicBezTo>
                      <a:pt x="20" y="85"/>
                      <a:pt x="20" y="85"/>
                      <a:pt x="20" y="85"/>
                    </a:cubicBezTo>
                    <a:cubicBezTo>
                      <a:pt x="24" y="82"/>
                      <a:pt x="29" y="80"/>
                      <a:pt x="33" y="78"/>
                    </a:cubicBezTo>
                    <a:cubicBezTo>
                      <a:pt x="33" y="82"/>
                      <a:pt x="33" y="86"/>
                      <a:pt x="33" y="90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33" y="90"/>
                      <a:pt x="34" y="90"/>
                      <a:pt x="35" y="90"/>
                    </a:cubicBezTo>
                    <a:cubicBezTo>
                      <a:pt x="37" y="171"/>
                      <a:pt x="37" y="171"/>
                      <a:pt x="37" y="171"/>
                    </a:cubicBezTo>
                    <a:cubicBezTo>
                      <a:pt x="60" y="171"/>
                      <a:pt x="60" y="171"/>
                      <a:pt x="60" y="171"/>
                    </a:cubicBezTo>
                    <a:cubicBezTo>
                      <a:pt x="61" y="161"/>
                      <a:pt x="61" y="148"/>
                      <a:pt x="61" y="134"/>
                    </a:cubicBezTo>
                    <a:cubicBezTo>
                      <a:pt x="58" y="127"/>
                      <a:pt x="56" y="118"/>
                      <a:pt x="56" y="110"/>
                    </a:cubicBezTo>
                    <a:cubicBezTo>
                      <a:pt x="56" y="74"/>
                      <a:pt x="84" y="44"/>
                      <a:pt x="120" y="42"/>
                    </a:cubicBezTo>
                    <a:close/>
                    <a:moveTo>
                      <a:pt x="89" y="33"/>
                    </a:moveTo>
                    <a:cubicBezTo>
                      <a:pt x="89" y="31"/>
                      <a:pt x="89" y="29"/>
                      <a:pt x="89" y="27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96" y="33"/>
                      <a:pt x="96" y="33"/>
                      <a:pt x="96" y="33"/>
                    </a:cubicBezTo>
                    <a:cubicBezTo>
                      <a:pt x="75" y="45"/>
                      <a:pt x="75" y="45"/>
                      <a:pt x="75" y="45"/>
                    </a:cubicBezTo>
                    <a:cubicBezTo>
                      <a:pt x="74" y="42"/>
                      <a:pt x="74" y="42"/>
                      <a:pt x="74" y="42"/>
                    </a:cubicBezTo>
                    <a:lnTo>
                      <a:pt x="89" y="33"/>
                    </a:lnTo>
                    <a:close/>
                    <a:moveTo>
                      <a:pt x="33" y="60"/>
                    </a:moveTo>
                    <a:cubicBezTo>
                      <a:pt x="30" y="55"/>
                      <a:pt x="30" y="55"/>
                      <a:pt x="30" y="5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4" y="41"/>
                      <a:pt x="33" y="50"/>
                      <a:pt x="33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2" name="Freeform 304"/>
              <p:cNvSpPr/>
              <p:nvPr/>
            </p:nvSpPr>
            <p:spPr bwMode="auto">
              <a:xfrm>
                <a:off x="4625957" y="3789074"/>
                <a:ext cx="34215" cy="42158"/>
              </a:xfrm>
              <a:custGeom>
                <a:avLst/>
                <a:gdLst>
                  <a:gd name="T0" fmla="*/ 0 w 24"/>
                  <a:gd name="T1" fmla="*/ 0 h 29"/>
                  <a:gd name="T2" fmla="*/ 1 w 24"/>
                  <a:gd name="T3" fmla="*/ 29 h 29"/>
                  <a:gd name="T4" fmla="*/ 24 w 24"/>
                  <a:gd name="T5" fmla="*/ 29 h 29"/>
                  <a:gd name="T6" fmla="*/ 24 w 24"/>
                  <a:gd name="T7" fmla="*/ 26 h 29"/>
                  <a:gd name="T8" fmla="*/ 0 w 24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9">
                    <a:moveTo>
                      <a:pt x="0" y="0"/>
                    </a:moveTo>
                    <a:cubicBezTo>
                      <a:pt x="1" y="29"/>
                      <a:pt x="1" y="29"/>
                      <a:pt x="1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28"/>
                      <a:pt x="24" y="27"/>
                      <a:pt x="24" y="26"/>
                    </a:cubicBezTo>
                    <a:cubicBezTo>
                      <a:pt x="14" y="19"/>
                      <a:pt x="6" y="11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Freeform 305"/>
              <p:cNvSpPr/>
              <p:nvPr/>
            </p:nvSpPr>
            <p:spPr bwMode="auto">
              <a:xfrm>
                <a:off x="4703552" y="3650381"/>
                <a:ext cx="30549" cy="23217"/>
              </a:xfrm>
              <a:custGeom>
                <a:avLst/>
                <a:gdLst>
                  <a:gd name="T0" fmla="*/ 43 w 50"/>
                  <a:gd name="T1" fmla="*/ 0 h 38"/>
                  <a:gd name="T2" fmla="*/ 36 w 50"/>
                  <a:gd name="T3" fmla="*/ 0 h 38"/>
                  <a:gd name="T4" fmla="*/ 14 w 50"/>
                  <a:gd name="T5" fmla="*/ 0 h 38"/>
                  <a:gd name="T6" fmla="*/ 7 w 50"/>
                  <a:gd name="T7" fmla="*/ 0 h 38"/>
                  <a:gd name="T8" fmla="*/ 0 w 50"/>
                  <a:gd name="T9" fmla="*/ 38 h 38"/>
                  <a:gd name="T10" fmla="*/ 14 w 50"/>
                  <a:gd name="T11" fmla="*/ 38 h 38"/>
                  <a:gd name="T12" fmla="*/ 36 w 50"/>
                  <a:gd name="T13" fmla="*/ 38 h 38"/>
                  <a:gd name="T14" fmla="*/ 50 w 50"/>
                  <a:gd name="T15" fmla="*/ 38 h 38"/>
                  <a:gd name="T16" fmla="*/ 43 w 50"/>
                  <a:gd name="T1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8">
                    <a:moveTo>
                      <a:pt x="43" y="0"/>
                    </a:moveTo>
                    <a:lnTo>
                      <a:pt x="36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38"/>
                    </a:lnTo>
                    <a:lnTo>
                      <a:pt x="14" y="38"/>
                    </a:lnTo>
                    <a:lnTo>
                      <a:pt x="36" y="38"/>
                    </a:lnTo>
                    <a:lnTo>
                      <a:pt x="50" y="38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4" name="Freeform 306"/>
              <p:cNvSpPr/>
              <p:nvPr/>
            </p:nvSpPr>
            <p:spPr bwMode="auto">
              <a:xfrm>
                <a:off x="4663227" y="3654659"/>
                <a:ext cx="34826" cy="33604"/>
              </a:xfrm>
              <a:custGeom>
                <a:avLst/>
                <a:gdLst>
                  <a:gd name="T0" fmla="*/ 33 w 57"/>
                  <a:gd name="T1" fmla="*/ 0 h 55"/>
                  <a:gd name="T2" fmla="*/ 26 w 57"/>
                  <a:gd name="T3" fmla="*/ 5 h 55"/>
                  <a:gd name="T4" fmla="*/ 7 w 57"/>
                  <a:gd name="T5" fmla="*/ 14 h 55"/>
                  <a:gd name="T6" fmla="*/ 0 w 57"/>
                  <a:gd name="T7" fmla="*/ 19 h 55"/>
                  <a:gd name="T8" fmla="*/ 14 w 57"/>
                  <a:gd name="T9" fmla="*/ 55 h 55"/>
                  <a:gd name="T10" fmla="*/ 28 w 57"/>
                  <a:gd name="T11" fmla="*/ 47 h 55"/>
                  <a:gd name="T12" fmla="*/ 45 w 57"/>
                  <a:gd name="T13" fmla="*/ 38 h 55"/>
                  <a:gd name="T14" fmla="*/ 57 w 57"/>
                  <a:gd name="T15" fmla="*/ 31 h 55"/>
                  <a:gd name="T16" fmla="*/ 33 w 57"/>
                  <a:gd name="T1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5">
                    <a:moveTo>
                      <a:pt x="33" y="0"/>
                    </a:moveTo>
                    <a:lnTo>
                      <a:pt x="26" y="5"/>
                    </a:lnTo>
                    <a:lnTo>
                      <a:pt x="7" y="14"/>
                    </a:lnTo>
                    <a:lnTo>
                      <a:pt x="0" y="19"/>
                    </a:lnTo>
                    <a:lnTo>
                      <a:pt x="14" y="55"/>
                    </a:lnTo>
                    <a:lnTo>
                      <a:pt x="28" y="47"/>
                    </a:lnTo>
                    <a:lnTo>
                      <a:pt x="45" y="38"/>
                    </a:lnTo>
                    <a:lnTo>
                      <a:pt x="57" y="3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5" name="Freeform 307"/>
              <p:cNvSpPr/>
              <p:nvPr/>
            </p:nvSpPr>
            <p:spPr bwMode="auto">
              <a:xfrm>
                <a:off x="4632678" y="3682152"/>
                <a:ext cx="34826" cy="34826"/>
              </a:xfrm>
              <a:custGeom>
                <a:avLst/>
                <a:gdLst>
                  <a:gd name="T0" fmla="*/ 19 w 57"/>
                  <a:gd name="T1" fmla="*/ 0 h 57"/>
                  <a:gd name="T2" fmla="*/ 15 w 57"/>
                  <a:gd name="T3" fmla="*/ 7 h 57"/>
                  <a:gd name="T4" fmla="*/ 5 w 57"/>
                  <a:gd name="T5" fmla="*/ 26 h 57"/>
                  <a:gd name="T6" fmla="*/ 0 w 57"/>
                  <a:gd name="T7" fmla="*/ 33 h 57"/>
                  <a:gd name="T8" fmla="*/ 31 w 57"/>
                  <a:gd name="T9" fmla="*/ 57 h 57"/>
                  <a:gd name="T10" fmla="*/ 38 w 57"/>
                  <a:gd name="T11" fmla="*/ 45 h 57"/>
                  <a:gd name="T12" fmla="*/ 50 w 57"/>
                  <a:gd name="T13" fmla="*/ 26 h 57"/>
                  <a:gd name="T14" fmla="*/ 57 w 57"/>
                  <a:gd name="T15" fmla="*/ 14 h 57"/>
                  <a:gd name="T16" fmla="*/ 19 w 57"/>
                  <a:gd name="T1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19" y="0"/>
                    </a:moveTo>
                    <a:lnTo>
                      <a:pt x="15" y="7"/>
                    </a:lnTo>
                    <a:lnTo>
                      <a:pt x="5" y="26"/>
                    </a:lnTo>
                    <a:lnTo>
                      <a:pt x="0" y="33"/>
                    </a:lnTo>
                    <a:lnTo>
                      <a:pt x="31" y="57"/>
                    </a:lnTo>
                    <a:lnTo>
                      <a:pt x="38" y="45"/>
                    </a:lnTo>
                    <a:lnTo>
                      <a:pt x="50" y="26"/>
                    </a:lnTo>
                    <a:lnTo>
                      <a:pt x="57" y="1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Freeform 308"/>
              <p:cNvSpPr/>
              <p:nvPr/>
            </p:nvSpPr>
            <p:spPr bwMode="auto">
              <a:xfrm>
                <a:off x="4625957" y="3722477"/>
                <a:ext cx="22607" cy="29327"/>
              </a:xfrm>
              <a:custGeom>
                <a:avLst/>
                <a:gdLst>
                  <a:gd name="T0" fmla="*/ 0 w 37"/>
                  <a:gd name="T1" fmla="*/ 5 h 48"/>
                  <a:gd name="T2" fmla="*/ 0 w 37"/>
                  <a:gd name="T3" fmla="*/ 14 h 48"/>
                  <a:gd name="T4" fmla="*/ 0 w 37"/>
                  <a:gd name="T5" fmla="*/ 33 h 48"/>
                  <a:gd name="T6" fmla="*/ 0 w 37"/>
                  <a:gd name="T7" fmla="*/ 43 h 48"/>
                  <a:gd name="T8" fmla="*/ 37 w 37"/>
                  <a:gd name="T9" fmla="*/ 48 h 48"/>
                  <a:gd name="T10" fmla="*/ 37 w 37"/>
                  <a:gd name="T11" fmla="*/ 33 h 48"/>
                  <a:gd name="T12" fmla="*/ 37 w 37"/>
                  <a:gd name="T13" fmla="*/ 14 h 48"/>
                  <a:gd name="T14" fmla="*/ 37 w 37"/>
                  <a:gd name="T15" fmla="*/ 0 h 48"/>
                  <a:gd name="T16" fmla="*/ 0 w 37"/>
                  <a:gd name="T17" fmla="*/ 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48">
                    <a:moveTo>
                      <a:pt x="0" y="5"/>
                    </a:moveTo>
                    <a:lnTo>
                      <a:pt x="0" y="14"/>
                    </a:lnTo>
                    <a:lnTo>
                      <a:pt x="0" y="33"/>
                    </a:lnTo>
                    <a:lnTo>
                      <a:pt x="0" y="43"/>
                    </a:lnTo>
                    <a:lnTo>
                      <a:pt x="37" y="48"/>
                    </a:lnTo>
                    <a:lnTo>
                      <a:pt x="37" y="33"/>
                    </a:lnTo>
                    <a:lnTo>
                      <a:pt x="37" y="14"/>
                    </a:lnTo>
                    <a:lnTo>
                      <a:pt x="37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Freeform 309"/>
              <p:cNvSpPr/>
              <p:nvPr/>
            </p:nvSpPr>
            <p:spPr bwMode="auto">
              <a:xfrm>
                <a:off x="4630234" y="3757303"/>
                <a:ext cx="32993" cy="34826"/>
              </a:xfrm>
              <a:custGeom>
                <a:avLst/>
                <a:gdLst>
                  <a:gd name="T0" fmla="*/ 0 w 54"/>
                  <a:gd name="T1" fmla="*/ 26 h 57"/>
                  <a:gd name="T2" fmla="*/ 4 w 54"/>
                  <a:gd name="T3" fmla="*/ 33 h 57"/>
                  <a:gd name="T4" fmla="*/ 14 w 54"/>
                  <a:gd name="T5" fmla="*/ 50 h 57"/>
                  <a:gd name="T6" fmla="*/ 19 w 54"/>
                  <a:gd name="T7" fmla="*/ 57 h 57"/>
                  <a:gd name="T8" fmla="*/ 54 w 54"/>
                  <a:gd name="T9" fmla="*/ 43 h 57"/>
                  <a:gd name="T10" fmla="*/ 47 w 54"/>
                  <a:gd name="T11" fmla="*/ 31 h 57"/>
                  <a:gd name="T12" fmla="*/ 37 w 54"/>
                  <a:gd name="T13" fmla="*/ 14 h 57"/>
                  <a:gd name="T14" fmla="*/ 30 w 54"/>
                  <a:gd name="T15" fmla="*/ 0 h 57"/>
                  <a:gd name="T16" fmla="*/ 0 w 54"/>
                  <a:gd name="T17" fmla="*/ 2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57">
                    <a:moveTo>
                      <a:pt x="0" y="26"/>
                    </a:moveTo>
                    <a:lnTo>
                      <a:pt x="4" y="33"/>
                    </a:lnTo>
                    <a:lnTo>
                      <a:pt x="14" y="50"/>
                    </a:lnTo>
                    <a:lnTo>
                      <a:pt x="19" y="57"/>
                    </a:lnTo>
                    <a:lnTo>
                      <a:pt x="54" y="43"/>
                    </a:lnTo>
                    <a:lnTo>
                      <a:pt x="47" y="31"/>
                    </a:lnTo>
                    <a:lnTo>
                      <a:pt x="37" y="14"/>
                    </a:lnTo>
                    <a:lnTo>
                      <a:pt x="30" y="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Freeform 310"/>
              <p:cNvSpPr/>
              <p:nvPr/>
            </p:nvSpPr>
            <p:spPr bwMode="auto">
              <a:xfrm>
                <a:off x="4657728" y="3789074"/>
                <a:ext cx="34215" cy="32993"/>
              </a:xfrm>
              <a:custGeom>
                <a:avLst/>
                <a:gdLst>
                  <a:gd name="T0" fmla="*/ 0 w 56"/>
                  <a:gd name="T1" fmla="*/ 35 h 54"/>
                  <a:gd name="T2" fmla="*/ 7 w 56"/>
                  <a:gd name="T3" fmla="*/ 40 h 54"/>
                  <a:gd name="T4" fmla="*/ 26 w 56"/>
                  <a:gd name="T5" fmla="*/ 50 h 54"/>
                  <a:gd name="T6" fmla="*/ 30 w 56"/>
                  <a:gd name="T7" fmla="*/ 54 h 54"/>
                  <a:gd name="T8" fmla="*/ 56 w 56"/>
                  <a:gd name="T9" fmla="*/ 24 h 54"/>
                  <a:gd name="T10" fmla="*/ 45 w 56"/>
                  <a:gd name="T11" fmla="*/ 17 h 54"/>
                  <a:gd name="T12" fmla="*/ 26 w 56"/>
                  <a:gd name="T13" fmla="*/ 7 h 54"/>
                  <a:gd name="T14" fmla="*/ 14 w 56"/>
                  <a:gd name="T15" fmla="*/ 0 h 54"/>
                  <a:gd name="T16" fmla="*/ 0 w 56"/>
                  <a:gd name="T17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4">
                    <a:moveTo>
                      <a:pt x="0" y="35"/>
                    </a:moveTo>
                    <a:lnTo>
                      <a:pt x="7" y="40"/>
                    </a:lnTo>
                    <a:lnTo>
                      <a:pt x="26" y="50"/>
                    </a:lnTo>
                    <a:lnTo>
                      <a:pt x="30" y="54"/>
                    </a:lnTo>
                    <a:lnTo>
                      <a:pt x="56" y="24"/>
                    </a:lnTo>
                    <a:lnTo>
                      <a:pt x="45" y="17"/>
                    </a:lnTo>
                    <a:lnTo>
                      <a:pt x="26" y="7"/>
                    </a:lnTo>
                    <a:lnTo>
                      <a:pt x="14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Freeform 311"/>
              <p:cNvSpPr/>
              <p:nvPr/>
            </p:nvSpPr>
            <p:spPr bwMode="auto">
              <a:xfrm>
                <a:off x="4696220" y="3806182"/>
                <a:ext cx="30549" cy="25050"/>
              </a:xfrm>
              <a:custGeom>
                <a:avLst/>
                <a:gdLst>
                  <a:gd name="T0" fmla="*/ 8 w 50"/>
                  <a:gd name="T1" fmla="*/ 41 h 41"/>
                  <a:gd name="T2" fmla="*/ 15 w 50"/>
                  <a:gd name="T3" fmla="*/ 41 h 41"/>
                  <a:gd name="T4" fmla="*/ 36 w 50"/>
                  <a:gd name="T5" fmla="*/ 41 h 41"/>
                  <a:gd name="T6" fmla="*/ 43 w 50"/>
                  <a:gd name="T7" fmla="*/ 41 h 41"/>
                  <a:gd name="T8" fmla="*/ 50 w 50"/>
                  <a:gd name="T9" fmla="*/ 0 h 41"/>
                  <a:gd name="T10" fmla="*/ 36 w 50"/>
                  <a:gd name="T11" fmla="*/ 0 h 41"/>
                  <a:gd name="T12" fmla="*/ 15 w 50"/>
                  <a:gd name="T13" fmla="*/ 0 h 41"/>
                  <a:gd name="T14" fmla="*/ 0 w 50"/>
                  <a:gd name="T15" fmla="*/ 0 h 41"/>
                  <a:gd name="T16" fmla="*/ 8 w 50"/>
                  <a:gd name="T17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41">
                    <a:moveTo>
                      <a:pt x="8" y="41"/>
                    </a:moveTo>
                    <a:lnTo>
                      <a:pt x="15" y="41"/>
                    </a:lnTo>
                    <a:lnTo>
                      <a:pt x="36" y="41"/>
                    </a:lnTo>
                    <a:lnTo>
                      <a:pt x="43" y="41"/>
                    </a:lnTo>
                    <a:lnTo>
                      <a:pt x="50" y="0"/>
                    </a:lnTo>
                    <a:lnTo>
                      <a:pt x="36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8" y="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Freeform 312"/>
              <p:cNvSpPr/>
              <p:nvPr/>
            </p:nvSpPr>
            <p:spPr bwMode="auto">
              <a:xfrm>
                <a:off x="4732878" y="3792129"/>
                <a:ext cx="34215" cy="32993"/>
              </a:xfrm>
              <a:custGeom>
                <a:avLst/>
                <a:gdLst>
                  <a:gd name="T0" fmla="*/ 26 w 56"/>
                  <a:gd name="T1" fmla="*/ 54 h 54"/>
                  <a:gd name="T2" fmla="*/ 30 w 56"/>
                  <a:gd name="T3" fmla="*/ 52 h 54"/>
                  <a:gd name="T4" fmla="*/ 49 w 56"/>
                  <a:gd name="T5" fmla="*/ 40 h 54"/>
                  <a:gd name="T6" fmla="*/ 56 w 56"/>
                  <a:gd name="T7" fmla="*/ 38 h 54"/>
                  <a:gd name="T8" fmla="*/ 42 w 56"/>
                  <a:gd name="T9" fmla="*/ 0 h 54"/>
                  <a:gd name="T10" fmla="*/ 30 w 56"/>
                  <a:gd name="T11" fmla="*/ 7 h 54"/>
                  <a:gd name="T12" fmla="*/ 11 w 56"/>
                  <a:gd name="T13" fmla="*/ 19 h 54"/>
                  <a:gd name="T14" fmla="*/ 0 w 56"/>
                  <a:gd name="T15" fmla="*/ 26 h 54"/>
                  <a:gd name="T16" fmla="*/ 26 w 56"/>
                  <a:gd name="T1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4">
                    <a:moveTo>
                      <a:pt x="26" y="54"/>
                    </a:moveTo>
                    <a:lnTo>
                      <a:pt x="30" y="52"/>
                    </a:lnTo>
                    <a:lnTo>
                      <a:pt x="49" y="40"/>
                    </a:lnTo>
                    <a:lnTo>
                      <a:pt x="56" y="38"/>
                    </a:lnTo>
                    <a:lnTo>
                      <a:pt x="42" y="0"/>
                    </a:lnTo>
                    <a:lnTo>
                      <a:pt x="30" y="7"/>
                    </a:lnTo>
                    <a:lnTo>
                      <a:pt x="11" y="19"/>
                    </a:lnTo>
                    <a:lnTo>
                      <a:pt x="0" y="26"/>
                    </a:lnTo>
                    <a:lnTo>
                      <a:pt x="26" y="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313"/>
              <p:cNvSpPr/>
              <p:nvPr/>
            </p:nvSpPr>
            <p:spPr bwMode="auto">
              <a:xfrm>
                <a:off x="4764650" y="3764635"/>
                <a:ext cx="32993" cy="32993"/>
              </a:xfrm>
              <a:custGeom>
                <a:avLst/>
                <a:gdLst>
                  <a:gd name="T0" fmla="*/ 35 w 54"/>
                  <a:gd name="T1" fmla="*/ 54 h 54"/>
                  <a:gd name="T2" fmla="*/ 40 w 54"/>
                  <a:gd name="T3" fmla="*/ 47 h 54"/>
                  <a:gd name="T4" fmla="*/ 49 w 54"/>
                  <a:gd name="T5" fmla="*/ 31 h 54"/>
                  <a:gd name="T6" fmla="*/ 54 w 54"/>
                  <a:gd name="T7" fmla="*/ 23 h 54"/>
                  <a:gd name="T8" fmla="*/ 23 w 54"/>
                  <a:gd name="T9" fmla="*/ 0 h 54"/>
                  <a:gd name="T10" fmla="*/ 16 w 54"/>
                  <a:gd name="T11" fmla="*/ 12 h 54"/>
                  <a:gd name="T12" fmla="*/ 7 w 54"/>
                  <a:gd name="T13" fmla="*/ 28 h 54"/>
                  <a:gd name="T14" fmla="*/ 0 w 54"/>
                  <a:gd name="T15" fmla="*/ 40 h 54"/>
                  <a:gd name="T16" fmla="*/ 35 w 54"/>
                  <a:gd name="T1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54">
                    <a:moveTo>
                      <a:pt x="35" y="54"/>
                    </a:moveTo>
                    <a:lnTo>
                      <a:pt x="40" y="47"/>
                    </a:lnTo>
                    <a:lnTo>
                      <a:pt x="49" y="31"/>
                    </a:lnTo>
                    <a:lnTo>
                      <a:pt x="54" y="23"/>
                    </a:lnTo>
                    <a:lnTo>
                      <a:pt x="23" y="0"/>
                    </a:lnTo>
                    <a:lnTo>
                      <a:pt x="16" y="12"/>
                    </a:lnTo>
                    <a:lnTo>
                      <a:pt x="7" y="28"/>
                    </a:lnTo>
                    <a:lnTo>
                      <a:pt x="0" y="40"/>
                    </a:lnTo>
                    <a:lnTo>
                      <a:pt x="35" y="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314"/>
              <p:cNvSpPr/>
              <p:nvPr/>
            </p:nvSpPr>
            <p:spPr bwMode="auto">
              <a:xfrm>
                <a:off x="4781757" y="3729809"/>
                <a:ext cx="24439" cy="28716"/>
              </a:xfrm>
              <a:custGeom>
                <a:avLst/>
                <a:gdLst>
                  <a:gd name="T0" fmla="*/ 40 w 40"/>
                  <a:gd name="T1" fmla="*/ 43 h 47"/>
                  <a:gd name="T2" fmla="*/ 40 w 40"/>
                  <a:gd name="T3" fmla="*/ 33 h 47"/>
                  <a:gd name="T4" fmla="*/ 40 w 40"/>
                  <a:gd name="T5" fmla="*/ 14 h 47"/>
                  <a:gd name="T6" fmla="*/ 40 w 40"/>
                  <a:gd name="T7" fmla="*/ 5 h 47"/>
                  <a:gd name="T8" fmla="*/ 0 w 40"/>
                  <a:gd name="T9" fmla="*/ 0 h 47"/>
                  <a:gd name="T10" fmla="*/ 0 w 40"/>
                  <a:gd name="T11" fmla="*/ 14 h 47"/>
                  <a:gd name="T12" fmla="*/ 0 w 40"/>
                  <a:gd name="T13" fmla="*/ 33 h 47"/>
                  <a:gd name="T14" fmla="*/ 0 w 40"/>
                  <a:gd name="T15" fmla="*/ 47 h 47"/>
                  <a:gd name="T16" fmla="*/ 40 w 40"/>
                  <a:gd name="T17" fmla="*/ 4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7">
                    <a:moveTo>
                      <a:pt x="40" y="43"/>
                    </a:moveTo>
                    <a:lnTo>
                      <a:pt x="40" y="33"/>
                    </a:lnTo>
                    <a:lnTo>
                      <a:pt x="40" y="14"/>
                    </a:lnTo>
                    <a:lnTo>
                      <a:pt x="40" y="5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33"/>
                    </a:lnTo>
                    <a:lnTo>
                      <a:pt x="0" y="47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Freeform 315"/>
              <p:cNvSpPr/>
              <p:nvPr/>
            </p:nvSpPr>
            <p:spPr bwMode="auto">
              <a:xfrm>
                <a:off x="4767093" y="3689484"/>
                <a:ext cx="33604" cy="32993"/>
              </a:xfrm>
              <a:custGeom>
                <a:avLst/>
                <a:gdLst>
                  <a:gd name="T0" fmla="*/ 55 w 55"/>
                  <a:gd name="T1" fmla="*/ 31 h 54"/>
                  <a:gd name="T2" fmla="*/ 52 w 55"/>
                  <a:gd name="T3" fmla="*/ 24 h 54"/>
                  <a:gd name="T4" fmla="*/ 40 w 55"/>
                  <a:gd name="T5" fmla="*/ 7 h 54"/>
                  <a:gd name="T6" fmla="*/ 38 w 55"/>
                  <a:gd name="T7" fmla="*/ 0 h 54"/>
                  <a:gd name="T8" fmla="*/ 0 w 55"/>
                  <a:gd name="T9" fmla="*/ 14 h 54"/>
                  <a:gd name="T10" fmla="*/ 7 w 55"/>
                  <a:gd name="T11" fmla="*/ 26 h 54"/>
                  <a:gd name="T12" fmla="*/ 17 w 55"/>
                  <a:gd name="T13" fmla="*/ 42 h 54"/>
                  <a:gd name="T14" fmla="*/ 24 w 55"/>
                  <a:gd name="T15" fmla="*/ 54 h 54"/>
                  <a:gd name="T16" fmla="*/ 55 w 55"/>
                  <a:gd name="T17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54">
                    <a:moveTo>
                      <a:pt x="55" y="31"/>
                    </a:moveTo>
                    <a:lnTo>
                      <a:pt x="52" y="24"/>
                    </a:lnTo>
                    <a:lnTo>
                      <a:pt x="40" y="7"/>
                    </a:lnTo>
                    <a:lnTo>
                      <a:pt x="38" y="0"/>
                    </a:lnTo>
                    <a:lnTo>
                      <a:pt x="0" y="14"/>
                    </a:lnTo>
                    <a:lnTo>
                      <a:pt x="7" y="26"/>
                    </a:lnTo>
                    <a:lnTo>
                      <a:pt x="17" y="42"/>
                    </a:lnTo>
                    <a:lnTo>
                      <a:pt x="24" y="54"/>
                    </a:lnTo>
                    <a:lnTo>
                      <a:pt x="55" y="3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Freeform 316"/>
              <p:cNvSpPr/>
              <p:nvPr/>
            </p:nvSpPr>
            <p:spPr bwMode="auto">
              <a:xfrm>
                <a:off x="4738378" y="3658935"/>
                <a:ext cx="34826" cy="33604"/>
              </a:xfrm>
              <a:custGeom>
                <a:avLst/>
                <a:gdLst>
                  <a:gd name="T0" fmla="*/ 57 w 57"/>
                  <a:gd name="T1" fmla="*/ 17 h 55"/>
                  <a:gd name="T2" fmla="*/ 50 w 57"/>
                  <a:gd name="T3" fmla="*/ 14 h 55"/>
                  <a:gd name="T4" fmla="*/ 33 w 57"/>
                  <a:gd name="T5" fmla="*/ 3 h 55"/>
                  <a:gd name="T6" fmla="*/ 26 w 57"/>
                  <a:gd name="T7" fmla="*/ 0 h 55"/>
                  <a:gd name="T8" fmla="*/ 0 w 57"/>
                  <a:gd name="T9" fmla="*/ 31 h 55"/>
                  <a:gd name="T10" fmla="*/ 14 w 57"/>
                  <a:gd name="T11" fmla="*/ 38 h 55"/>
                  <a:gd name="T12" fmla="*/ 31 w 57"/>
                  <a:gd name="T13" fmla="*/ 48 h 55"/>
                  <a:gd name="T14" fmla="*/ 43 w 57"/>
                  <a:gd name="T15" fmla="*/ 55 h 55"/>
                  <a:gd name="T16" fmla="*/ 57 w 57"/>
                  <a:gd name="T17" fmla="*/ 1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5">
                    <a:moveTo>
                      <a:pt x="57" y="17"/>
                    </a:moveTo>
                    <a:lnTo>
                      <a:pt x="50" y="14"/>
                    </a:lnTo>
                    <a:lnTo>
                      <a:pt x="33" y="3"/>
                    </a:lnTo>
                    <a:lnTo>
                      <a:pt x="26" y="0"/>
                    </a:lnTo>
                    <a:lnTo>
                      <a:pt x="0" y="31"/>
                    </a:lnTo>
                    <a:lnTo>
                      <a:pt x="14" y="38"/>
                    </a:lnTo>
                    <a:lnTo>
                      <a:pt x="31" y="48"/>
                    </a:lnTo>
                    <a:lnTo>
                      <a:pt x="43" y="55"/>
                    </a:lnTo>
                    <a:lnTo>
                      <a:pt x="57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Freeform 317"/>
              <p:cNvSpPr>
                <a:spLocks noEditPoints="1"/>
              </p:cNvSpPr>
              <p:nvPr/>
            </p:nvSpPr>
            <p:spPr bwMode="auto">
              <a:xfrm>
                <a:off x="4641843" y="3665045"/>
                <a:ext cx="148468" cy="150301"/>
              </a:xfrm>
              <a:custGeom>
                <a:avLst/>
                <a:gdLst>
                  <a:gd name="T0" fmla="*/ 51 w 103"/>
                  <a:gd name="T1" fmla="*/ 104 h 104"/>
                  <a:gd name="T2" fmla="*/ 0 w 103"/>
                  <a:gd name="T3" fmla="*/ 52 h 104"/>
                  <a:gd name="T4" fmla="*/ 51 w 103"/>
                  <a:gd name="T5" fmla="*/ 0 h 104"/>
                  <a:gd name="T6" fmla="*/ 103 w 103"/>
                  <a:gd name="T7" fmla="*/ 52 h 104"/>
                  <a:gd name="T8" fmla="*/ 51 w 103"/>
                  <a:gd name="T9" fmla="*/ 104 h 104"/>
                  <a:gd name="T10" fmla="*/ 51 w 103"/>
                  <a:gd name="T11" fmla="*/ 16 h 104"/>
                  <a:gd name="T12" fmla="*/ 15 w 103"/>
                  <a:gd name="T13" fmla="*/ 52 h 104"/>
                  <a:gd name="T14" fmla="*/ 51 w 103"/>
                  <a:gd name="T15" fmla="*/ 89 h 104"/>
                  <a:gd name="T16" fmla="*/ 87 w 103"/>
                  <a:gd name="T17" fmla="*/ 52 h 104"/>
                  <a:gd name="T18" fmla="*/ 51 w 103"/>
                  <a:gd name="T19" fmla="*/ 1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3" h="104">
                    <a:moveTo>
                      <a:pt x="51" y="104"/>
                    </a:moveTo>
                    <a:cubicBezTo>
                      <a:pt x="23" y="104"/>
                      <a:pt x="0" y="81"/>
                      <a:pt x="0" y="52"/>
                    </a:cubicBezTo>
                    <a:cubicBezTo>
                      <a:pt x="0" y="24"/>
                      <a:pt x="23" y="0"/>
                      <a:pt x="51" y="0"/>
                    </a:cubicBezTo>
                    <a:cubicBezTo>
                      <a:pt x="80" y="0"/>
                      <a:pt x="103" y="24"/>
                      <a:pt x="103" y="52"/>
                    </a:cubicBezTo>
                    <a:cubicBezTo>
                      <a:pt x="103" y="81"/>
                      <a:pt x="80" y="104"/>
                      <a:pt x="51" y="104"/>
                    </a:cubicBezTo>
                    <a:close/>
                    <a:moveTo>
                      <a:pt x="51" y="16"/>
                    </a:moveTo>
                    <a:cubicBezTo>
                      <a:pt x="31" y="16"/>
                      <a:pt x="15" y="32"/>
                      <a:pt x="15" y="52"/>
                    </a:cubicBezTo>
                    <a:cubicBezTo>
                      <a:pt x="15" y="73"/>
                      <a:pt x="31" y="89"/>
                      <a:pt x="51" y="89"/>
                    </a:cubicBezTo>
                    <a:cubicBezTo>
                      <a:pt x="71" y="89"/>
                      <a:pt x="87" y="73"/>
                      <a:pt x="87" y="52"/>
                    </a:cubicBezTo>
                    <a:cubicBezTo>
                      <a:pt x="87" y="32"/>
                      <a:pt x="71" y="16"/>
                      <a:pt x="51" y="1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Oval 318"/>
              <p:cNvSpPr>
                <a:spLocks noChangeArrowheads="1"/>
              </p:cNvSpPr>
              <p:nvPr/>
            </p:nvSpPr>
            <p:spPr bwMode="auto">
              <a:xfrm>
                <a:off x="4683389" y="3708425"/>
                <a:ext cx="63542" cy="635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52" name="文本框 51"/>
          <p:cNvSpPr txBox="1"/>
          <p:nvPr/>
        </p:nvSpPr>
        <p:spPr>
          <a:xfrm>
            <a:off x="5293902" y="1590559"/>
            <a:ext cx="5903489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293902" y="3050391"/>
            <a:ext cx="5903489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FB4349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293902" y="4510223"/>
            <a:ext cx="5903489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66" name="等腰三角形 65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660770" y="2269924"/>
            <a:ext cx="2826111" cy="2915031"/>
            <a:chOff x="4400107" y="2212689"/>
            <a:chExt cx="3211592" cy="3312641"/>
          </a:xfrm>
        </p:grpSpPr>
        <p:sp>
          <p:nvSpPr>
            <p:cNvPr id="9" name="Freeform 5"/>
            <p:cNvSpPr/>
            <p:nvPr/>
          </p:nvSpPr>
          <p:spPr bwMode="auto">
            <a:xfrm>
              <a:off x="5389076" y="221268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 bwMode="auto">
            <a:xfrm>
              <a:off x="6379112" y="275427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 bwMode="auto">
            <a:xfrm>
              <a:off x="6379112" y="387827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5"/>
            <p:cNvSpPr/>
            <p:nvPr/>
          </p:nvSpPr>
          <p:spPr bwMode="auto">
            <a:xfrm>
              <a:off x="5389076" y="442981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>
              <a:off x="4400107" y="387827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"/>
            <p:cNvSpPr/>
            <p:nvPr/>
          </p:nvSpPr>
          <p:spPr bwMode="auto">
            <a:xfrm>
              <a:off x="4400107" y="275427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6773993" y="3080207"/>
              <a:ext cx="442824" cy="443654"/>
            </a:xfrm>
            <a:custGeom>
              <a:avLst/>
              <a:gdLst>
                <a:gd name="T0" fmla="*/ 136 w 226"/>
                <a:gd name="T1" fmla="*/ 0 h 226"/>
                <a:gd name="T2" fmla="*/ 226 w 226"/>
                <a:gd name="T3" fmla="*/ 90 h 226"/>
                <a:gd name="T4" fmla="*/ 196 w 226"/>
                <a:gd name="T5" fmla="*/ 100 h 226"/>
                <a:gd name="T6" fmla="*/ 126 w 226"/>
                <a:gd name="T7" fmla="*/ 30 h 226"/>
                <a:gd name="T8" fmla="*/ 136 w 226"/>
                <a:gd name="T9" fmla="*/ 0 h 226"/>
                <a:gd name="T10" fmla="*/ 179 w 226"/>
                <a:gd name="T11" fmla="*/ 116 h 226"/>
                <a:gd name="T12" fmla="*/ 110 w 226"/>
                <a:gd name="T13" fmla="*/ 46 h 226"/>
                <a:gd name="T14" fmla="*/ 40 w 226"/>
                <a:gd name="T15" fmla="*/ 76 h 226"/>
                <a:gd name="T16" fmla="*/ 0 w 226"/>
                <a:gd name="T17" fmla="*/ 196 h 226"/>
                <a:gd name="T18" fmla="*/ 30 w 226"/>
                <a:gd name="T19" fmla="*/ 226 h 226"/>
                <a:gd name="T20" fmla="*/ 150 w 226"/>
                <a:gd name="T21" fmla="*/ 186 h 226"/>
                <a:gd name="T22" fmla="*/ 179 w 226"/>
                <a:gd name="T23" fmla="*/ 116 h 226"/>
                <a:gd name="T24" fmla="*/ 34 w 226"/>
                <a:gd name="T25" fmla="*/ 210 h 226"/>
                <a:gd name="T26" fmla="*/ 30 w 226"/>
                <a:gd name="T27" fmla="*/ 206 h 226"/>
                <a:gd name="T28" fmla="*/ 92 w 226"/>
                <a:gd name="T29" fmla="*/ 144 h 226"/>
                <a:gd name="T30" fmla="*/ 116 w 226"/>
                <a:gd name="T31" fmla="*/ 140 h 226"/>
                <a:gd name="T32" fmla="*/ 116 w 226"/>
                <a:gd name="T33" fmla="*/ 110 h 226"/>
                <a:gd name="T34" fmla="*/ 86 w 226"/>
                <a:gd name="T35" fmla="*/ 110 h 226"/>
                <a:gd name="T36" fmla="*/ 82 w 226"/>
                <a:gd name="T37" fmla="*/ 134 h 226"/>
                <a:gd name="T38" fmla="*/ 20 w 226"/>
                <a:gd name="T39" fmla="*/ 196 h 226"/>
                <a:gd name="T40" fmla="*/ 16 w 226"/>
                <a:gd name="T41" fmla="*/ 192 h 226"/>
                <a:gd name="T42" fmla="*/ 51 w 226"/>
                <a:gd name="T43" fmla="*/ 87 h 226"/>
                <a:gd name="T44" fmla="*/ 106 w 226"/>
                <a:gd name="T45" fmla="*/ 63 h 226"/>
                <a:gd name="T46" fmla="*/ 163 w 226"/>
                <a:gd name="T47" fmla="*/ 119 h 226"/>
                <a:gd name="T48" fmla="*/ 139 w 226"/>
                <a:gd name="T49" fmla="*/ 174 h 226"/>
                <a:gd name="T50" fmla="*/ 34 w 226"/>
                <a:gd name="T51" fmla="*/ 21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6" h="226">
                  <a:moveTo>
                    <a:pt x="136" y="0"/>
                  </a:moveTo>
                  <a:cubicBezTo>
                    <a:pt x="226" y="90"/>
                    <a:pt x="226" y="90"/>
                    <a:pt x="226" y="90"/>
                  </a:cubicBezTo>
                  <a:cubicBezTo>
                    <a:pt x="196" y="100"/>
                    <a:pt x="196" y="100"/>
                    <a:pt x="196" y="100"/>
                  </a:cubicBezTo>
                  <a:cubicBezTo>
                    <a:pt x="126" y="30"/>
                    <a:pt x="126" y="30"/>
                    <a:pt x="126" y="30"/>
                  </a:cubicBezTo>
                  <a:lnTo>
                    <a:pt x="136" y="0"/>
                  </a:lnTo>
                  <a:close/>
                  <a:moveTo>
                    <a:pt x="179" y="116"/>
                  </a:moveTo>
                  <a:cubicBezTo>
                    <a:pt x="110" y="46"/>
                    <a:pt x="110" y="46"/>
                    <a:pt x="110" y="46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150" y="186"/>
                    <a:pt x="150" y="186"/>
                    <a:pt x="150" y="186"/>
                  </a:cubicBezTo>
                  <a:cubicBezTo>
                    <a:pt x="179" y="116"/>
                    <a:pt x="179" y="116"/>
                    <a:pt x="179" y="116"/>
                  </a:cubicBezTo>
                  <a:close/>
                  <a:moveTo>
                    <a:pt x="34" y="210"/>
                  </a:moveTo>
                  <a:cubicBezTo>
                    <a:pt x="30" y="206"/>
                    <a:pt x="30" y="206"/>
                    <a:pt x="30" y="206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9" y="148"/>
                    <a:pt x="109" y="147"/>
                    <a:pt x="116" y="140"/>
                  </a:cubicBezTo>
                  <a:cubicBezTo>
                    <a:pt x="124" y="132"/>
                    <a:pt x="124" y="118"/>
                    <a:pt x="116" y="110"/>
                  </a:cubicBezTo>
                  <a:cubicBezTo>
                    <a:pt x="107" y="102"/>
                    <a:pt x="94" y="102"/>
                    <a:pt x="86" y="110"/>
                  </a:cubicBezTo>
                  <a:cubicBezTo>
                    <a:pt x="79" y="117"/>
                    <a:pt x="78" y="126"/>
                    <a:pt x="82" y="134"/>
                  </a:cubicBezTo>
                  <a:cubicBezTo>
                    <a:pt x="20" y="196"/>
                    <a:pt x="20" y="196"/>
                    <a:pt x="20" y="196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106" y="63"/>
                    <a:pt x="106" y="63"/>
                    <a:pt x="106" y="63"/>
                  </a:cubicBezTo>
                  <a:cubicBezTo>
                    <a:pt x="163" y="119"/>
                    <a:pt x="163" y="119"/>
                    <a:pt x="163" y="119"/>
                  </a:cubicBezTo>
                  <a:cubicBezTo>
                    <a:pt x="139" y="174"/>
                    <a:pt x="139" y="174"/>
                    <a:pt x="139" y="174"/>
                  </a:cubicBezTo>
                  <a:lnTo>
                    <a:pt x="34" y="2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6"/>
            <p:cNvSpPr>
              <a:spLocks noEditPoints="1"/>
            </p:cNvSpPr>
            <p:nvPr/>
          </p:nvSpPr>
          <p:spPr bwMode="auto">
            <a:xfrm>
              <a:off x="6774823" y="4204624"/>
              <a:ext cx="441164" cy="442822"/>
            </a:xfrm>
            <a:custGeom>
              <a:avLst/>
              <a:gdLst>
                <a:gd name="T0" fmla="*/ 107 w 225"/>
                <a:gd name="T1" fmla="*/ 116 h 226"/>
                <a:gd name="T2" fmla="*/ 163 w 225"/>
                <a:gd name="T3" fmla="*/ 214 h 226"/>
                <a:gd name="T4" fmla="*/ 113 w 225"/>
                <a:gd name="T5" fmla="*/ 226 h 226"/>
                <a:gd name="T6" fmla="*/ 0 w 225"/>
                <a:gd name="T7" fmla="*/ 113 h 226"/>
                <a:gd name="T8" fmla="*/ 106 w 225"/>
                <a:gd name="T9" fmla="*/ 0 h 226"/>
                <a:gd name="T10" fmla="*/ 106 w 225"/>
                <a:gd name="T11" fmla="*/ 113 h 226"/>
                <a:gd name="T12" fmla="*/ 107 w 225"/>
                <a:gd name="T13" fmla="*/ 116 h 226"/>
                <a:gd name="T14" fmla="*/ 225 w 225"/>
                <a:gd name="T15" fmla="*/ 106 h 226"/>
                <a:gd name="T16" fmla="*/ 120 w 225"/>
                <a:gd name="T17" fmla="*/ 106 h 226"/>
                <a:gd name="T18" fmla="*/ 120 w 225"/>
                <a:gd name="T19" fmla="*/ 0 h 226"/>
                <a:gd name="T20" fmla="*/ 225 w 225"/>
                <a:gd name="T21" fmla="*/ 106 h 226"/>
                <a:gd name="T22" fmla="*/ 134 w 225"/>
                <a:gd name="T23" fmla="*/ 92 h 226"/>
                <a:gd name="T24" fmla="*/ 209 w 225"/>
                <a:gd name="T25" fmla="*/ 92 h 226"/>
                <a:gd name="T26" fmla="*/ 134 w 225"/>
                <a:gd name="T27" fmla="*/ 16 h 226"/>
                <a:gd name="T28" fmla="*/ 134 w 225"/>
                <a:gd name="T29" fmla="*/ 92 h 226"/>
                <a:gd name="T30" fmla="*/ 175 w 225"/>
                <a:gd name="T31" fmla="*/ 207 h 226"/>
                <a:gd name="T32" fmla="*/ 225 w 225"/>
                <a:gd name="T33" fmla="*/ 120 h 226"/>
                <a:gd name="T34" fmla="*/ 125 w 225"/>
                <a:gd name="T35" fmla="*/ 120 h 226"/>
                <a:gd name="T36" fmla="*/ 175 w 225"/>
                <a:gd name="T37" fmla="*/ 207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5" h="226">
                  <a:moveTo>
                    <a:pt x="107" y="116"/>
                  </a:moveTo>
                  <a:cubicBezTo>
                    <a:pt x="163" y="214"/>
                    <a:pt x="163" y="214"/>
                    <a:pt x="163" y="214"/>
                  </a:cubicBezTo>
                  <a:cubicBezTo>
                    <a:pt x="148" y="221"/>
                    <a:pt x="131" y="226"/>
                    <a:pt x="113" y="226"/>
                  </a:cubicBezTo>
                  <a:cubicBezTo>
                    <a:pt x="51" y="226"/>
                    <a:pt x="0" y="175"/>
                    <a:pt x="0" y="113"/>
                  </a:cubicBezTo>
                  <a:cubicBezTo>
                    <a:pt x="0" y="53"/>
                    <a:pt x="47" y="4"/>
                    <a:pt x="106" y="0"/>
                  </a:cubicBezTo>
                  <a:cubicBezTo>
                    <a:pt x="106" y="113"/>
                    <a:pt x="106" y="113"/>
                    <a:pt x="106" y="113"/>
                  </a:cubicBezTo>
                  <a:cubicBezTo>
                    <a:pt x="106" y="114"/>
                    <a:pt x="106" y="115"/>
                    <a:pt x="107" y="116"/>
                  </a:cubicBezTo>
                  <a:close/>
                  <a:moveTo>
                    <a:pt x="225" y="106"/>
                  </a:moveTo>
                  <a:cubicBezTo>
                    <a:pt x="120" y="106"/>
                    <a:pt x="120" y="106"/>
                    <a:pt x="120" y="106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77" y="4"/>
                    <a:pt x="222" y="49"/>
                    <a:pt x="225" y="106"/>
                  </a:cubicBezTo>
                  <a:moveTo>
                    <a:pt x="134" y="92"/>
                  </a:moveTo>
                  <a:cubicBezTo>
                    <a:pt x="209" y="92"/>
                    <a:pt x="209" y="92"/>
                    <a:pt x="209" y="92"/>
                  </a:cubicBezTo>
                  <a:cubicBezTo>
                    <a:pt x="201" y="54"/>
                    <a:pt x="172" y="25"/>
                    <a:pt x="134" y="16"/>
                  </a:cubicBezTo>
                  <a:lnTo>
                    <a:pt x="134" y="92"/>
                  </a:lnTo>
                  <a:close/>
                  <a:moveTo>
                    <a:pt x="175" y="207"/>
                  </a:moveTo>
                  <a:cubicBezTo>
                    <a:pt x="204" y="188"/>
                    <a:pt x="223" y="156"/>
                    <a:pt x="225" y="120"/>
                  </a:cubicBezTo>
                  <a:cubicBezTo>
                    <a:pt x="125" y="120"/>
                    <a:pt x="125" y="120"/>
                    <a:pt x="125" y="120"/>
                  </a:cubicBezTo>
                  <a:lnTo>
                    <a:pt x="175" y="2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7"/>
            <p:cNvSpPr/>
            <p:nvPr/>
          </p:nvSpPr>
          <p:spPr bwMode="auto">
            <a:xfrm>
              <a:off x="4792914" y="3112963"/>
              <a:ext cx="446972" cy="378142"/>
            </a:xfrm>
            <a:custGeom>
              <a:avLst/>
              <a:gdLst>
                <a:gd name="T0" fmla="*/ 223 w 228"/>
                <a:gd name="T1" fmla="*/ 128 h 193"/>
                <a:gd name="T2" fmla="*/ 213 w 228"/>
                <a:gd name="T3" fmla="*/ 132 h 193"/>
                <a:gd name="T4" fmla="*/ 203 w 228"/>
                <a:gd name="T5" fmla="*/ 128 h 193"/>
                <a:gd name="T6" fmla="*/ 199 w 228"/>
                <a:gd name="T7" fmla="*/ 124 h 193"/>
                <a:gd name="T8" fmla="*/ 199 w 228"/>
                <a:gd name="T9" fmla="*/ 193 h 193"/>
                <a:gd name="T10" fmla="*/ 142 w 228"/>
                <a:gd name="T11" fmla="*/ 193 h 193"/>
                <a:gd name="T12" fmla="*/ 142 w 228"/>
                <a:gd name="T13" fmla="*/ 122 h 193"/>
                <a:gd name="T14" fmla="*/ 86 w 228"/>
                <a:gd name="T15" fmla="*/ 122 h 193"/>
                <a:gd name="T16" fmla="*/ 86 w 228"/>
                <a:gd name="T17" fmla="*/ 193 h 193"/>
                <a:gd name="T18" fmla="*/ 29 w 228"/>
                <a:gd name="T19" fmla="*/ 193 h 193"/>
                <a:gd name="T20" fmla="*/ 29 w 228"/>
                <a:gd name="T21" fmla="*/ 124 h 193"/>
                <a:gd name="T22" fmla="*/ 25 w 228"/>
                <a:gd name="T23" fmla="*/ 128 h 193"/>
                <a:gd name="T24" fmla="*/ 5 w 228"/>
                <a:gd name="T25" fmla="*/ 128 h 193"/>
                <a:gd name="T26" fmla="*/ 5 w 228"/>
                <a:gd name="T27" fmla="*/ 108 h 193"/>
                <a:gd name="T28" fmla="*/ 114 w 228"/>
                <a:gd name="T29" fmla="*/ 0 h 193"/>
                <a:gd name="T30" fmla="*/ 223 w 228"/>
                <a:gd name="T31" fmla="*/ 108 h 193"/>
                <a:gd name="T32" fmla="*/ 223 w 228"/>
                <a:gd name="T33" fmla="*/ 12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8" h="193">
                  <a:moveTo>
                    <a:pt x="223" y="128"/>
                  </a:moveTo>
                  <a:cubicBezTo>
                    <a:pt x="220" y="131"/>
                    <a:pt x="216" y="132"/>
                    <a:pt x="213" y="132"/>
                  </a:cubicBezTo>
                  <a:cubicBezTo>
                    <a:pt x="209" y="132"/>
                    <a:pt x="206" y="131"/>
                    <a:pt x="203" y="128"/>
                  </a:cubicBezTo>
                  <a:cubicBezTo>
                    <a:pt x="199" y="124"/>
                    <a:pt x="199" y="124"/>
                    <a:pt x="199" y="124"/>
                  </a:cubicBezTo>
                  <a:cubicBezTo>
                    <a:pt x="199" y="193"/>
                    <a:pt x="199" y="193"/>
                    <a:pt x="199" y="193"/>
                  </a:cubicBezTo>
                  <a:cubicBezTo>
                    <a:pt x="142" y="193"/>
                    <a:pt x="142" y="193"/>
                    <a:pt x="142" y="193"/>
                  </a:cubicBezTo>
                  <a:cubicBezTo>
                    <a:pt x="142" y="122"/>
                    <a:pt x="142" y="122"/>
                    <a:pt x="1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86" y="193"/>
                    <a:pt x="86" y="193"/>
                    <a:pt x="86" y="193"/>
                  </a:cubicBezTo>
                  <a:cubicBezTo>
                    <a:pt x="29" y="193"/>
                    <a:pt x="29" y="193"/>
                    <a:pt x="29" y="193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5" y="128"/>
                    <a:pt x="25" y="128"/>
                    <a:pt x="25" y="128"/>
                  </a:cubicBezTo>
                  <a:cubicBezTo>
                    <a:pt x="20" y="134"/>
                    <a:pt x="11" y="134"/>
                    <a:pt x="5" y="128"/>
                  </a:cubicBezTo>
                  <a:cubicBezTo>
                    <a:pt x="0" y="123"/>
                    <a:pt x="0" y="114"/>
                    <a:pt x="5" y="10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223" y="108"/>
                    <a:pt x="223" y="108"/>
                    <a:pt x="223" y="108"/>
                  </a:cubicBezTo>
                  <a:cubicBezTo>
                    <a:pt x="228" y="114"/>
                    <a:pt x="228" y="123"/>
                    <a:pt x="223" y="12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5806348" y="4800113"/>
              <a:ext cx="398042" cy="354922"/>
            </a:xfrm>
            <a:custGeom>
              <a:avLst/>
              <a:gdLst>
                <a:gd name="T0" fmla="*/ 196 w 203"/>
                <a:gd name="T1" fmla="*/ 152 h 181"/>
                <a:gd name="T2" fmla="*/ 182 w 203"/>
                <a:gd name="T3" fmla="*/ 140 h 181"/>
                <a:gd name="T4" fmla="*/ 148 w 203"/>
                <a:gd name="T5" fmla="*/ 127 h 181"/>
                <a:gd name="T6" fmla="*/ 147 w 203"/>
                <a:gd name="T7" fmla="*/ 126 h 181"/>
                <a:gd name="T8" fmla="*/ 147 w 203"/>
                <a:gd name="T9" fmla="*/ 126 h 181"/>
                <a:gd name="T10" fmla="*/ 133 w 203"/>
                <a:gd name="T11" fmla="*/ 117 h 181"/>
                <a:gd name="T12" fmla="*/ 133 w 203"/>
                <a:gd name="T13" fmla="*/ 117 h 181"/>
                <a:gd name="T14" fmla="*/ 133 w 203"/>
                <a:gd name="T15" fmla="*/ 117 h 181"/>
                <a:gd name="T16" fmla="*/ 133 w 203"/>
                <a:gd name="T17" fmla="*/ 116 h 181"/>
                <a:gd name="T18" fmla="*/ 133 w 203"/>
                <a:gd name="T19" fmla="*/ 116 h 181"/>
                <a:gd name="T20" fmla="*/ 133 w 203"/>
                <a:gd name="T21" fmla="*/ 116 h 181"/>
                <a:gd name="T22" fmla="*/ 133 w 203"/>
                <a:gd name="T23" fmla="*/ 116 h 181"/>
                <a:gd name="T24" fmla="*/ 133 w 203"/>
                <a:gd name="T25" fmla="*/ 116 h 181"/>
                <a:gd name="T26" fmla="*/ 130 w 203"/>
                <a:gd name="T27" fmla="*/ 114 h 181"/>
                <a:gd name="T28" fmla="*/ 130 w 203"/>
                <a:gd name="T29" fmla="*/ 114 h 181"/>
                <a:gd name="T30" fmla="*/ 130 w 203"/>
                <a:gd name="T31" fmla="*/ 114 h 181"/>
                <a:gd name="T32" fmla="*/ 130 w 203"/>
                <a:gd name="T33" fmla="*/ 114 h 181"/>
                <a:gd name="T34" fmla="*/ 130 w 203"/>
                <a:gd name="T35" fmla="*/ 114 h 181"/>
                <a:gd name="T36" fmla="*/ 130 w 203"/>
                <a:gd name="T37" fmla="*/ 114 h 181"/>
                <a:gd name="T38" fmla="*/ 130 w 203"/>
                <a:gd name="T39" fmla="*/ 114 h 181"/>
                <a:gd name="T40" fmla="*/ 129 w 203"/>
                <a:gd name="T41" fmla="*/ 113 h 181"/>
                <a:gd name="T42" fmla="*/ 126 w 203"/>
                <a:gd name="T43" fmla="*/ 105 h 181"/>
                <a:gd name="T44" fmla="*/ 125 w 203"/>
                <a:gd name="T45" fmla="*/ 104 h 181"/>
                <a:gd name="T46" fmla="*/ 126 w 203"/>
                <a:gd name="T47" fmla="*/ 97 h 181"/>
                <a:gd name="T48" fmla="*/ 127 w 203"/>
                <a:gd name="T49" fmla="*/ 96 h 181"/>
                <a:gd name="T50" fmla="*/ 130 w 203"/>
                <a:gd name="T51" fmla="*/ 85 h 181"/>
                <a:gd name="T52" fmla="*/ 136 w 203"/>
                <a:gd name="T53" fmla="*/ 75 h 181"/>
                <a:gd name="T54" fmla="*/ 138 w 203"/>
                <a:gd name="T55" fmla="*/ 57 h 181"/>
                <a:gd name="T56" fmla="*/ 136 w 203"/>
                <a:gd name="T57" fmla="*/ 58 h 181"/>
                <a:gd name="T58" fmla="*/ 138 w 203"/>
                <a:gd name="T59" fmla="*/ 44 h 181"/>
                <a:gd name="T60" fmla="*/ 133 w 203"/>
                <a:gd name="T61" fmla="*/ 17 h 181"/>
                <a:gd name="T62" fmla="*/ 122 w 203"/>
                <a:gd name="T63" fmla="*/ 7 h 181"/>
                <a:gd name="T64" fmla="*/ 115 w 203"/>
                <a:gd name="T65" fmla="*/ 3 h 181"/>
                <a:gd name="T66" fmla="*/ 82 w 203"/>
                <a:gd name="T67" fmla="*/ 3 h 181"/>
                <a:gd name="T68" fmla="*/ 65 w 203"/>
                <a:gd name="T69" fmla="*/ 15 h 181"/>
                <a:gd name="T70" fmla="*/ 60 w 203"/>
                <a:gd name="T71" fmla="*/ 44 h 181"/>
                <a:gd name="T72" fmla="*/ 63 w 203"/>
                <a:gd name="T73" fmla="*/ 54 h 181"/>
                <a:gd name="T74" fmla="*/ 63 w 203"/>
                <a:gd name="T75" fmla="*/ 57 h 181"/>
                <a:gd name="T76" fmla="*/ 62 w 203"/>
                <a:gd name="T77" fmla="*/ 57 h 181"/>
                <a:gd name="T78" fmla="*/ 64 w 203"/>
                <a:gd name="T79" fmla="*/ 75 h 181"/>
                <a:gd name="T80" fmla="*/ 70 w 203"/>
                <a:gd name="T81" fmla="*/ 85 h 181"/>
                <a:gd name="T82" fmla="*/ 73 w 203"/>
                <a:gd name="T83" fmla="*/ 96 h 181"/>
                <a:gd name="T84" fmla="*/ 75 w 203"/>
                <a:gd name="T85" fmla="*/ 97 h 181"/>
                <a:gd name="T86" fmla="*/ 75 w 203"/>
                <a:gd name="T87" fmla="*/ 103 h 181"/>
                <a:gd name="T88" fmla="*/ 76 w 203"/>
                <a:gd name="T89" fmla="*/ 106 h 181"/>
                <a:gd name="T90" fmla="*/ 75 w 203"/>
                <a:gd name="T91" fmla="*/ 105 h 181"/>
                <a:gd name="T92" fmla="*/ 72 w 203"/>
                <a:gd name="T93" fmla="*/ 114 h 181"/>
                <a:gd name="T94" fmla="*/ 72 w 203"/>
                <a:gd name="T95" fmla="*/ 114 h 181"/>
                <a:gd name="T96" fmla="*/ 68 w 203"/>
                <a:gd name="T97" fmla="*/ 116 h 181"/>
                <a:gd name="T98" fmla="*/ 55 w 203"/>
                <a:gd name="T99" fmla="*/ 125 h 181"/>
                <a:gd name="T100" fmla="*/ 55 w 203"/>
                <a:gd name="T101" fmla="*/ 126 h 181"/>
                <a:gd name="T102" fmla="*/ 54 w 203"/>
                <a:gd name="T103" fmla="*/ 126 h 181"/>
                <a:gd name="T104" fmla="*/ 54 w 203"/>
                <a:gd name="T105" fmla="*/ 126 h 181"/>
                <a:gd name="T106" fmla="*/ 53 w 203"/>
                <a:gd name="T107" fmla="*/ 127 h 181"/>
                <a:gd name="T108" fmla="*/ 19 w 203"/>
                <a:gd name="T109" fmla="*/ 140 h 181"/>
                <a:gd name="T110" fmla="*/ 6 w 203"/>
                <a:gd name="T111" fmla="*/ 152 h 181"/>
                <a:gd name="T112" fmla="*/ 0 w 203"/>
                <a:gd name="T113" fmla="*/ 181 h 181"/>
                <a:gd name="T114" fmla="*/ 203 w 203"/>
                <a:gd name="T115" fmla="*/ 181 h 181"/>
                <a:gd name="T116" fmla="*/ 196 w 203"/>
                <a:gd name="T117" fmla="*/ 15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3" h="181">
                  <a:moveTo>
                    <a:pt x="196" y="152"/>
                  </a:moveTo>
                  <a:cubicBezTo>
                    <a:pt x="196" y="143"/>
                    <a:pt x="189" y="143"/>
                    <a:pt x="182" y="140"/>
                  </a:cubicBezTo>
                  <a:cubicBezTo>
                    <a:pt x="148" y="127"/>
                    <a:pt x="148" y="127"/>
                    <a:pt x="148" y="127"/>
                  </a:cubicBezTo>
                  <a:cubicBezTo>
                    <a:pt x="148" y="126"/>
                    <a:pt x="147" y="126"/>
                    <a:pt x="147" y="126"/>
                  </a:cubicBezTo>
                  <a:cubicBezTo>
                    <a:pt x="147" y="126"/>
                    <a:pt x="147" y="126"/>
                    <a:pt x="147" y="126"/>
                  </a:cubicBezTo>
                  <a:cubicBezTo>
                    <a:pt x="141" y="123"/>
                    <a:pt x="135" y="119"/>
                    <a:pt x="133" y="117"/>
                  </a:cubicBezTo>
                  <a:cubicBezTo>
                    <a:pt x="133" y="117"/>
                    <a:pt x="133" y="117"/>
                    <a:pt x="133" y="117"/>
                  </a:cubicBezTo>
                  <a:cubicBezTo>
                    <a:pt x="133" y="117"/>
                    <a:pt x="133" y="117"/>
                    <a:pt x="133" y="117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2" y="114"/>
                    <a:pt x="131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29" y="115"/>
                    <a:pt x="129" y="114"/>
                    <a:pt x="129" y="113"/>
                  </a:cubicBezTo>
                  <a:cubicBezTo>
                    <a:pt x="128" y="111"/>
                    <a:pt x="126" y="106"/>
                    <a:pt x="126" y="105"/>
                  </a:cubicBezTo>
                  <a:cubicBezTo>
                    <a:pt x="126" y="104"/>
                    <a:pt x="125" y="107"/>
                    <a:pt x="125" y="104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6" y="97"/>
                    <a:pt x="127" y="96"/>
                    <a:pt x="127" y="96"/>
                  </a:cubicBezTo>
                  <a:cubicBezTo>
                    <a:pt x="129" y="93"/>
                    <a:pt x="129" y="86"/>
                    <a:pt x="130" y="85"/>
                  </a:cubicBezTo>
                  <a:cubicBezTo>
                    <a:pt x="132" y="83"/>
                    <a:pt x="134" y="83"/>
                    <a:pt x="136" y="75"/>
                  </a:cubicBezTo>
                  <a:cubicBezTo>
                    <a:pt x="138" y="68"/>
                    <a:pt x="141" y="57"/>
                    <a:pt x="138" y="57"/>
                  </a:cubicBezTo>
                  <a:cubicBezTo>
                    <a:pt x="137" y="57"/>
                    <a:pt x="137" y="57"/>
                    <a:pt x="136" y="58"/>
                  </a:cubicBezTo>
                  <a:cubicBezTo>
                    <a:pt x="136" y="55"/>
                    <a:pt x="137" y="49"/>
                    <a:pt x="138" y="44"/>
                  </a:cubicBezTo>
                  <a:cubicBezTo>
                    <a:pt x="138" y="38"/>
                    <a:pt x="137" y="22"/>
                    <a:pt x="133" y="17"/>
                  </a:cubicBezTo>
                  <a:cubicBezTo>
                    <a:pt x="131" y="13"/>
                    <a:pt x="127" y="9"/>
                    <a:pt x="122" y="7"/>
                  </a:cubicBezTo>
                  <a:cubicBezTo>
                    <a:pt x="120" y="5"/>
                    <a:pt x="117" y="4"/>
                    <a:pt x="115" y="3"/>
                  </a:cubicBezTo>
                  <a:cubicBezTo>
                    <a:pt x="109" y="0"/>
                    <a:pt x="89" y="1"/>
                    <a:pt x="82" y="3"/>
                  </a:cubicBezTo>
                  <a:cubicBezTo>
                    <a:pt x="74" y="4"/>
                    <a:pt x="69" y="9"/>
                    <a:pt x="65" y="15"/>
                  </a:cubicBezTo>
                  <a:cubicBezTo>
                    <a:pt x="62" y="21"/>
                    <a:pt x="60" y="38"/>
                    <a:pt x="60" y="44"/>
                  </a:cubicBezTo>
                  <a:cubicBezTo>
                    <a:pt x="61" y="47"/>
                    <a:pt x="62" y="52"/>
                    <a:pt x="63" y="54"/>
                  </a:cubicBezTo>
                  <a:cubicBezTo>
                    <a:pt x="63" y="56"/>
                    <a:pt x="63" y="56"/>
                    <a:pt x="63" y="57"/>
                  </a:cubicBezTo>
                  <a:cubicBezTo>
                    <a:pt x="63" y="57"/>
                    <a:pt x="63" y="57"/>
                    <a:pt x="62" y="57"/>
                  </a:cubicBezTo>
                  <a:cubicBezTo>
                    <a:pt x="60" y="57"/>
                    <a:pt x="62" y="68"/>
                    <a:pt x="64" y="75"/>
                  </a:cubicBezTo>
                  <a:cubicBezTo>
                    <a:pt x="67" y="83"/>
                    <a:pt x="69" y="83"/>
                    <a:pt x="70" y="85"/>
                  </a:cubicBezTo>
                  <a:cubicBezTo>
                    <a:pt x="71" y="86"/>
                    <a:pt x="71" y="93"/>
                    <a:pt x="73" y="96"/>
                  </a:cubicBezTo>
                  <a:cubicBezTo>
                    <a:pt x="74" y="96"/>
                    <a:pt x="74" y="97"/>
                    <a:pt x="75" y="97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6" y="106"/>
                    <a:pt x="76" y="106"/>
                    <a:pt x="76" y="106"/>
                  </a:cubicBezTo>
                  <a:cubicBezTo>
                    <a:pt x="76" y="105"/>
                    <a:pt x="75" y="104"/>
                    <a:pt x="75" y="105"/>
                  </a:cubicBezTo>
                  <a:cubicBezTo>
                    <a:pt x="74" y="108"/>
                    <a:pt x="73" y="111"/>
                    <a:pt x="72" y="114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1" y="113"/>
                    <a:pt x="69" y="114"/>
                    <a:pt x="68" y="116"/>
                  </a:cubicBezTo>
                  <a:cubicBezTo>
                    <a:pt x="67" y="118"/>
                    <a:pt x="61" y="122"/>
                    <a:pt x="55" y="125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26"/>
                    <a:pt x="53" y="126"/>
                    <a:pt x="53" y="127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2" y="143"/>
                    <a:pt x="6" y="143"/>
                    <a:pt x="6" y="152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203" y="181"/>
                    <a:pt x="203" y="181"/>
                    <a:pt x="203" y="181"/>
                  </a:cubicBezTo>
                  <a:cubicBezTo>
                    <a:pt x="196" y="152"/>
                    <a:pt x="196" y="152"/>
                    <a:pt x="196" y="1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4795818" y="4273037"/>
              <a:ext cx="441164" cy="305996"/>
            </a:xfrm>
            <a:custGeom>
              <a:avLst/>
              <a:gdLst>
                <a:gd name="T0" fmla="*/ 211 w 225"/>
                <a:gd name="T1" fmla="*/ 0 h 156"/>
                <a:gd name="T2" fmla="*/ 169 w 225"/>
                <a:gd name="T3" fmla="*/ 0 h 156"/>
                <a:gd name="T4" fmla="*/ 155 w 225"/>
                <a:gd name="T5" fmla="*/ 15 h 156"/>
                <a:gd name="T6" fmla="*/ 42 w 225"/>
                <a:gd name="T7" fmla="*/ 15 h 156"/>
                <a:gd name="T8" fmla="*/ 42 w 225"/>
                <a:gd name="T9" fmla="*/ 29 h 156"/>
                <a:gd name="T10" fmla="*/ 208 w 225"/>
                <a:gd name="T11" fmla="*/ 29 h 156"/>
                <a:gd name="T12" fmla="*/ 189 w 225"/>
                <a:gd name="T13" fmla="*/ 124 h 156"/>
                <a:gd name="T14" fmla="*/ 169 w 225"/>
                <a:gd name="T15" fmla="*/ 43 h 156"/>
                <a:gd name="T16" fmla="*/ 0 w 225"/>
                <a:gd name="T17" fmla="*/ 43 h 156"/>
                <a:gd name="T18" fmla="*/ 28 w 225"/>
                <a:gd name="T19" fmla="*/ 156 h 156"/>
                <a:gd name="T20" fmla="*/ 197 w 225"/>
                <a:gd name="T21" fmla="*/ 156 h 156"/>
                <a:gd name="T22" fmla="*/ 225 w 225"/>
                <a:gd name="T23" fmla="*/ 15 h 156"/>
                <a:gd name="T24" fmla="*/ 211 w 225"/>
                <a:gd name="T2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6">
                  <a:moveTo>
                    <a:pt x="211" y="0"/>
                  </a:moveTo>
                  <a:cubicBezTo>
                    <a:pt x="169" y="0"/>
                    <a:pt x="169" y="0"/>
                    <a:pt x="169" y="0"/>
                  </a:cubicBezTo>
                  <a:cubicBezTo>
                    <a:pt x="161" y="0"/>
                    <a:pt x="155" y="7"/>
                    <a:pt x="155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189" y="124"/>
                    <a:pt x="189" y="124"/>
                    <a:pt x="189" y="124"/>
                  </a:cubicBezTo>
                  <a:cubicBezTo>
                    <a:pt x="169" y="43"/>
                    <a:pt x="169" y="43"/>
                    <a:pt x="169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197" y="156"/>
                    <a:pt x="197" y="156"/>
                    <a:pt x="197" y="156"/>
                  </a:cubicBezTo>
                  <a:cubicBezTo>
                    <a:pt x="225" y="15"/>
                    <a:pt x="225" y="15"/>
                    <a:pt x="225" y="15"/>
                  </a:cubicBezTo>
                  <a:cubicBezTo>
                    <a:pt x="225" y="7"/>
                    <a:pt x="219" y="0"/>
                    <a:pt x="2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5781055" y="2548985"/>
              <a:ext cx="448628" cy="422920"/>
            </a:xfrm>
            <a:custGeom>
              <a:avLst/>
              <a:gdLst>
                <a:gd name="T0" fmla="*/ 113 w 226"/>
                <a:gd name="T1" fmla="*/ 114 h 213"/>
                <a:gd name="T2" fmla="*/ 104 w 226"/>
                <a:gd name="T3" fmla="*/ 111 h 213"/>
                <a:gd name="T4" fmla="*/ 102 w 226"/>
                <a:gd name="T5" fmla="*/ 91 h 213"/>
                <a:gd name="T6" fmla="*/ 173 w 226"/>
                <a:gd name="T7" fmla="*/ 6 h 213"/>
                <a:gd name="T8" fmla="*/ 192 w 226"/>
                <a:gd name="T9" fmla="*/ 5 h 213"/>
                <a:gd name="T10" fmla="*/ 194 w 226"/>
                <a:gd name="T11" fmla="*/ 24 h 213"/>
                <a:gd name="T12" fmla="*/ 124 w 226"/>
                <a:gd name="T13" fmla="*/ 109 h 213"/>
                <a:gd name="T14" fmla="*/ 113 w 226"/>
                <a:gd name="T15" fmla="*/ 114 h 213"/>
                <a:gd name="T16" fmla="*/ 226 w 226"/>
                <a:gd name="T17" fmla="*/ 100 h 213"/>
                <a:gd name="T18" fmla="*/ 226 w 226"/>
                <a:gd name="T19" fmla="*/ 114 h 213"/>
                <a:gd name="T20" fmla="*/ 212 w 226"/>
                <a:gd name="T21" fmla="*/ 128 h 213"/>
                <a:gd name="T22" fmla="*/ 197 w 226"/>
                <a:gd name="T23" fmla="*/ 213 h 213"/>
                <a:gd name="T24" fmla="*/ 28 w 226"/>
                <a:gd name="T25" fmla="*/ 213 h 213"/>
                <a:gd name="T26" fmla="*/ 14 w 226"/>
                <a:gd name="T27" fmla="*/ 128 h 213"/>
                <a:gd name="T28" fmla="*/ 0 w 226"/>
                <a:gd name="T29" fmla="*/ 114 h 213"/>
                <a:gd name="T30" fmla="*/ 0 w 226"/>
                <a:gd name="T31" fmla="*/ 100 h 213"/>
                <a:gd name="T32" fmla="*/ 14 w 226"/>
                <a:gd name="T33" fmla="*/ 86 h 213"/>
                <a:gd name="T34" fmla="*/ 97 w 226"/>
                <a:gd name="T35" fmla="*/ 86 h 213"/>
                <a:gd name="T36" fmla="*/ 97 w 226"/>
                <a:gd name="T37" fmla="*/ 86 h 213"/>
                <a:gd name="T38" fmla="*/ 99 w 226"/>
                <a:gd name="T39" fmla="*/ 116 h 213"/>
                <a:gd name="T40" fmla="*/ 113 w 226"/>
                <a:gd name="T41" fmla="*/ 121 h 213"/>
                <a:gd name="T42" fmla="*/ 129 w 226"/>
                <a:gd name="T43" fmla="*/ 114 h 213"/>
                <a:gd name="T44" fmla="*/ 152 w 226"/>
                <a:gd name="T45" fmla="*/ 86 h 213"/>
                <a:gd name="T46" fmla="*/ 212 w 226"/>
                <a:gd name="T47" fmla="*/ 86 h 213"/>
                <a:gd name="T48" fmla="*/ 226 w 226"/>
                <a:gd name="T49" fmla="*/ 100 h 213"/>
                <a:gd name="T50" fmla="*/ 63 w 226"/>
                <a:gd name="T51" fmla="*/ 149 h 213"/>
                <a:gd name="T52" fmla="*/ 56 w 226"/>
                <a:gd name="T53" fmla="*/ 142 h 213"/>
                <a:gd name="T54" fmla="*/ 49 w 226"/>
                <a:gd name="T55" fmla="*/ 149 h 213"/>
                <a:gd name="T56" fmla="*/ 49 w 226"/>
                <a:gd name="T57" fmla="*/ 192 h 213"/>
                <a:gd name="T58" fmla="*/ 56 w 226"/>
                <a:gd name="T59" fmla="*/ 199 h 213"/>
                <a:gd name="T60" fmla="*/ 63 w 226"/>
                <a:gd name="T61" fmla="*/ 192 h 213"/>
                <a:gd name="T62" fmla="*/ 63 w 226"/>
                <a:gd name="T63" fmla="*/ 149 h 213"/>
                <a:gd name="T64" fmla="*/ 92 w 226"/>
                <a:gd name="T65" fmla="*/ 149 h 213"/>
                <a:gd name="T66" fmla="*/ 85 w 226"/>
                <a:gd name="T67" fmla="*/ 142 h 213"/>
                <a:gd name="T68" fmla="*/ 78 w 226"/>
                <a:gd name="T69" fmla="*/ 149 h 213"/>
                <a:gd name="T70" fmla="*/ 78 w 226"/>
                <a:gd name="T71" fmla="*/ 192 h 213"/>
                <a:gd name="T72" fmla="*/ 85 w 226"/>
                <a:gd name="T73" fmla="*/ 199 h 213"/>
                <a:gd name="T74" fmla="*/ 92 w 226"/>
                <a:gd name="T75" fmla="*/ 192 h 213"/>
                <a:gd name="T76" fmla="*/ 92 w 226"/>
                <a:gd name="T77" fmla="*/ 149 h 213"/>
                <a:gd name="T78" fmla="*/ 120 w 226"/>
                <a:gd name="T79" fmla="*/ 149 h 213"/>
                <a:gd name="T80" fmla="*/ 113 w 226"/>
                <a:gd name="T81" fmla="*/ 142 h 213"/>
                <a:gd name="T82" fmla="*/ 106 w 226"/>
                <a:gd name="T83" fmla="*/ 149 h 213"/>
                <a:gd name="T84" fmla="*/ 106 w 226"/>
                <a:gd name="T85" fmla="*/ 192 h 213"/>
                <a:gd name="T86" fmla="*/ 113 w 226"/>
                <a:gd name="T87" fmla="*/ 199 h 213"/>
                <a:gd name="T88" fmla="*/ 120 w 226"/>
                <a:gd name="T89" fmla="*/ 192 h 213"/>
                <a:gd name="T90" fmla="*/ 120 w 226"/>
                <a:gd name="T91" fmla="*/ 149 h 213"/>
                <a:gd name="T92" fmla="*/ 148 w 226"/>
                <a:gd name="T93" fmla="*/ 149 h 213"/>
                <a:gd name="T94" fmla="*/ 141 w 226"/>
                <a:gd name="T95" fmla="*/ 142 h 213"/>
                <a:gd name="T96" fmla="*/ 134 w 226"/>
                <a:gd name="T97" fmla="*/ 149 h 213"/>
                <a:gd name="T98" fmla="*/ 134 w 226"/>
                <a:gd name="T99" fmla="*/ 192 h 213"/>
                <a:gd name="T100" fmla="*/ 141 w 226"/>
                <a:gd name="T101" fmla="*/ 199 h 213"/>
                <a:gd name="T102" fmla="*/ 148 w 226"/>
                <a:gd name="T103" fmla="*/ 192 h 213"/>
                <a:gd name="T104" fmla="*/ 148 w 226"/>
                <a:gd name="T105" fmla="*/ 149 h 213"/>
                <a:gd name="T106" fmla="*/ 176 w 226"/>
                <a:gd name="T107" fmla="*/ 149 h 213"/>
                <a:gd name="T108" fmla="*/ 169 w 226"/>
                <a:gd name="T109" fmla="*/ 142 h 213"/>
                <a:gd name="T110" fmla="*/ 162 w 226"/>
                <a:gd name="T111" fmla="*/ 149 h 213"/>
                <a:gd name="T112" fmla="*/ 162 w 226"/>
                <a:gd name="T113" fmla="*/ 192 h 213"/>
                <a:gd name="T114" fmla="*/ 169 w 226"/>
                <a:gd name="T115" fmla="*/ 199 h 213"/>
                <a:gd name="T116" fmla="*/ 176 w 226"/>
                <a:gd name="T117" fmla="*/ 192 h 213"/>
                <a:gd name="T118" fmla="*/ 176 w 226"/>
                <a:gd name="T119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6" h="213">
                  <a:moveTo>
                    <a:pt x="113" y="114"/>
                  </a:moveTo>
                  <a:cubicBezTo>
                    <a:pt x="110" y="114"/>
                    <a:pt x="106" y="113"/>
                    <a:pt x="104" y="111"/>
                  </a:cubicBezTo>
                  <a:cubicBezTo>
                    <a:pt x="98" y="106"/>
                    <a:pt x="97" y="97"/>
                    <a:pt x="102" y="91"/>
                  </a:cubicBezTo>
                  <a:cubicBezTo>
                    <a:pt x="173" y="6"/>
                    <a:pt x="173" y="6"/>
                    <a:pt x="173" y="6"/>
                  </a:cubicBezTo>
                  <a:cubicBezTo>
                    <a:pt x="177" y="0"/>
                    <a:pt x="186" y="0"/>
                    <a:pt x="192" y="5"/>
                  </a:cubicBezTo>
                  <a:cubicBezTo>
                    <a:pt x="198" y="10"/>
                    <a:pt x="199" y="18"/>
                    <a:pt x="194" y="24"/>
                  </a:cubicBezTo>
                  <a:cubicBezTo>
                    <a:pt x="124" y="109"/>
                    <a:pt x="124" y="109"/>
                    <a:pt x="124" y="109"/>
                  </a:cubicBezTo>
                  <a:cubicBezTo>
                    <a:pt x="121" y="112"/>
                    <a:pt x="117" y="114"/>
                    <a:pt x="113" y="114"/>
                  </a:cubicBezTo>
                  <a:moveTo>
                    <a:pt x="226" y="100"/>
                  </a:moveTo>
                  <a:cubicBezTo>
                    <a:pt x="226" y="114"/>
                    <a:pt x="226" y="114"/>
                    <a:pt x="226" y="114"/>
                  </a:cubicBezTo>
                  <a:cubicBezTo>
                    <a:pt x="226" y="122"/>
                    <a:pt x="219" y="128"/>
                    <a:pt x="212" y="128"/>
                  </a:cubicBezTo>
                  <a:cubicBezTo>
                    <a:pt x="197" y="213"/>
                    <a:pt x="197" y="213"/>
                    <a:pt x="197" y="213"/>
                  </a:cubicBezTo>
                  <a:cubicBezTo>
                    <a:pt x="28" y="213"/>
                    <a:pt x="28" y="213"/>
                    <a:pt x="28" y="213"/>
                  </a:cubicBezTo>
                  <a:cubicBezTo>
                    <a:pt x="14" y="128"/>
                    <a:pt x="14" y="128"/>
                    <a:pt x="14" y="128"/>
                  </a:cubicBezTo>
                  <a:cubicBezTo>
                    <a:pt x="6" y="128"/>
                    <a:pt x="0" y="122"/>
                    <a:pt x="0" y="11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92"/>
                    <a:pt x="6" y="86"/>
                    <a:pt x="14" y="86"/>
                  </a:cubicBezTo>
                  <a:cubicBezTo>
                    <a:pt x="97" y="86"/>
                    <a:pt x="97" y="86"/>
                    <a:pt x="97" y="86"/>
                  </a:cubicBezTo>
                  <a:cubicBezTo>
                    <a:pt x="97" y="86"/>
                    <a:pt x="97" y="86"/>
                    <a:pt x="97" y="86"/>
                  </a:cubicBezTo>
                  <a:cubicBezTo>
                    <a:pt x="89" y="95"/>
                    <a:pt x="90" y="109"/>
                    <a:pt x="99" y="116"/>
                  </a:cubicBezTo>
                  <a:cubicBezTo>
                    <a:pt x="103" y="119"/>
                    <a:pt x="108" y="121"/>
                    <a:pt x="113" y="121"/>
                  </a:cubicBezTo>
                  <a:cubicBezTo>
                    <a:pt x="119" y="121"/>
                    <a:pt x="125" y="118"/>
                    <a:pt x="129" y="114"/>
                  </a:cubicBezTo>
                  <a:cubicBezTo>
                    <a:pt x="152" y="86"/>
                    <a:pt x="152" y="86"/>
                    <a:pt x="152" y="86"/>
                  </a:cubicBezTo>
                  <a:cubicBezTo>
                    <a:pt x="212" y="86"/>
                    <a:pt x="212" y="86"/>
                    <a:pt x="212" y="86"/>
                  </a:cubicBezTo>
                  <a:cubicBezTo>
                    <a:pt x="219" y="86"/>
                    <a:pt x="226" y="92"/>
                    <a:pt x="226" y="100"/>
                  </a:cubicBezTo>
                  <a:close/>
                  <a:moveTo>
                    <a:pt x="63" y="149"/>
                  </a:moveTo>
                  <a:cubicBezTo>
                    <a:pt x="63" y="145"/>
                    <a:pt x="60" y="142"/>
                    <a:pt x="56" y="142"/>
                  </a:cubicBezTo>
                  <a:cubicBezTo>
                    <a:pt x="53" y="142"/>
                    <a:pt x="49" y="145"/>
                    <a:pt x="49" y="149"/>
                  </a:cubicBezTo>
                  <a:cubicBezTo>
                    <a:pt x="49" y="192"/>
                    <a:pt x="49" y="192"/>
                    <a:pt x="49" y="192"/>
                  </a:cubicBezTo>
                  <a:cubicBezTo>
                    <a:pt x="49" y="196"/>
                    <a:pt x="53" y="199"/>
                    <a:pt x="56" y="199"/>
                  </a:cubicBezTo>
                  <a:cubicBezTo>
                    <a:pt x="60" y="199"/>
                    <a:pt x="63" y="196"/>
                    <a:pt x="63" y="192"/>
                  </a:cubicBezTo>
                  <a:lnTo>
                    <a:pt x="63" y="149"/>
                  </a:lnTo>
                  <a:close/>
                  <a:moveTo>
                    <a:pt x="92" y="149"/>
                  </a:moveTo>
                  <a:cubicBezTo>
                    <a:pt x="92" y="145"/>
                    <a:pt x="89" y="142"/>
                    <a:pt x="85" y="142"/>
                  </a:cubicBezTo>
                  <a:cubicBezTo>
                    <a:pt x="81" y="142"/>
                    <a:pt x="78" y="145"/>
                    <a:pt x="78" y="149"/>
                  </a:cubicBezTo>
                  <a:cubicBezTo>
                    <a:pt x="78" y="192"/>
                    <a:pt x="78" y="192"/>
                    <a:pt x="78" y="192"/>
                  </a:cubicBezTo>
                  <a:cubicBezTo>
                    <a:pt x="78" y="196"/>
                    <a:pt x="81" y="199"/>
                    <a:pt x="85" y="199"/>
                  </a:cubicBezTo>
                  <a:cubicBezTo>
                    <a:pt x="89" y="199"/>
                    <a:pt x="92" y="196"/>
                    <a:pt x="92" y="192"/>
                  </a:cubicBezTo>
                  <a:lnTo>
                    <a:pt x="92" y="149"/>
                  </a:lnTo>
                  <a:close/>
                  <a:moveTo>
                    <a:pt x="120" y="149"/>
                  </a:moveTo>
                  <a:cubicBezTo>
                    <a:pt x="120" y="145"/>
                    <a:pt x="117" y="142"/>
                    <a:pt x="113" y="142"/>
                  </a:cubicBezTo>
                  <a:cubicBezTo>
                    <a:pt x="109" y="142"/>
                    <a:pt x="106" y="145"/>
                    <a:pt x="106" y="149"/>
                  </a:cubicBezTo>
                  <a:cubicBezTo>
                    <a:pt x="106" y="192"/>
                    <a:pt x="106" y="192"/>
                    <a:pt x="106" y="192"/>
                  </a:cubicBezTo>
                  <a:cubicBezTo>
                    <a:pt x="106" y="196"/>
                    <a:pt x="109" y="199"/>
                    <a:pt x="113" y="199"/>
                  </a:cubicBezTo>
                  <a:cubicBezTo>
                    <a:pt x="117" y="199"/>
                    <a:pt x="120" y="196"/>
                    <a:pt x="120" y="192"/>
                  </a:cubicBezTo>
                  <a:lnTo>
                    <a:pt x="120" y="149"/>
                  </a:lnTo>
                  <a:close/>
                  <a:moveTo>
                    <a:pt x="148" y="149"/>
                  </a:moveTo>
                  <a:cubicBezTo>
                    <a:pt x="148" y="145"/>
                    <a:pt x="145" y="142"/>
                    <a:pt x="141" y="142"/>
                  </a:cubicBezTo>
                  <a:cubicBezTo>
                    <a:pt x="137" y="142"/>
                    <a:pt x="134" y="145"/>
                    <a:pt x="134" y="149"/>
                  </a:cubicBezTo>
                  <a:cubicBezTo>
                    <a:pt x="134" y="192"/>
                    <a:pt x="134" y="192"/>
                    <a:pt x="134" y="192"/>
                  </a:cubicBezTo>
                  <a:cubicBezTo>
                    <a:pt x="134" y="196"/>
                    <a:pt x="137" y="199"/>
                    <a:pt x="141" y="199"/>
                  </a:cubicBezTo>
                  <a:cubicBezTo>
                    <a:pt x="145" y="199"/>
                    <a:pt x="148" y="196"/>
                    <a:pt x="148" y="192"/>
                  </a:cubicBezTo>
                  <a:lnTo>
                    <a:pt x="148" y="149"/>
                  </a:lnTo>
                  <a:close/>
                  <a:moveTo>
                    <a:pt x="176" y="149"/>
                  </a:moveTo>
                  <a:cubicBezTo>
                    <a:pt x="176" y="145"/>
                    <a:pt x="173" y="142"/>
                    <a:pt x="169" y="142"/>
                  </a:cubicBezTo>
                  <a:cubicBezTo>
                    <a:pt x="165" y="142"/>
                    <a:pt x="162" y="145"/>
                    <a:pt x="162" y="149"/>
                  </a:cubicBezTo>
                  <a:cubicBezTo>
                    <a:pt x="162" y="192"/>
                    <a:pt x="162" y="192"/>
                    <a:pt x="162" y="192"/>
                  </a:cubicBezTo>
                  <a:cubicBezTo>
                    <a:pt x="162" y="196"/>
                    <a:pt x="165" y="199"/>
                    <a:pt x="169" y="199"/>
                  </a:cubicBezTo>
                  <a:cubicBezTo>
                    <a:pt x="173" y="199"/>
                    <a:pt x="176" y="196"/>
                    <a:pt x="176" y="192"/>
                  </a:cubicBezTo>
                  <a:lnTo>
                    <a:pt x="176" y="1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TextBox 11"/>
          <p:cNvSpPr txBox="1"/>
          <p:nvPr/>
        </p:nvSpPr>
        <p:spPr>
          <a:xfrm>
            <a:off x="4168715" y="945689"/>
            <a:ext cx="3823190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2" name="TextBox 11"/>
          <p:cNvSpPr txBox="1"/>
          <p:nvPr/>
        </p:nvSpPr>
        <p:spPr>
          <a:xfrm>
            <a:off x="7797749" y="2315336"/>
            <a:ext cx="3823190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3" name="TextBox 11"/>
          <p:cNvSpPr txBox="1"/>
          <p:nvPr/>
        </p:nvSpPr>
        <p:spPr>
          <a:xfrm>
            <a:off x="7797749" y="3839055"/>
            <a:ext cx="3901585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4" name="TextBox 11"/>
          <p:cNvSpPr txBox="1"/>
          <p:nvPr/>
        </p:nvSpPr>
        <p:spPr>
          <a:xfrm>
            <a:off x="4168715" y="5241293"/>
            <a:ext cx="3823190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5" name="TextBox 11"/>
          <p:cNvSpPr txBox="1"/>
          <p:nvPr/>
        </p:nvSpPr>
        <p:spPr>
          <a:xfrm>
            <a:off x="730287" y="2315336"/>
            <a:ext cx="3807150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6" name="TextBox 11"/>
          <p:cNvSpPr txBox="1"/>
          <p:nvPr/>
        </p:nvSpPr>
        <p:spPr>
          <a:xfrm>
            <a:off x="1252025" y="3839055"/>
            <a:ext cx="3285412" cy="1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8" name="等腰三角形 3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等腰三角形 3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182525" y="1343527"/>
            <a:ext cx="3733130" cy="4203031"/>
            <a:chOff x="2182525" y="1343527"/>
            <a:chExt cx="3733130" cy="4203031"/>
          </a:xfrm>
        </p:grpSpPr>
        <p:sp>
          <p:nvSpPr>
            <p:cNvPr id="9" name="Freeform 46"/>
            <p:cNvSpPr/>
            <p:nvPr/>
          </p:nvSpPr>
          <p:spPr bwMode="auto">
            <a:xfrm>
              <a:off x="2182525" y="1343527"/>
              <a:ext cx="3733130" cy="4203031"/>
            </a:xfrm>
            <a:custGeom>
              <a:avLst/>
              <a:gdLst>
                <a:gd name="T0" fmla="*/ 25 w 423"/>
                <a:gd name="T1" fmla="*/ 101 h 476"/>
                <a:gd name="T2" fmla="*/ 186 w 423"/>
                <a:gd name="T3" fmla="*/ 8 h 476"/>
                <a:gd name="T4" fmla="*/ 237 w 423"/>
                <a:gd name="T5" fmla="*/ 8 h 476"/>
                <a:gd name="T6" fmla="*/ 397 w 423"/>
                <a:gd name="T7" fmla="*/ 101 h 476"/>
                <a:gd name="T8" fmla="*/ 423 w 423"/>
                <a:gd name="T9" fmla="*/ 145 h 476"/>
                <a:gd name="T10" fmla="*/ 423 w 423"/>
                <a:gd name="T11" fmla="*/ 331 h 476"/>
                <a:gd name="T12" fmla="*/ 398 w 423"/>
                <a:gd name="T13" fmla="*/ 375 h 476"/>
                <a:gd name="T14" fmla="*/ 237 w 423"/>
                <a:gd name="T15" fmla="*/ 467 h 476"/>
                <a:gd name="T16" fmla="*/ 186 w 423"/>
                <a:gd name="T17" fmla="*/ 467 h 476"/>
                <a:gd name="T18" fmla="*/ 105 w 423"/>
                <a:gd name="T19" fmla="*/ 421 h 476"/>
                <a:gd name="T20" fmla="*/ 25 w 423"/>
                <a:gd name="T21" fmla="*/ 375 h 476"/>
                <a:gd name="T22" fmla="*/ 0 w 423"/>
                <a:gd name="T23" fmla="*/ 330 h 476"/>
                <a:gd name="T24" fmla="*/ 0 w 423"/>
                <a:gd name="T25" fmla="*/ 145 h 476"/>
                <a:gd name="T26" fmla="*/ 25 w 423"/>
                <a:gd name="T27" fmla="*/ 10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3" h="476">
                  <a:moveTo>
                    <a:pt x="25" y="101"/>
                  </a:moveTo>
                  <a:cubicBezTo>
                    <a:pt x="79" y="70"/>
                    <a:pt x="132" y="39"/>
                    <a:pt x="186" y="8"/>
                  </a:cubicBezTo>
                  <a:cubicBezTo>
                    <a:pt x="202" y="0"/>
                    <a:pt x="221" y="0"/>
                    <a:pt x="237" y="8"/>
                  </a:cubicBezTo>
                  <a:cubicBezTo>
                    <a:pt x="290" y="39"/>
                    <a:pt x="344" y="70"/>
                    <a:pt x="397" y="101"/>
                  </a:cubicBezTo>
                  <a:cubicBezTo>
                    <a:pt x="413" y="110"/>
                    <a:pt x="422" y="127"/>
                    <a:pt x="423" y="145"/>
                  </a:cubicBezTo>
                  <a:cubicBezTo>
                    <a:pt x="423" y="331"/>
                    <a:pt x="423" y="331"/>
                    <a:pt x="423" y="331"/>
                  </a:cubicBezTo>
                  <a:cubicBezTo>
                    <a:pt x="422" y="348"/>
                    <a:pt x="413" y="365"/>
                    <a:pt x="398" y="375"/>
                  </a:cubicBezTo>
                  <a:cubicBezTo>
                    <a:pt x="237" y="467"/>
                    <a:pt x="237" y="467"/>
                    <a:pt x="237" y="467"/>
                  </a:cubicBezTo>
                  <a:cubicBezTo>
                    <a:pt x="221" y="476"/>
                    <a:pt x="201" y="476"/>
                    <a:pt x="186" y="467"/>
                  </a:cubicBezTo>
                  <a:cubicBezTo>
                    <a:pt x="105" y="421"/>
                    <a:pt x="105" y="421"/>
                    <a:pt x="105" y="421"/>
                  </a:cubicBezTo>
                  <a:cubicBezTo>
                    <a:pt x="25" y="375"/>
                    <a:pt x="25" y="375"/>
                    <a:pt x="25" y="375"/>
                  </a:cubicBezTo>
                  <a:cubicBezTo>
                    <a:pt x="10" y="365"/>
                    <a:pt x="0" y="348"/>
                    <a:pt x="0" y="33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27"/>
                    <a:pt x="10" y="110"/>
                    <a:pt x="25" y="10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bg1"/>
              </a:solidFill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695073" y="2977988"/>
              <a:ext cx="2172627" cy="1156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411781" y="1343527"/>
            <a:ext cx="3733130" cy="4203031"/>
            <a:chOff x="6411781" y="1343527"/>
            <a:chExt cx="3733130" cy="4203031"/>
          </a:xfrm>
        </p:grpSpPr>
        <p:sp>
          <p:nvSpPr>
            <p:cNvPr id="10" name="Freeform 46"/>
            <p:cNvSpPr/>
            <p:nvPr/>
          </p:nvSpPr>
          <p:spPr bwMode="auto">
            <a:xfrm>
              <a:off x="6411781" y="1343527"/>
              <a:ext cx="3733130" cy="4203031"/>
            </a:xfrm>
            <a:custGeom>
              <a:avLst/>
              <a:gdLst>
                <a:gd name="T0" fmla="*/ 25 w 423"/>
                <a:gd name="T1" fmla="*/ 101 h 476"/>
                <a:gd name="T2" fmla="*/ 186 w 423"/>
                <a:gd name="T3" fmla="*/ 8 h 476"/>
                <a:gd name="T4" fmla="*/ 237 w 423"/>
                <a:gd name="T5" fmla="*/ 8 h 476"/>
                <a:gd name="T6" fmla="*/ 397 w 423"/>
                <a:gd name="T7" fmla="*/ 101 h 476"/>
                <a:gd name="T8" fmla="*/ 423 w 423"/>
                <a:gd name="T9" fmla="*/ 145 h 476"/>
                <a:gd name="T10" fmla="*/ 423 w 423"/>
                <a:gd name="T11" fmla="*/ 331 h 476"/>
                <a:gd name="T12" fmla="*/ 398 w 423"/>
                <a:gd name="T13" fmla="*/ 375 h 476"/>
                <a:gd name="T14" fmla="*/ 237 w 423"/>
                <a:gd name="T15" fmla="*/ 467 h 476"/>
                <a:gd name="T16" fmla="*/ 186 w 423"/>
                <a:gd name="T17" fmla="*/ 467 h 476"/>
                <a:gd name="T18" fmla="*/ 105 w 423"/>
                <a:gd name="T19" fmla="*/ 421 h 476"/>
                <a:gd name="T20" fmla="*/ 25 w 423"/>
                <a:gd name="T21" fmla="*/ 375 h 476"/>
                <a:gd name="T22" fmla="*/ 0 w 423"/>
                <a:gd name="T23" fmla="*/ 330 h 476"/>
                <a:gd name="T24" fmla="*/ 0 w 423"/>
                <a:gd name="T25" fmla="*/ 145 h 476"/>
                <a:gd name="T26" fmla="*/ 25 w 423"/>
                <a:gd name="T27" fmla="*/ 10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3" h="476">
                  <a:moveTo>
                    <a:pt x="25" y="101"/>
                  </a:moveTo>
                  <a:cubicBezTo>
                    <a:pt x="79" y="70"/>
                    <a:pt x="132" y="39"/>
                    <a:pt x="186" y="8"/>
                  </a:cubicBezTo>
                  <a:cubicBezTo>
                    <a:pt x="202" y="0"/>
                    <a:pt x="221" y="0"/>
                    <a:pt x="237" y="8"/>
                  </a:cubicBezTo>
                  <a:cubicBezTo>
                    <a:pt x="290" y="39"/>
                    <a:pt x="344" y="70"/>
                    <a:pt x="397" y="101"/>
                  </a:cubicBezTo>
                  <a:cubicBezTo>
                    <a:pt x="413" y="110"/>
                    <a:pt x="422" y="127"/>
                    <a:pt x="423" y="145"/>
                  </a:cubicBezTo>
                  <a:cubicBezTo>
                    <a:pt x="423" y="331"/>
                    <a:pt x="423" y="331"/>
                    <a:pt x="423" y="331"/>
                  </a:cubicBezTo>
                  <a:cubicBezTo>
                    <a:pt x="422" y="348"/>
                    <a:pt x="413" y="365"/>
                    <a:pt x="398" y="375"/>
                  </a:cubicBezTo>
                  <a:cubicBezTo>
                    <a:pt x="237" y="467"/>
                    <a:pt x="237" y="467"/>
                    <a:pt x="237" y="467"/>
                  </a:cubicBezTo>
                  <a:cubicBezTo>
                    <a:pt x="221" y="476"/>
                    <a:pt x="201" y="476"/>
                    <a:pt x="186" y="467"/>
                  </a:cubicBezTo>
                  <a:cubicBezTo>
                    <a:pt x="105" y="421"/>
                    <a:pt x="105" y="421"/>
                    <a:pt x="105" y="421"/>
                  </a:cubicBezTo>
                  <a:cubicBezTo>
                    <a:pt x="25" y="375"/>
                    <a:pt x="25" y="375"/>
                    <a:pt x="25" y="375"/>
                  </a:cubicBezTo>
                  <a:cubicBezTo>
                    <a:pt x="10" y="365"/>
                    <a:pt x="0" y="348"/>
                    <a:pt x="0" y="33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27"/>
                    <a:pt x="10" y="110"/>
                    <a:pt x="25" y="10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bg1"/>
              </a:solidFill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7508376" y="2977988"/>
              <a:ext cx="2132929" cy="1156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Freeform 5"/>
          <p:cNvSpPr/>
          <p:nvPr/>
        </p:nvSpPr>
        <p:spPr bwMode="auto">
          <a:xfrm>
            <a:off x="4928801" y="2210125"/>
            <a:ext cx="2469835" cy="2469835"/>
          </a:xfrm>
          <a:prstGeom prst="oct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>
            <a:solidFill>
              <a:schemeClr val="bg1"/>
            </a:solidFill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4" name="Freeform 5"/>
          <p:cNvSpPr/>
          <p:nvPr/>
        </p:nvSpPr>
        <p:spPr bwMode="auto">
          <a:xfrm>
            <a:off x="455805" y="2457468"/>
            <a:ext cx="2222291" cy="1975149"/>
          </a:xfrm>
          <a:custGeom>
            <a:avLst/>
            <a:gdLst>
              <a:gd name="T0" fmla="*/ 145 w 477"/>
              <a:gd name="T1" fmla="*/ 0 h 423"/>
              <a:gd name="T2" fmla="*/ 331 w 477"/>
              <a:gd name="T3" fmla="*/ 0 h 423"/>
              <a:gd name="T4" fmla="*/ 375 w 477"/>
              <a:gd name="T5" fmla="*/ 25 h 423"/>
              <a:gd name="T6" fmla="*/ 468 w 477"/>
              <a:gd name="T7" fmla="*/ 186 h 423"/>
              <a:gd name="T8" fmla="*/ 468 w 477"/>
              <a:gd name="T9" fmla="*/ 237 h 423"/>
              <a:gd name="T10" fmla="*/ 375 w 477"/>
              <a:gd name="T11" fmla="*/ 398 h 423"/>
              <a:gd name="T12" fmla="*/ 331 w 477"/>
              <a:gd name="T13" fmla="*/ 423 h 423"/>
              <a:gd name="T14" fmla="*/ 146 w 477"/>
              <a:gd name="T15" fmla="*/ 423 h 423"/>
              <a:gd name="T16" fmla="*/ 101 w 477"/>
              <a:gd name="T17" fmla="*/ 398 h 423"/>
              <a:gd name="T18" fmla="*/ 55 w 477"/>
              <a:gd name="T19" fmla="*/ 317 h 423"/>
              <a:gd name="T20" fmla="*/ 9 w 477"/>
              <a:gd name="T21" fmla="*/ 237 h 423"/>
              <a:gd name="T22" fmla="*/ 9 w 477"/>
              <a:gd name="T23" fmla="*/ 186 h 423"/>
              <a:gd name="T24" fmla="*/ 101 w 477"/>
              <a:gd name="T25" fmla="*/ 25 h 423"/>
              <a:gd name="T26" fmla="*/ 145 w 477"/>
              <a:gd name="T27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7" h="423">
                <a:moveTo>
                  <a:pt x="145" y="0"/>
                </a:moveTo>
                <a:cubicBezTo>
                  <a:pt x="207" y="0"/>
                  <a:pt x="269" y="0"/>
                  <a:pt x="331" y="0"/>
                </a:cubicBezTo>
                <a:cubicBezTo>
                  <a:pt x="349" y="1"/>
                  <a:pt x="366" y="10"/>
                  <a:pt x="375" y="25"/>
                </a:cubicBezTo>
                <a:cubicBezTo>
                  <a:pt x="406" y="79"/>
                  <a:pt x="437" y="132"/>
                  <a:pt x="468" y="186"/>
                </a:cubicBezTo>
                <a:cubicBezTo>
                  <a:pt x="476" y="202"/>
                  <a:pt x="477" y="221"/>
                  <a:pt x="468" y="237"/>
                </a:cubicBezTo>
                <a:cubicBezTo>
                  <a:pt x="375" y="398"/>
                  <a:pt x="375" y="398"/>
                  <a:pt x="375" y="398"/>
                </a:cubicBezTo>
                <a:cubicBezTo>
                  <a:pt x="366" y="413"/>
                  <a:pt x="349" y="423"/>
                  <a:pt x="331" y="423"/>
                </a:cubicBezTo>
                <a:cubicBezTo>
                  <a:pt x="146" y="423"/>
                  <a:pt x="146" y="423"/>
                  <a:pt x="146" y="423"/>
                </a:cubicBezTo>
                <a:cubicBezTo>
                  <a:pt x="128" y="423"/>
                  <a:pt x="111" y="413"/>
                  <a:pt x="101" y="398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9" y="237"/>
                  <a:pt x="9" y="237"/>
                  <a:pt x="9" y="237"/>
                </a:cubicBezTo>
                <a:cubicBezTo>
                  <a:pt x="0" y="222"/>
                  <a:pt x="0" y="202"/>
                  <a:pt x="9" y="186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11" y="10"/>
                  <a:pt x="128" y="1"/>
                  <a:pt x="145" y="0"/>
                </a:cubicBezTo>
                <a:close/>
              </a:path>
            </a:pathLst>
          </a:custGeom>
          <a:solidFill>
            <a:srgbClr val="597C8F"/>
          </a:solidFill>
          <a:ln w="25400">
            <a:noFill/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Freeform 5"/>
          <p:cNvSpPr/>
          <p:nvPr/>
        </p:nvSpPr>
        <p:spPr bwMode="auto">
          <a:xfrm>
            <a:off x="9649340" y="2457468"/>
            <a:ext cx="2222291" cy="1975149"/>
          </a:xfrm>
          <a:custGeom>
            <a:avLst/>
            <a:gdLst>
              <a:gd name="T0" fmla="*/ 145 w 477"/>
              <a:gd name="T1" fmla="*/ 0 h 423"/>
              <a:gd name="T2" fmla="*/ 331 w 477"/>
              <a:gd name="T3" fmla="*/ 0 h 423"/>
              <a:gd name="T4" fmla="*/ 375 w 477"/>
              <a:gd name="T5" fmla="*/ 25 h 423"/>
              <a:gd name="T6" fmla="*/ 468 w 477"/>
              <a:gd name="T7" fmla="*/ 186 h 423"/>
              <a:gd name="T8" fmla="*/ 468 w 477"/>
              <a:gd name="T9" fmla="*/ 237 h 423"/>
              <a:gd name="T10" fmla="*/ 375 w 477"/>
              <a:gd name="T11" fmla="*/ 398 h 423"/>
              <a:gd name="T12" fmla="*/ 331 w 477"/>
              <a:gd name="T13" fmla="*/ 423 h 423"/>
              <a:gd name="T14" fmla="*/ 146 w 477"/>
              <a:gd name="T15" fmla="*/ 423 h 423"/>
              <a:gd name="T16" fmla="*/ 101 w 477"/>
              <a:gd name="T17" fmla="*/ 398 h 423"/>
              <a:gd name="T18" fmla="*/ 55 w 477"/>
              <a:gd name="T19" fmla="*/ 317 h 423"/>
              <a:gd name="T20" fmla="*/ 9 w 477"/>
              <a:gd name="T21" fmla="*/ 237 h 423"/>
              <a:gd name="T22" fmla="*/ 9 w 477"/>
              <a:gd name="T23" fmla="*/ 186 h 423"/>
              <a:gd name="T24" fmla="*/ 101 w 477"/>
              <a:gd name="T25" fmla="*/ 25 h 423"/>
              <a:gd name="T26" fmla="*/ 145 w 477"/>
              <a:gd name="T27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7" h="423">
                <a:moveTo>
                  <a:pt x="145" y="0"/>
                </a:moveTo>
                <a:cubicBezTo>
                  <a:pt x="207" y="0"/>
                  <a:pt x="269" y="0"/>
                  <a:pt x="331" y="0"/>
                </a:cubicBezTo>
                <a:cubicBezTo>
                  <a:pt x="349" y="1"/>
                  <a:pt x="366" y="10"/>
                  <a:pt x="375" y="25"/>
                </a:cubicBezTo>
                <a:cubicBezTo>
                  <a:pt x="406" y="79"/>
                  <a:pt x="437" y="132"/>
                  <a:pt x="468" y="186"/>
                </a:cubicBezTo>
                <a:cubicBezTo>
                  <a:pt x="476" y="202"/>
                  <a:pt x="477" y="221"/>
                  <a:pt x="468" y="237"/>
                </a:cubicBezTo>
                <a:cubicBezTo>
                  <a:pt x="375" y="398"/>
                  <a:pt x="375" y="398"/>
                  <a:pt x="375" y="398"/>
                </a:cubicBezTo>
                <a:cubicBezTo>
                  <a:pt x="366" y="413"/>
                  <a:pt x="349" y="423"/>
                  <a:pt x="331" y="423"/>
                </a:cubicBezTo>
                <a:cubicBezTo>
                  <a:pt x="146" y="423"/>
                  <a:pt x="146" y="423"/>
                  <a:pt x="146" y="423"/>
                </a:cubicBezTo>
                <a:cubicBezTo>
                  <a:pt x="128" y="423"/>
                  <a:pt x="111" y="413"/>
                  <a:pt x="101" y="398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9" y="237"/>
                  <a:pt x="9" y="237"/>
                  <a:pt x="9" y="237"/>
                </a:cubicBezTo>
                <a:cubicBezTo>
                  <a:pt x="0" y="222"/>
                  <a:pt x="0" y="202"/>
                  <a:pt x="9" y="186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11" y="10"/>
                  <a:pt x="128" y="1"/>
                  <a:pt x="145" y="0"/>
                </a:cubicBezTo>
                <a:close/>
              </a:path>
            </a:pathLst>
          </a:custGeom>
          <a:solidFill>
            <a:srgbClr val="E67054"/>
          </a:solidFill>
          <a:ln w="25400">
            <a:noFill/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en-US" altLang="zh-CN" sz="2000" b="1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  <a:endParaRPr lang="zh-CN" altLang="en-US" sz="2000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7" name="等腰三角形 36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48520" y="1612603"/>
            <a:ext cx="2860183" cy="3809629"/>
            <a:chOff x="1313738" y="1548435"/>
            <a:chExt cx="2860183" cy="4194628"/>
          </a:xfrm>
        </p:grpSpPr>
        <p:sp>
          <p:nvSpPr>
            <p:cNvPr id="9" name="矩形: 圆角 8"/>
            <p:cNvSpPr/>
            <p:nvPr/>
          </p:nvSpPr>
          <p:spPr>
            <a:xfrm>
              <a:off x="1313738" y="1548435"/>
              <a:ext cx="2860183" cy="4194628"/>
            </a:xfrm>
            <a:prstGeom prst="roundRect">
              <a:avLst>
                <a:gd name="adj" fmla="val 9376"/>
              </a:avLst>
            </a:prstGeom>
            <a:solidFill>
              <a:srgbClr val="597C8F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矩形-35"/>
            <p:cNvSpPr>
              <a:spLocks noChangeAspect="1" noEditPoints="1"/>
            </p:cNvSpPr>
            <p:nvPr/>
          </p:nvSpPr>
          <p:spPr bwMode="auto">
            <a:xfrm>
              <a:off x="2415036" y="1857422"/>
              <a:ext cx="657587" cy="657583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697993" y="1612603"/>
            <a:ext cx="2860183" cy="3809629"/>
            <a:chOff x="4730077" y="1548435"/>
            <a:chExt cx="2860183" cy="4194628"/>
          </a:xfrm>
        </p:grpSpPr>
        <p:sp>
          <p:nvSpPr>
            <p:cNvPr id="11" name="矩形: 圆角 10"/>
            <p:cNvSpPr/>
            <p:nvPr/>
          </p:nvSpPr>
          <p:spPr>
            <a:xfrm>
              <a:off x="4730077" y="1548435"/>
              <a:ext cx="2860183" cy="4194628"/>
            </a:xfrm>
            <a:prstGeom prst="roundRect">
              <a:avLst>
                <a:gd name="adj" fmla="val 9376"/>
              </a:avLst>
            </a:prstGeom>
            <a:solidFill>
              <a:srgbClr val="E67054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矩形-5"/>
            <p:cNvSpPr>
              <a:spLocks noChangeAspect="1" noEditPoints="1"/>
            </p:cNvSpPr>
            <p:nvPr/>
          </p:nvSpPr>
          <p:spPr bwMode="auto">
            <a:xfrm>
              <a:off x="5819507" y="1932481"/>
              <a:ext cx="681323" cy="507465"/>
            </a:xfrm>
            <a:custGeom>
              <a:avLst/>
              <a:gdLst/>
              <a:ahLst/>
              <a:cxnLst>
                <a:cxn ang="0">
                  <a:pos x="55" y="23"/>
                </a:cxn>
                <a:cxn ang="0">
                  <a:pos x="25" y="23"/>
                </a:cxn>
                <a:cxn ang="0">
                  <a:pos x="12" y="29"/>
                </a:cxn>
                <a:cxn ang="0">
                  <a:pos x="0" y="43"/>
                </a:cxn>
                <a:cxn ang="0">
                  <a:pos x="0" y="43"/>
                </a:cxn>
                <a:cxn ang="0">
                  <a:pos x="0" y="42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9" y="0"/>
                </a:cxn>
                <a:cxn ang="0">
                  <a:pos x="27" y="8"/>
                </a:cxn>
                <a:cxn ang="0">
                  <a:pos x="27" y="9"/>
                </a:cxn>
                <a:cxn ang="0">
                  <a:pos x="47" y="9"/>
                </a:cxn>
                <a:cxn ang="0">
                  <a:pos x="55" y="17"/>
                </a:cxn>
                <a:cxn ang="0">
                  <a:pos x="55" y="23"/>
                </a:cxn>
                <a:cxn ang="0">
                  <a:pos x="66" y="32"/>
                </a:cxn>
                <a:cxn ang="0">
                  <a:pos x="54" y="46"/>
                </a:cxn>
                <a:cxn ang="0">
                  <a:pos x="44" y="50"/>
                </a:cxn>
                <a:cxn ang="0">
                  <a:pos x="5" y="50"/>
                </a:cxn>
                <a:cxn ang="0">
                  <a:pos x="2" y="48"/>
                </a:cxn>
                <a:cxn ang="0">
                  <a:pos x="3" y="46"/>
                </a:cxn>
                <a:cxn ang="0">
                  <a:pos x="15" y="32"/>
                </a:cxn>
                <a:cxn ang="0">
                  <a:pos x="25" y="28"/>
                </a:cxn>
                <a:cxn ang="0">
                  <a:pos x="64" y="28"/>
                </a:cxn>
                <a:cxn ang="0">
                  <a:pos x="67" y="30"/>
                </a:cxn>
                <a:cxn ang="0">
                  <a:pos x="66" y="32"/>
                </a:cxn>
              </a:cxnLst>
              <a:rect l="0" t="0" r="r" b="b"/>
              <a:pathLst>
                <a:path w="67" h="50">
                  <a:moveTo>
                    <a:pt x="55" y="23"/>
                  </a:moveTo>
                  <a:cubicBezTo>
                    <a:pt x="25" y="23"/>
                    <a:pt x="25" y="23"/>
                    <a:pt x="25" y="23"/>
                  </a:cubicBezTo>
                  <a:cubicBezTo>
                    <a:pt x="20" y="23"/>
                    <a:pt x="15" y="26"/>
                    <a:pt x="12" y="2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4" y="0"/>
                    <a:pt x="27" y="4"/>
                    <a:pt x="27" y="8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51" y="9"/>
                    <a:pt x="55" y="13"/>
                    <a:pt x="55" y="17"/>
                  </a:cubicBezTo>
                  <a:lnTo>
                    <a:pt x="55" y="23"/>
                  </a:lnTo>
                  <a:close/>
                  <a:moveTo>
                    <a:pt x="66" y="32"/>
                  </a:moveTo>
                  <a:cubicBezTo>
                    <a:pt x="54" y="46"/>
                    <a:pt x="54" y="46"/>
                    <a:pt x="54" y="46"/>
                  </a:cubicBezTo>
                  <a:cubicBezTo>
                    <a:pt x="52" y="48"/>
                    <a:pt x="47" y="50"/>
                    <a:pt x="44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4" y="50"/>
                    <a:pt x="2" y="50"/>
                    <a:pt x="2" y="48"/>
                  </a:cubicBezTo>
                  <a:cubicBezTo>
                    <a:pt x="2" y="48"/>
                    <a:pt x="3" y="47"/>
                    <a:pt x="3" y="46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8" y="29"/>
                    <a:pt x="22" y="28"/>
                    <a:pt x="25" y="28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65" y="28"/>
                    <a:pt x="67" y="28"/>
                    <a:pt x="67" y="30"/>
                  </a:cubicBezTo>
                  <a:cubicBezTo>
                    <a:pt x="67" y="30"/>
                    <a:pt x="66" y="31"/>
                    <a:pt x="66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483297" y="1612603"/>
            <a:ext cx="2860183" cy="3809629"/>
            <a:chOff x="8146415" y="1548435"/>
            <a:chExt cx="2860183" cy="4194628"/>
          </a:xfrm>
        </p:grpSpPr>
        <p:sp>
          <p:nvSpPr>
            <p:cNvPr id="12" name="矩形: 圆角 11"/>
            <p:cNvSpPr/>
            <p:nvPr/>
          </p:nvSpPr>
          <p:spPr>
            <a:xfrm>
              <a:off x="8146415" y="1548435"/>
              <a:ext cx="2860183" cy="4194628"/>
            </a:xfrm>
            <a:prstGeom prst="roundRect">
              <a:avLst>
                <a:gd name="adj" fmla="val 11058"/>
              </a:avLst>
            </a:prstGeom>
            <a:solidFill>
              <a:srgbClr val="597C8F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sz="1600" dirty="0">
                <a:cs typeface="+mn-ea"/>
                <a:sym typeface="+mn-lt"/>
              </a:endParaRPr>
            </a:p>
            <a:p>
              <a:pPr algn="ctr"/>
              <a:endParaRPr lang="zh-CN" altLang="en-US" sz="1600" dirty="0">
                <a:cs typeface="+mn-ea"/>
                <a:sym typeface="+mn-lt"/>
              </a:endParaRPr>
            </a:p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16" name="矩形-17"/>
            <p:cNvSpPr>
              <a:spLocks noChangeAspect="1" noEditPoints="1"/>
            </p:cNvSpPr>
            <p:nvPr/>
          </p:nvSpPr>
          <p:spPr bwMode="auto">
            <a:xfrm>
              <a:off x="9216975" y="1896592"/>
              <a:ext cx="719063" cy="579243"/>
            </a:xfrm>
            <a:custGeom>
              <a:avLst/>
              <a:gdLst>
                <a:gd name="T0" fmla="*/ 360 w 371"/>
                <a:gd name="T1" fmla="*/ 3 h 299"/>
                <a:gd name="T2" fmla="*/ 7 w 371"/>
                <a:gd name="T3" fmla="*/ 127 h 299"/>
                <a:gd name="T4" fmla="*/ 6 w 371"/>
                <a:gd name="T5" fmla="*/ 137 h 299"/>
                <a:gd name="T6" fmla="*/ 82 w 371"/>
                <a:gd name="T7" fmla="*/ 167 h 299"/>
                <a:gd name="T8" fmla="*/ 82 w 371"/>
                <a:gd name="T9" fmla="*/ 167 h 299"/>
                <a:gd name="T10" fmla="*/ 127 w 371"/>
                <a:gd name="T11" fmla="*/ 185 h 299"/>
                <a:gd name="T12" fmla="*/ 347 w 371"/>
                <a:gd name="T13" fmla="*/ 24 h 299"/>
                <a:gd name="T14" fmla="*/ 351 w 371"/>
                <a:gd name="T15" fmla="*/ 28 h 299"/>
                <a:gd name="T16" fmla="*/ 194 w 371"/>
                <a:gd name="T17" fmla="*/ 198 h 299"/>
                <a:gd name="T18" fmla="*/ 194 w 371"/>
                <a:gd name="T19" fmla="*/ 198 h 299"/>
                <a:gd name="T20" fmla="*/ 185 w 371"/>
                <a:gd name="T21" fmla="*/ 208 h 299"/>
                <a:gd name="T22" fmla="*/ 197 w 371"/>
                <a:gd name="T23" fmla="*/ 215 h 299"/>
                <a:gd name="T24" fmla="*/ 197 w 371"/>
                <a:gd name="T25" fmla="*/ 215 h 299"/>
                <a:gd name="T26" fmla="*/ 296 w 371"/>
                <a:gd name="T27" fmla="*/ 268 h 299"/>
                <a:gd name="T28" fmla="*/ 311 w 371"/>
                <a:gd name="T29" fmla="*/ 262 h 299"/>
                <a:gd name="T30" fmla="*/ 369 w 371"/>
                <a:gd name="T31" fmla="*/ 11 h 299"/>
                <a:gd name="T32" fmla="*/ 360 w 371"/>
                <a:gd name="T33" fmla="*/ 3 h 299"/>
                <a:gd name="T34" fmla="*/ 127 w 371"/>
                <a:gd name="T35" fmla="*/ 293 h 299"/>
                <a:gd name="T36" fmla="*/ 133 w 371"/>
                <a:gd name="T37" fmla="*/ 296 h 299"/>
                <a:gd name="T38" fmla="*/ 190 w 371"/>
                <a:gd name="T39" fmla="*/ 245 h 299"/>
                <a:gd name="T40" fmla="*/ 127 w 371"/>
                <a:gd name="T41" fmla="*/ 212 h 299"/>
                <a:gd name="T42" fmla="*/ 127 w 371"/>
                <a:gd name="T43" fmla="*/ 29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1" h="299">
                  <a:moveTo>
                    <a:pt x="360" y="3"/>
                  </a:moveTo>
                  <a:cubicBezTo>
                    <a:pt x="353" y="5"/>
                    <a:pt x="13" y="125"/>
                    <a:pt x="7" y="127"/>
                  </a:cubicBezTo>
                  <a:cubicBezTo>
                    <a:pt x="1" y="129"/>
                    <a:pt x="0" y="134"/>
                    <a:pt x="6" y="137"/>
                  </a:cubicBezTo>
                  <a:cubicBezTo>
                    <a:pt x="14" y="140"/>
                    <a:pt x="82" y="167"/>
                    <a:pt x="82" y="167"/>
                  </a:cubicBezTo>
                  <a:cubicBezTo>
                    <a:pt x="82" y="167"/>
                    <a:pt x="82" y="167"/>
                    <a:pt x="82" y="167"/>
                  </a:cubicBezTo>
                  <a:cubicBezTo>
                    <a:pt x="127" y="185"/>
                    <a:pt x="127" y="185"/>
                    <a:pt x="127" y="185"/>
                  </a:cubicBezTo>
                  <a:cubicBezTo>
                    <a:pt x="127" y="185"/>
                    <a:pt x="344" y="26"/>
                    <a:pt x="347" y="24"/>
                  </a:cubicBezTo>
                  <a:cubicBezTo>
                    <a:pt x="350" y="22"/>
                    <a:pt x="353" y="26"/>
                    <a:pt x="351" y="28"/>
                  </a:cubicBezTo>
                  <a:cubicBezTo>
                    <a:pt x="349" y="30"/>
                    <a:pt x="194" y="198"/>
                    <a:pt x="194" y="198"/>
                  </a:cubicBezTo>
                  <a:cubicBezTo>
                    <a:pt x="194" y="198"/>
                    <a:pt x="194" y="198"/>
                    <a:pt x="194" y="198"/>
                  </a:cubicBezTo>
                  <a:cubicBezTo>
                    <a:pt x="185" y="208"/>
                    <a:pt x="185" y="208"/>
                    <a:pt x="185" y="208"/>
                  </a:cubicBezTo>
                  <a:cubicBezTo>
                    <a:pt x="197" y="215"/>
                    <a:pt x="197" y="215"/>
                    <a:pt x="197" y="215"/>
                  </a:cubicBezTo>
                  <a:cubicBezTo>
                    <a:pt x="197" y="215"/>
                    <a:pt x="197" y="215"/>
                    <a:pt x="197" y="215"/>
                  </a:cubicBezTo>
                  <a:cubicBezTo>
                    <a:pt x="197" y="215"/>
                    <a:pt x="290" y="265"/>
                    <a:pt x="296" y="268"/>
                  </a:cubicBezTo>
                  <a:cubicBezTo>
                    <a:pt x="302" y="272"/>
                    <a:pt x="310" y="269"/>
                    <a:pt x="311" y="262"/>
                  </a:cubicBezTo>
                  <a:cubicBezTo>
                    <a:pt x="313" y="253"/>
                    <a:pt x="368" y="16"/>
                    <a:pt x="369" y="11"/>
                  </a:cubicBezTo>
                  <a:cubicBezTo>
                    <a:pt x="371" y="4"/>
                    <a:pt x="367" y="0"/>
                    <a:pt x="360" y="3"/>
                  </a:cubicBezTo>
                  <a:close/>
                  <a:moveTo>
                    <a:pt x="127" y="293"/>
                  </a:moveTo>
                  <a:cubicBezTo>
                    <a:pt x="127" y="298"/>
                    <a:pt x="130" y="299"/>
                    <a:pt x="133" y="296"/>
                  </a:cubicBezTo>
                  <a:cubicBezTo>
                    <a:pt x="138" y="291"/>
                    <a:pt x="190" y="245"/>
                    <a:pt x="190" y="245"/>
                  </a:cubicBezTo>
                  <a:cubicBezTo>
                    <a:pt x="127" y="212"/>
                    <a:pt x="127" y="212"/>
                    <a:pt x="127" y="212"/>
                  </a:cubicBezTo>
                  <a:lnTo>
                    <a:pt x="127" y="2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3" name="等腰三角形 3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等腰三角形 3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04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0649" y="259800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597C8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597C8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0649" y="338529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7135476" y="1578030"/>
            <a:ext cx="3431262" cy="720000"/>
            <a:chOff x="3125240" y="2346839"/>
            <a:chExt cx="3431262" cy="720000"/>
          </a:xfrm>
        </p:grpSpPr>
        <p:grpSp>
          <p:nvGrpSpPr>
            <p:cNvPr id="52" name="组合 51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54" name="八边形 53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3976950" y="2445229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135476" y="2680856"/>
            <a:ext cx="3431262" cy="720000"/>
            <a:chOff x="3125240" y="2346839"/>
            <a:chExt cx="3431262" cy="720000"/>
          </a:xfrm>
        </p:grpSpPr>
        <p:grpSp>
          <p:nvGrpSpPr>
            <p:cNvPr id="57" name="组合 56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59" name="八边形 58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0" name="文本框 59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>
            <a:xfrm>
              <a:off x="3976950" y="2445229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7135476" y="3783682"/>
            <a:ext cx="3431262" cy="720000"/>
            <a:chOff x="3125240" y="2346839"/>
            <a:chExt cx="3431262" cy="720000"/>
          </a:xfrm>
        </p:grpSpPr>
        <p:grpSp>
          <p:nvGrpSpPr>
            <p:cNvPr id="62" name="组合 61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64" name="八边形 63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3" name="矩形 62"/>
            <p:cNvSpPr/>
            <p:nvPr/>
          </p:nvSpPr>
          <p:spPr>
            <a:xfrm>
              <a:off x="3976950" y="2445229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135476" y="4886507"/>
            <a:ext cx="3431262" cy="720000"/>
            <a:chOff x="3125240" y="2346839"/>
            <a:chExt cx="3431262" cy="720000"/>
          </a:xfrm>
        </p:grpSpPr>
        <p:grpSp>
          <p:nvGrpSpPr>
            <p:cNvPr id="67" name="组合 66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69" name="八边形 68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8" name="矩形 67"/>
            <p:cNvSpPr/>
            <p:nvPr/>
          </p:nvSpPr>
          <p:spPr>
            <a:xfrm>
              <a:off x="3976950" y="2445229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b="1" dirty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等腰三角形 4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35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36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051374" y="1465840"/>
            <a:ext cx="4688218" cy="3924289"/>
            <a:chOff x="1072586" y="730321"/>
            <a:chExt cx="5273250" cy="4571656"/>
          </a:xfrm>
        </p:grpSpPr>
        <p:sp>
          <p:nvSpPr>
            <p:cNvPr id="39" name="矩形 38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98605" y="2846858"/>
            <a:ext cx="396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srgbClr val="597C8F"/>
                </a:solidFill>
                <a:effectLst/>
                <a:uLnTx/>
                <a:uFillTx/>
                <a:cs typeface="+mn-ea"/>
                <a:sym typeface="+mn-lt"/>
              </a:rPr>
              <a:t>Content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srgbClr val="597C8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87397" y="1669639"/>
            <a:ext cx="4237724" cy="1783533"/>
            <a:chOff x="1383649" y="1749849"/>
            <a:chExt cx="4237724" cy="1783533"/>
          </a:xfrm>
        </p:grpSpPr>
        <p:sp>
          <p:nvSpPr>
            <p:cNvPr id="9" name="圆角矩形 2"/>
            <p:cNvSpPr/>
            <p:nvPr/>
          </p:nvSpPr>
          <p:spPr>
            <a:xfrm>
              <a:off x="1383649" y="1749849"/>
              <a:ext cx="3797951" cy="1783533"/>
            </a:xfrm>
            <a:prstGeom prst="roundRect">
              <a:avLst>
                <a:gd name="adj" fmla="val 2782"/>
              </a:avLst>
            </a:prstGeom>
            <a:solidFill>
              <a:srgbClr val="597C8F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485004" y="2022893"/>
              <a:ext cx="2887825" cy="12491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prstClr val="white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46"/>
            <p:cNvSpPr/>
            <p:nvPr/>
          </p:nvSpPr>
          <p:spPr bwMode="auto">
            <a:xfrm>
              <a:off x="4221093" y="1938184"/>
              <a:ext cx="1400280" cy="1400280"/>
            </a:xfrm>
            <a:prstGeom prst="octagon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287397" y="3999485"/>
            <a:ext cx="4237724" cy="1783533"/>
            <a:chOff x="1383649" y="4079695"/>
            <a:chExt cx="4237724" cy="1783533"/>
          </a:xfrm>
        </p:grpSpPr>
        <p:sp>
          <p:nvSpPr>
            <p:cNvPr id="11" name="圆角矩形 4"/>
            <p:cNvSpPr/>
            <p:nvPr/>
          </p:nvSpPr>
          <p:spPr>
            <a:xfrm>
              <a:off x="1383649" y="4079695"/>
              <a:ext cx="3797951" cy="1783533"/>
            </a:xfrm>
            <a:prstGeom prst="roundRect">
              <a:avLst>
                <a:gd name="adj" fmla="val 2782"/>
              </a:avLst>
            </a:prstGeom>
            <a:solidFill>
              <a:srgbClr val="E67054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485005" y="4318714"/>
              <a:ext cx="2887824" cy="12491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prstClr val="white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46"/>
            <p:cNvSpPr/>
            <p:nvPr/>
          </p:nvSpPr>
          <p:spPr bwMode="auto">
            <a:xfrm>
              <a:off x="4221093" y="4295039"/>
              <a:ext cx="1400280" cy="1400280"/>
            </a:xfrm>
            <a:prstGeom prst="octagon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748812" y="1669639"/>
            <a:ext cx="4227555" cy="1783533"/>
            <a:chOff x="6845064" y="1749849"/>
            <a:chExt cx="4227555" cy="1783533"/>
          </a:xfrm>
        </p:grpSpPr>
        <p:sp>
          <p:nvSpPr>
            <p:cNvPr id="10" name="圆角矩形 3"/>
            <p:cNvSpPr/>
            <p:nvPr/>
          </p:nvSpPr>
          <p:spPr>
            <a:xfrm>
              <a:off x="6845064" y="1749849"/>
              <a:ext cx="3806894" cy="1783533"/>
            </a:xfrm>
            <a:prstGeom prst="roundRect">
              <a:avLst>
                <a:gd name="adj" fmla="val 2782"/>
              </a:avLst>
            </a:prstGeom>
            <a:solidFill>
              <a:srgbClr val="E67054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967423" y="2022893"/>
              <a:ext cx="2968772" cy="12491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prstClr val="white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46"/>
            <p:cNvSpPr/>
            <p:nvPr/>
          </p:nvSpPr>
          <p:spPr bwMode="auto">
            <a:xfrm>
              <a:off x="9672339" y="1938184"/>
              <a:ext cx="1400280" cy="1400280"/>
            </a:xfrm>
            <a:prstGeom prst="octagon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748812" y="3999485"/>
            <a:ext cx="4227555" cy="1783533"/>
            <a:chOff x="6845064" y="4079695"/>
            <a:chExt cx="4227555" cy="1783533"/>
          </a:xfrm>
        </p:grpSpPr>
        <p:sp>
          <p:nvSpPr>
            <p:cNvPr id="12" name="圆角矩形 5"/>
            <p:cNvSpPr/>
            <p:nvPr/>
          </p:nvSpPr>
          <p:spPr>
            <a:xfrm>
              <a:off x="6845064" y="4079695"/>
              <a:ext cx="3806894" cy="1783533"/>
            </a:xfrm>
            <a:prstGeom prst="roundRect">
              <a:avLst>
                <a:gd name="adj" fmla="val 2782"/>
              </a:avLst>
            </a:prstGeom>
            <a:solidFill>
              <a:srgbClr val="597C8F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967422" y="4318714"/>
              <a:ext cx="2835537" cy="12491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2000" b="1" dirty="0">
                  <a:solidFill>
                    <a:prstClr val="white"/>
                  </a:solidFill>
                  <a:cs typeface="+mn-ea"/>
                  <a:sym typeface="+mn-lt"/>
                </a:rPr>
                <a:t>Add title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white"/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46"/>
            <p:cNvSpPr/>
            <p:nvPr/>
          </p:nvSpPr>
          <p:spPr bwMode="auto">
            <a:xfrm>
              <a:off x="9672339" y="4295039"/>
              <a:ext cx="1400280" cy="1400280"/>
            </a:xfrm>
            <a:prstGeom prst="octagon">
              <a:avLst/>
            </a:prstGeom>
            <a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4" name="等腰三角形 33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0" y="3031958"/>
            <a:ext cx="12192000" cy="2935705"/>
          </a:xfrm>
          <a:prstGeom prst="rect">
            <a:avLst/>
          </a:prstGeom>
          <a:solidFill>
            <a:srgbClr val="597C8F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1138989" y="1869759"/>
            <a:ext cx="2770128" cy="3420000"/>
            <a:chOff x="1138989" y="1869759"/>
            <a:chExt cx="2770128" cy="3420000"/>
          </a:xfrm>
        </p:grpSpPr>
        <p:grpSp>
          <p:nvGrpSpPr>
            <p:cNvPr id="78" name="组合 77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1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Add title</a:t>
                </a: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9" name="直角三角形 78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59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4713657" y="1869759"/>
            <a:ext cx="2770128" cy="3420000"/>
            <a:chOff x="1138989" y="1869759"/>
            <a:chExt cx="2770128" cy="3420000"/>
          </a:xfrm>
        </p:grpSpPr>
        <p:grpSp>
          <p:nvGrpSpPr>
            <p:cNvPr id="84" name="组合 83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86" name="矩形 85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7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Add title</a:t>
                </a: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5" name="直角三角形 84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E67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8305687" y="1869759"/>
            <a:ext cx="2770128" cy="3420000"/>
            <a:chOff x="1138989" y="1869759"/>
            <a:chExt cx="2770128" cy="3420000"/>
          </a:xfrm>
        </p:grpSpPr>
        <p:grpSp>
          <p:nvGrpSpPr>
            <p:cNvPr id="90" name="组合 89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3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Add title</a:t>
                </a: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en-US" altLang="zh-CN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1" name="直角三角形 90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59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7" name="等腰三角形 36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椭圆 1"/>
          <p:cNvSpPr/>
          <p:nvPr/>
        </p:nvSpPr>
        <p:spPr>
          <a:xfrm>
            <a:off x="2017288" y="2100247"/>
            <a:ext cx="1026853" cy="1026853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5582573" y="2100247"/>
            <a:ext cx="1026853" cy="1026853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183839" y="2100247"/>
            <a:ext cx="1026853" cy="1026853"/>
          </a:xfrm>
          <a:prstGeom prst="ellipse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73463" y="1768080"/>
            <a:ext cx="5041900" cy="2633663"/>
            <a:chOff x="3573463" y="1976626"/>
            <a:chExt cx="5041900" cy="2633663"/>
          </a:xfrm>
        </p:grpSpPr>
        <p:sp>
          <p:nvSpPr>
            <p:cNvPr id="26" name="Freeform 12"/>
            <p:cNvSpPr>
              <a:spLocks noEditPoints="1"/>
            </p:cNvSpPr>
            <p:nvPr/>
          </p:nvSpPr>
          <p:spPr bwMode="auto">
            <a:xfrm>
              <a:off x="3573463" y="2248088"/>
              <a:ext cx="2011363" cy="2127250"/>
            </a:xfrm>
            <a:custGeom>
              <a:avLst/>
              <a:gdLst>
                <a:gd name="T0" fmla="*/ 712 w 712"/>
                <a:gd name="T1" fmla="*/ 257 h 752"/>
                <a:gd name="T2" fmla="*/ 707 w 712"/>
                <a:gd name="T3" fmla="*/ 265 h 752"/>
                <a:gd name="T4" fmla="*/ 639 w 712"/>
                <a:gd name="T5" fmla="*/ 304 h 752"/>
                <a:gd name="T6" fmla="*/ 637 w 712"/>
                <a:gd name="T7" fmla="*/ 304 h 752"/>
                <a:gd name="T8" fmla="*/ 637 w 712"/>
                <a:gd name="T9" fmla="*/ 304 h 752"/>
                <a:gd name="T10" fmla="*/ 640 w 712"/>
                <a:gd name="T11" fmla="*/ 304 h 752"/>
                <a:gd name="T12" fmla="*/ 712 w 712"/>
                <a:gd name="T13" fmla="*/ 257 h 752"/>
                <a:gd name="T14" fmla="*/ 384 w 712"/>
                <a:gd name="T15" fmla="*/ 0 h 752"/>
                <a:gd name="T16" fmla="*/ 373 w 712"/>
                <a:gd name="T17" fmla="*/ 1 h 752"/>
                <a:gd name="T18" fmla="*/ 8 w 712"/>
                <a:gd name="T19" fmla="*/ 361 h 752"/>
                <a:gd name="T20" fmla="*/ 384 w 712"/>
                <a:gd name="T21" fmla="*/ 752 h 752"/>
                <a:gd name="T22" fmla="*/ 638 w 712"/>
                <a:gd name="T23" fmla="*/ 653 h 752"/>
                <a:gd name="T24" fmla="*/ 596 w 712"/>
                <a:gd name="T25" fmla="*/ 608 h 752"/>
                <a:gd name="T26" fmla="*/ 570 w 712"/>
                <a:gd name="T27" fmla="*/ 571 h 752"/>
                <a:gd name="T28" fmla="*/ 638 w 712"/>
                <a:gd name="T29" fmla="*/ 449 h 752"/>
                <a:gd name="T30" fmla="*/ 638 w 712"/>
                <a:gd name="T31" fmla="*/ 449 h 752"/>
                <a:gd name="T32" fmla="*/ 569 w 712"/>
                <a:gd name="T33" fmla="*/ 488 h 752"/>
                <a:gd name="T34" fmla="*/ 384 w 712"/>
                <a:gd name="T35" fmla="*/ 592 h 752"/>
                <a:gd name="T36" fmla="*/ 168 w 712"/>
                <a:gd name="T37" fmla="*/ 368 h 752"/>
                <a:gd name="T38" fmla="*/ 371 w 712"/>
                <a:gd name="T39" fmla="*/ 161 h 752"/>
                <a:gd name="T40" fmla="*/ 384 w 712"/>
                <a:gd name="T41" fmla="*/ 160 h 752"/>
                <a:gd name="T42" fmla="*/ 564 w 712"/>
                <a:gd name="T43" fmla="*/ 257 h 752"/>
                <a:gd name="T44" fmla="*/ 568 w 712"/>
                <a:gd name="T45" fmla="*/ 186 h 752"/>
                <a:gd name="T46" fmla="*/ 596 w 712"/>
                <a:gd name="T47" fmla="*/ 145 h 752"/>
                <a:gd name="T48" fmla="*/ 638 w 712"/>
                <a:gd name="T49" fmla="*/ 99 h 752"/>
                <a:gd name="T50" fmla="*/ 384 w 712"/>
                <a:gd name="T51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2" h="752">
                  <a:moveTo>
                    <a:pt x="712" y="257"/>
                  </a:moveTo>
                  <a:cubicBezTo>
                    <a:pt x="711" y="260"/>
                    <a:pt x="709" y="262"/>
                    <a:pt x="707" y="265"/>
                  </a:cubicBezTo>
                  <a:cubicBezTo>
                    <a:pt x="693" y="289"/>
                    <a:pt x="667" y="304"/>
                    <a:pt x="639" y="304"/>
                  </a:cubicBezTo>
                  <a:cubicBezTo>
                    <a:pt x="637" y="304"/>
                    <a:pt x="637" y="304"/>
                    <a:pt x="637" y="304"/>
                  </a:cubicBezTo>
                  <a:cubicBezTo>
                    <a:pt x="637" y="304"/>
                    <a:pt x="637" y="304"/>
                    <a:pt x="637" y="304"/>
                  </a:cubicBezTo>
                  <a:cubicBezTo>
                    <a:pt x="640" y="304"/>
                    <a:pt x="640" y="304"/>
                    <a:pt x="640" y="304"/>
                  </a:cubicBezTo>
                  <a:cubicBezTo>
                    <a:pt x="674" y="304"/>
                    <a:pt x="700" y="284"/>
                    <a:pt x="712" y="257"/>
                  </a:cubicBezTo>
                  <a:moveTo>
                    <a:pt x="384" y="0"/>
                  </a:moveTo>
                  <a:cubicBezTo>
                    <a:pt x="381" y="0"/>
                    <a:pt x="377" y="1"/>
                    <a:pt x="373" y="1"/>
                  </a:cubicBezTo>
                  <a:cubicBezTo>
                    <a:pt x="177" y="6"/>
                    <a:pt x="16" y="165"/>
                    <a:pt x="8" y="361"/>
                  </a:cubicBezTo>
                  <a:cubicBezTo>
                    <a:pt x="0" y="576"/>
                    <a:pt x="172" y="752"/>
                    <a:pt x="384" y="752"/>
                  </a:cubicBezTo>
                  <a:cubicBezTo>
                    <a:pt x="482" y="752"/>
                    <a:pt x="571" y="715"/>
                    <a:pt x="638" y="653"/>
                  </a:cubicBezTo>
                  <a:cubicBezTo>
                    <a:pt x="623" y="640"/>
                    <a:pt x="609" y="624"/>
                    <a:pt x="596" y="608"/>
                  </a:cubicBezTo>
                  <a:cubicBezTo>
                    <a:pt x="587" y="596"/>
                    <a:pt x="578" y="584"/>
                    <a:pt x="570" y="571"/>
                  </a:cubicBezTo>
                  <a:cubicBezTo>
                    <a:pt x="538" y="517"/>
                    <a:pt x="576" y="449"/>
                    <a:pt x="638" y="449"/>
                  </a:cubicBezTo>
                  <a:cubicBezTo>
                    <a:pt x="638" y="449"/>
                    <a:pt x="638" y="449"/>
                    <a:pt x="638" y="449"/>
                  </a:cubicBezTo>
                  <a:cubicBezTo>
                    <a:pt x="609" y="449"/>
                    <a:pt x="584" y="464"/>
                    <a:pt x="569" y="488"/>
                  </a:cubicBezTo>
                  <a:cubicBezTo>
                    <a:pt x="531" y="551"/>
                    <a:pt x="462" y="592"/>
                    <a:pt x="384" y="592"/>
                  </a:cubicBezTo>
                  <a:cubicBezTo>
                    <a:pt x="262" y="592"/>
                    <a:pt x="163" y="491"/>
                    <a:pt x="168" y="368"/>
                  </a:cubicBezTo>
                  <a:cubicBezTo>
                    <a:pt x="173" y="257"/>
                    <a:pt x="261" y="167"/>
                    <a:pt x="371" y="161"/>
                  </a:cubicBezTo>
                  <a:cubicBezTo>
                    <a:pt x="376" y="161"/>
                    <a:pt x="380" y="160"/>
                    <a:pt x="384" y="160"/>
                  </a:cubicBezTo>
                  <a:cubicBezTo>
                    <a:pt x="459" y="160"/>
                    <a:pt x="525" y="199"/>
                    <a:pt x="564" y="257"/>
                  </a:cubicBezTo>
                  <a:cubicBezTo>
                    <a:pt x="554" y="235"/>
                    <a:pt x="554" y="209"/>
                    <a:pt x="568" y="186"/>
                  </a:cubicBezTo>
                  <a:cubicBezTo>
                    <a:pt x="576" y="172"/>
                    <a:pt x="586" y="158"/>
                    <a:pt x="596" y="145"/>
                  </a:cubicBezTo>
                  <a:cubicBezTo>
                    <a:pt x="609" y="129"/>
                    <a:pt x="623" y="113"/>
                    <a:pt x="638" y="99"/>
                  </a:cubicBezTo>
                  <a:cubicBezTo>
                    <a:pt x="571" y="38"/>
                    <a:pt x="482" y="0"/>
                    <a:pt x="384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165726" y="2248088"/>
              <a:ext cx="1822450" cy="2127250"/>
            </a:xfrm>
            <a:custGeom>
              <a:avLst/>
              <a:gdLst>
                <a:gd name="T0" fmla="*/ 74 w 645"/>
                <a:gd name="T1" fmla="*/ 449 h 752"/>
                <a:gd name="T2" fmla="*/ 74 w 645"/>
                <a:gd name="T3" fmla="*/ 449 h 752"/>
                <a:gd name="T4" fmla="*/ 142 w 645"/>
                <a:gd name="T5" fmla="*/ 571 h 752"/>
                <a:gd name="T6" fmla="*/ 116 w 645"/>
                <a:gd name="T7" fmla="*/ 608 h 752"/>
                <a:gd name="T8" fmla="*/ 74 w 645"/>
                <a:gd name="T9" fmla="*/ 653 h 752"/>
                <a:gd name="T10" fmla="*/ 328 w 645"/>
                <a:gd name="T11" fmla="*/ 752 h 752"/>
                <a:gd name="T12" fmla="*/ 583 w 645"/>
                <a:gd name="T13" fmla="*/ 653 h 752"/>
                <a:gd name="T14" fmla="*/ 541 w 645"/>
                <a:gd name="T15" fmla="*/ 608 h 752"/>
                <a:gd name="T16" fmla="*/ 515 w 645"/>
                <a:gd name="T17" fmla="*/ 571 h 752"/>
                <a:gd name="T18" fmla="*/ 577 w 645"/>
                <a:gd name="T19" fmla="*/ 449 h 752"/>
                <a:gd name="T20" fmla="*/ 513 w 645"/>
                <a:gd name="T21" fmla="*/ 488 h 752"/>
                <a:gd name="T22" fmla="*/ 328 w 645"/>
                <a:gd name="T23" fmla="*/ 592 h 752"/>
                <a:gd name="T24" fmla="*/ 143 w 645"/>
                <a:gd name="T25" fmla="*/ 488 h 752"/>
                <a:gd name="T26" fmla="*/ 74 w 645"/>
                <a:gd name="T27" fmla="*/ 449 h 752"/>
                <a:gd name="T28" fmla="*/ 0 w 645"/>
                <a:gd name="T29" fmla="*/ 257 h 752"/>
                <a:gd name="T30" fmla="*/ 72 w 645"/>
                <a:gd name="T31" fmla="*/ 304 h 752"/>
                <a:gd name="T32" fmla="*/ 73 w 645"/>
                <a:gd name="T33" fmla="*/ 304 h 752"/>
                <a:gd name="T34" fmla="*/ 5 w 645"/>
                <a:gd name="T35" fmla="*/ 265 h 752"/>
                <a:gd name="T36" fmla="*/ 0 w 645"/>
                <a:gd name="T37" fmla="*/ 257 h 752"/>
                <a:gd name="T38" fmla="*/ 328 w 645"/>
                <a:gd name="T39" fmla="*/ 0 h 752"/>
                <a:gd name="T40" fmla="*/ 74 w 645"/>
                <a:gd name="T41" fmla="*/ 99 h 752"/>
                <a:gd name="T42" fmla="*/ 116 w 645"/>
                <a:gd name="T43" fmla="*/ 145 h 752"/>
                <a:gd name="T44" fmla="*/ 144 w 645"/>
                <a:gd name="T45" fmla="*/ 186 h 752"/>
                <a:gd name="T46" fmla="*/ 148 w 645"/>
                <a:gd name="T47" fmla="*/ 257 h 752"/>
                <a:gd name="T48" fmla="*/ 328 w 645"/>
                <a:gd name="T49" fmla="*/ 160 h 752"/>
                <a:gd name="T50" fmla="*/ 513 w 645"/>
                <a:gd name="T51" fmla="*/ 265 h 752"/>
                <a:gd name="T52" fmla="*/ 581 w 645"/>
                <a:gd name="T53" fmla="*/ 304 h 752"/>
                <a:gd name="T54" fmla="*/ 584 w 645"/>
                <a:gd name="T55" fmla="*/ 304 h 752"/>
                <a:gd name="T56" fmla="*/ 645 w 645"/>
                <a:gd name="T57" fmla="*/ 275 h 752"/>
                <a:gd name="T58" fmla="*/ 584 w 645"/>
                <a:gd name="T59" fmla="*/ 304 h 752"/>
                <a:gd name="T60" fmla="*/ 581 w 645"/>
                <a:gd name="T61" fmla="*/ 304 h 752"/>
                <a:gd name="T62" fmla="*/ 513 w 645"/>
                <a:gd name="T63" fmla="*/ 186 h 752"/>
                <a:gd name="T64" fmla="*/ 541 w 645"/>
                <a:gd name="T65" fmla="*/ 145 h 752"/>
                <a:gd name="T66" fmla="*/ 583 w 645"/>
                <a:gd name="T67" fmla="*/ 100 h 752"/>
                <a:gd name="T68" fmla="*/ 328 w 645"/>
                <a:gd name="T6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45" h="752">
                  <a:moveTo>
                    <a:pt x="74" y="449"/>
                  </a:moveTo>
                  <a:cubicBezTo>
                    <a:pt x="74" y="449"/>
                    <a:pt x="74" y="449"/>
                    <a:pt x="74" y="449"/>
                  </a:cubicBezTo>
                  <a:cubicBezTo>
                    <a:pt x="136" y="449"/>
                    <a:pt x="174" y="517"/>
                    <a:pt x="142" y="571"/>
                  </a:cubicBezTo>
                  <a:cubicBezTo>
                    <a:pt x="134" y="584"/>
                    <a:pt x="125" y="596"/>
                    <a:pt x="116" y="608"/>
                  </a:cubicBezTo>
                  <a:cubicBezTo>
                    <a:pt x="103" y="624"/>
                    <a:pt x="89" y="640"/>
                    <a:pt x="74" y="653"/>
                  </a:cubicBezTo>
                  <a:cubicBezTo>
                    <a:pt x="141" y="715"/>
                    <a:pt x="230" y="752"/>
                    <a:pt x="328" y="752"/>
                  </a:cubicBezTo>
                  <a:cubicBezTo>
                    <a:pt x="426" y="752"/>
                    <a:pt x="516" y="715"/>
                    <a:pt x="583" y="653"/>
                  </a:cubicBezTo>
                  <a:cubicBezTo>
                    <a:pt x="568" y="639"/>
                    <a:pt x="554" y="624"/>
                    <a:pt x="541" y="608"/>
                  </a:cubicBezTo>
                  <a:cubicBezTo>
                    <a:pt x="532" y="596"/>
                    <a:pt x="523" y="584"/>
                    <a:pt x="515" y="571"/>
                  </a:cubicBezTo>
                  <a:cubicBezTo>
                    <a:pt x="484" y="519"/>
                    <a:pt x="519" y="454"/>
                    <a:pt x="577" y="449"/>
                  </a:cubicBezTo>
                  <a:cubicBezTo>
                    <a:pt x="550" y="451"/>
                    <a:pt x="527" y="466"/>
                    <a:pt x="513" y="488"/>
                  </a:cubicBezTo>
                  <a:cubicBezTo>
                    <a:pt x="475" y="551"/>
                    <a:pt x="406" y="592"/>
                    <a:pt x="328" y="592"/>
                  </a:cubicBezTo>
                  <a:cubicBezTo>
                    <a:pt x="250" y="592"/>
                    <a:pt x="181" y="551"/>
                    <a:pt x="143" y="488"/>
                  </a:cubicBezTo>
                  <a:cubicBezTo>
                    <a:pt x="129" y="464"/>
                    <a:pt x="103" y="449"/>
                    <a:pt x="74" y="449"/>
                  </a:cubicBezTo>
                  <a:moveTo>
                    <a:pt x="0" y="257"/>
                  </a:moveTo>
                  <a:cubicBezTo>
                    <a:pt x="12" y="284"/>
                    <a:pt x="38" y="304"/>
                    <a:pt x="72" y="304"/>
                  </a:cubicBezTo>
                  <a:cubicBezTo>
                    <a:pt x="73" y="304"/>
                    <a:pt x="73" y="304"/>
                    <a:pt x="73" y="304"/>
                  </a:cubicBezTo>
                  <a:cubicBezTo>
                    <a:pt x="45" y="304"/>
                    <a:pt x="20" y="289"/>
                    <a:pt x="5" y="265"/>
                  </a:cubicBezTo>
                  <a:cubicBezTo>
                    <a:pt x="3" y="262"/>
                    <a:pt x="2" y="259"/>
                    <a:pt x="0" y="257"/>
                  </a:cubicBezTo>
                  <a:moveTo>
                    <a:pt x="328" y="0"/>
                  </a:moveTo>
                  <a:cubicBezTo>
                    <a:pt x="230" y="0"/>
                    <a:pt x="141" y="38"/>
                    <a:pt x="74" y="99"/>
                  </a:cubicBezTo>
                  <a:cubicBezTo>
                    <a:pt x="89" y="113"/>
                    <a:pt x="103" y="129"/>
                    <a:pt x="116" y="145"/>
                  </a:cubicBezTo>
                  <a:cubicBezTo>
                    <a:pt x="126" y="158"/>
                    <a:pt x="136" y="172"/>
                    <a:pt x="144" y="186"/>
                  </a:cubicBezTo>
                  <a:cubicBezTo>
                    <a:pt x="158" y="209"/>
                    <a:pt x="158" y="235"/>
                    <a:pt x="148" y="257"/>
                  </a:cubicBezTo>
                  <a:cubicBezTo>
                    <a:pt x="187" y="199"/>
                    <a:pt x="253" y="160"/>
                    <a:pt x="328" y="160"/>
                  </a:cubicBezTo>
                  <a:cubicBezTo>
                    <a:pt x="407" y="160"/>
                    <a:pt x="475" y="202"/>
                    <a:pt x="513" y="265"/>
                  </a:cubicBezTo>
                  <a:cubicBezTo>
                    <a:pt x="528" y="289"/>
                    <a:pt x="553" y="304"/>
                    <a:pt x="581" y="304"/>
                  </a:cubicBezTo>
                  <a:cubicBezTo>
                    <a:pt x="584" y="304"/>
                    <a:pt x="584" y="304"/>
                    <a:pt x="584" y="304"/>
                  </a:cubicBezTo>
                  <a:cubicBezTo>
                    <a:pt x="610" y="304"/>
                    <a:pt x="631" y="292"/>
                    <a:pt x="645" y="275"/>
                  </a:cubicBezTo>
                  <a:cubicBezTo>
                    <a:pt x="630" y="293"/>
                    <a:pt x="608" y="304"/>
                    <a:pt x="584" y="304"/>
                  </a:cubicBezTo>
                  <a:cubicBezTo>
                    <a:pt x="581" y="304"/>
                    <a:pt x="581" y="304"/>
                    <a:pt x="581" y="304"/>
                  </a:cubicBezTo>
                  <a:cubicBezTo>
                    <a:pt x="521" y="304"/>
                    <a:pt x="483" y="238"/>
                    <a:pt x="513" y="186"/>
                  </a:cubicBezTo>
                  <a:cubicBezTo>
                    <a:pt x="522" y="172"/>
                    <a:pt x="531" y="158"/>
                    <a:pt x="541" y="145"/>
                  </a:cubicBezTo>
                  <a:cubicBezTo>
                    <a:pt x="554" y="129"/>
                    <a:pt x="568" y="114"/>
                    <a:pt x="583" y="100"/>
                  </a:cubicBezTo>
                  <a:cubicBezTo>
                    <a:pt x="516" y="38"/>
                    <a:pt x="426" y="0"/>
                    <a:pt x="328" y="0"/>
                  </a:cubicBezTo>
                </a:path>
              </a:pathLst>
            </a:custGeom>
            <a:solidFill>
              <a:srgbClr val="E670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Freeform 14"/>
            <p:cNvSpPr>
              <a:spLocks noEditPoints="1"/>
            </p:cNvSpPr>
            <p:nvPr/>
          </p:nvSpPr>
          <p:spPr bwMode="auto">
            <a:xfrm>
              <a:off x="5092701" y="2529076"/>
              <a:ext cx="565150" cy="1566863"/>
            </a:xfrm>
            <a:custGeom>
              <a:avLst/>
              <a:gdLst>
                <a:gd name="T0" fmla="*/ 100 w 200"/>
                <a:gd name="T1" fmla="*/ 350 h 554"/>
                <a:gd name="T2" fmla="*/ 32 w 200"/>
                <a:gd name="T3" fmla="*/ 472 h 554"/>
                <a:gd name="T4" fmla="*/ 58 w 200"/>
                <a:gd name="T5" fmla="*/ 509 h 554"/>
                <a:gd name="T6" fmla="*/ 100 w 200"/>
                <a:gd name="T7" fmla="*/ 554 h 554"/>
                <a:gd name="T8" fmla="*/ 142 w 200"/>
                <a:gd name="T9" fmla="*/ 509 h 554"/>
                <a:gd name="T10" fmla="*/ 168 w 200"/>
                <a:gd name="T11" fmla="*/ 472 h 554"/>
                <a:gd name="T12" fmla="*/ 100 w 200"/>
                <a:gd name="T13" fmla="*/ 350 h 554"/>
                <a:gd name="T14" fmla="*/ 100 w 200"/>
                <a:gd name="T15" fmla="*/ 0 h 554"/>
                <a:gd name="T16" fmla="*/ 58 w 200"/>
                <a:gd name="T17" fmla="*/ 46 h 554"/>
                <a:gd name="T18" fmla="*/ 30 w 200"/>
                <a:gd name="T19" fmla="*/ 87 h 554"/>
                <a:gd name="T20" fmla="*/ 26 w 200"/>
                <a:gd name="T21" fmla="*/ 158 h 554"/>
                <a:gd name="T22" fmla="*/ 31 w 200"/>
                <a:gd name="T23" fmla="*/ 166 h 554"/>
                <a:gd name="T24" fmla="*/ 99 w 200"/>
                <a:gd name="T25" fmla="*/ 205 h 554"/>
                <a:gd name="T26" fmla="*/ 101 w 200"/>
                <a:gd name="T27" fmla="*/ 205 h 554"/>
                <a:gd name="T28" fmla="*/ 169 w 200"/>
                <a:gd name="T29" fmla="*/ 166 h 554"/>
                <a:gd name="T30" fmla="*/ 174 w 200"/>
                <a:gd name="T31" fmla="*/ 158 h 554"/>
                <a:gd name="T32" fmla="*/ 170 w 200"/>
                <a:gd name="T33" fmla="*/ 87 h 554"/>
                <a:gd name="T34" fmla="*/ 142 w 200"/>
                <a:gd name="T35" fmla="*/ 46 h 554"/>
                <a:gd name="T36" fmla="*/ 100 w 200"/>
                <a:gd name="T37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0" h="554">
                  <a:moveTo>
                    <a:pt x="100" y="350"/>
                  </a:moveTo>
                  <a:cubicBezTo>
                    <a:pt x="38" y="350"/>
                    <a:pt x="0" y="418"/>
                    <a:pt x="32" y="472"/>
                  </a:cubicBezTo>
                  <a:cubicBezTo>
                    <a:pt x="40" y="485"/>
                    <a:pt x="49" y="497"/>
                    <a:pt x="58" y="509"/>
                  </a:cubicBezTo>
                  <a:cubicBezTo>
                    <a:pt x="71" y="525"/>
                    <a:pt x="85" y="541"/>
                    <a:pt x="100" y="554"/>
                  </a:cubicBezTo>
                  <a:cubicBezTo>
                    <a:pt x="115" y="541"/>
                    <a:pt x="129" y="525"/>
                    <a:pt x="142" y="509"/>
                  </a:cubicBezTo>
                  <a:cubicBezTo>
                    <a:pt x="151" y="497"/>
                    <a:pt x="160" y="485"/>
                    <a:pt x="168" y="472"/>
                  </a:cubicBezTo>
                  <a:cubicBezTo>
                    <a:pt x="200" y="418"/>
                    <a:pt x="162" y="350"/>
                    <a:pt x="100" y="350"/>
                  </a:cubicBezTo>
                  <a:moveTo>
                    <a:pt x="100" y="0"/>
                  </a:moveTo>
                  <a:cubicBezTo>
                    <a:pt x="85" y="14"/>
                    <a:pt x="71" y="30"/>
                    <a:pt x="58" y="46"/>
                  </a:cubicBezTo>
                  <a:cubicBezTo>
                    <a:pt x="48" y="59"/>
                    <a:pt x="38" y="73"/>
                    <a:pt x="30" y="87"/>
                  </a:cubicBezTo>
                  <a:cubicBezTo>
                    <a:pt x="16" y="110"/>
                    <a:pt x="16" y="136"/>
                    <a:pt x="26" y="158"/>
                  </a:cubicBezTo>
                  <a:cubicBezTo>
                    <a:pt x="28" y="160"/>
                    <a:pt x="29" y="163"/>
                    <a:pt x="31" y="166"/>
                  </a:cubicBezTo>
                  <a:cubicBezTo>
                    <a:pt x="46" y="190"/>
                    <a:pt x="71" y="205"/>
                    <a:pt x="99" y="205"/>
                  </a:cubicBezTo>
                  <a:cubicBezTo>
                    <a:pt x="101" y="205"/>
                    <a:pt x="101" y="205"/>
                    <a:pt x="101" y="205"/>
                  </a:cubicBezTo>
                  <a:cubicBezTo>
                    <a:pt x="129" y="205"/>
                    <a:pt x="155" y="190"/>
                    <a:pt x="169" y="166"/>
                  </a:cubicBezTo>
                  <a:cubicBezTo>
                    <a:pt x="171" y="163"/>
                    <a:pt x="173" y="161"/>
                    <a:pt x="174" y="158"/>
                  </a:cubicBezTo>
                  <a:cubicBezTo>
                    <a:pt x="184" y="136"/>
                    <a:pt x="184" y="110"/>
                    <a:pt x="170" y="87"/>
                  </a:cubicBezTo>
                  <a:cubicBezTo>
                    <a:pt x="162" y="73"/>
                    <a:pt x="152" y="59"/>
                    <a:pt x="142" y="46"/>
                  </a:cubicBezTo>
                  <a:cubicBezTo>
                    <a:pt x="129" y="30"/>
                    <a:pt x="115" y="14"/>
                    <a:pt x="10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6796088" y="2248088"/>
              <a:ext cx="1819275" cy="2127250"/>
            </a:xfrm>
            <a:custGeom>
              <a:avLst/>
              <a:gdLst>
                <a:gd name="T0" fmla="*/ 260 w 644"/>
                <a:gd name="T1" fmla="*/ 0 h 752"/>
                <a:gd name="T2" fmla="*/ 6 w 644"/>
                <a:gd name="T3" fmla="*/ 100 h 752"/>
                <a:gd name="T4" fmla="*/ 47 w 644"/>
                <a:gd name="T5" fmla="*/ 145 h 752"/>
                <a:gd name="T6" fmla="*/ 75 w 644"/>
                <a:gd name="T7" fmla="*/ 186 h 752"/>
                <a:gd name="T8" fmla="*/ 68 w 644"/>
                <a:gd name="T9" fmla="*/ 275 h 752"/>
                <a:gd name="T10" fmla="*/ 75 w 644"/>
                <a:gd name="T11" fmla="*/ 265 h 752"/>
                <a:gd name="T12" fmla="*/ 260 w 644"/>
                <a:gd name="T13" fmla="*/ 160 h 752"/>
                <a:gd name="T14" fmla="*/ 273 w 644"/>
                <a:gd name="T15" fmla="*/ 161 h 752"/>
                <a:gd name="T16" fmla="*/ 476 w 644"/>
                <a:gd name="T17" fmla="*/ 368 h 752"/>
                <a:gd name="T18" fmla="*/ 260 w 644"/>
                <a:gd name="T19" fmla="*/ 592 h 752"/>
                <a:gd name="T20" fmla="*/ 76 w 644"/>
                <a:gd name="T21" fmla="*/ 488 h 752"/>
                <a:gd name="T22" fmla="*/ 7 w 644"/>
                <a:gd name="T23" fmla="*/ 449 h 752"/>
                <a:gd name="T24" fmla="*/ 0 w 644"/>
                <a:gd name="T25" fmla="*/ 449 h 752"/>
                <a:gd name="T26" fmla="*/ 5 w 644"/>
                <a:gd name="T27" fmla="*/ 449 h 752"/>
                <a:gd name="T28" fmla="*/ 73 w 644"/>
                <a:gd name="T29" fmla="*/ 571 h 752"/>
                <a:gd name="T30" fmla="*/ 47 w 644"/>
                <a:gd name="T31" fmla="*/ 608 h 752"/>
                <a:gd name="T32" fmla="*/ 6 w 644"/>
                <a:gd name="T33" fmla="*/ 653 h 752"/>
                <a:gd name="T34" fmla="*/ 260 w 644"/>
                <a:gd name="T35" fmla="*/ 752 h 752"/>
                <a:gd name="T36" fmla="*/ 271 w 644"/>
                <a:gd name="T37" fmla="*/ 752 h 752"/>
                <a:gd name="T38" fmla="*/ 636 w 644"/>
                <a:gd name="T39" fmla="*/ 391 h 752"/>
                <a:gd name="T40" fmla="*/ 260 w 644"/>
                <a:gd name="T41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4" h="752">
                  <a:moveTo>
                    <a:pt x="260" y="0"/>
                  </a:moveTo>
                  <a:cubicBezTo>
                    <a:pt x="162" y="0"/>
                    <a:pt x="73" y="38"/>
                    <a:pt x="6" y="100"/>
                  </a:cubicBezTo>
                  <a:cubicBezTo>
                    <a:pt x="21" y="114"/>
                    <a:pt x="35" y="129"/>
                    <a:pt x="47" y="145"/>
                  </a:cubicBezTo>
                  <a:cubicBezTo>
                    <a:pt x="57" y="158"/>
                    <a:pt x="67" y="172"/>
                    <a:pt x="75" y="186"/>
                  </a:cubicBezTo>
                  <a:cubicBezTo>
                    <a:pt x="93" y="216"/>
                    <a:pt x="88" y="251"/>
                    <a:pt x="68" y="275"/>
                  </a:cubicBezTo>
                  <a:cubicBezTo>
                    <a:pt x="71" y="272"/>
                    <a:pt x="73" y="268"/>
                    <a:pt x="75" y="265"/>
                  </a:cubicBezTo>
                  <a:cubicBezTo>
                    <a:pt x="113" y="202"/>
                    <a:pt x="182" y="160"/>
                    <a:pt x="260" y="160"/>
                  </a:cubicBezTo>
                  <a:cubicBezTo>
                    <a:pt x="265" y="160"/>
                    <a:pt x="269" y="160"/>
                    <a:pt x="273" y="161"/>
                  </a:cubicBezTo>
                  <a:cubicBezTo>
                    <a:pt x="383" y="167"/>
                    <a:pt x="472" y="257"/>
                    <a:pt x="476" y="368"/>
                  </a:cubicBezTo>
                  <a:cubicBezTo>
                    <a:pt x="481" y="491"/>
                    <a:pt x="382" y="592"/>
                    <a:pt x="260" y="592"/>
                  </a:cubicBezTo>
                  <a:cubicBezTo>
                    <a:pt x="182" y="592"/>
                    <a:pt x="114" y="551"/>
                    <a:pt x="76" y="488"/>
                  </a:cubicBezTo>
                  <a:cubicBezTo>
                    <a:pt x="61" y="464"/>
                    <a:pt x="35" y="449"/>
                    <a:pt x="7" y="449"/>
                  </a:cubicBezTo>
                  <a:cubicBezTo>
                    <a:pt x="4" y="449"/>
                    <a:pt x="2" y="449"/>
                    <a:pt x="0" y="449"/>
                  </a:cubicBezTo>
                  <a:cubicBezTo>
                    <a:pt x="2" y="449"/>
                    <a:pt x="3" y="449"/>
                    <a:pt x="5" y="449"/>
                  </a:cubicBezTo>
                  <a:cubicBezTo>
                    <a:pt x="67" y="449"/>
                    <a:pt x="105" y="517"/>
                    <a:pt x="73" y="571"/>
                  </a:cubicBezTo>
                  <a:cubicBezTo>
                    <a:pt x="65" y="584"/>
                    <a:pt x="56" y="596"/>
                    <a:pt x="47" y="608"/>
                  </a:cubicBezTo>
                  <a:cubicBezTo>
                    <a:pt x="35" y="624"/>
                    <a:pt x="21" y="639"/>
                    <a:pt x="6" y="653"/>
                  </a:cubicBezTo>
                  <a:cubicBezTo>
                    <a:pt x="73" y="715"/>
                    <a:pt x="162" y="752"/>
                    <a:pt x="260" y="752"/>
                  </a:cubicBezTo>
                  <a:cubicBezTo>
                    <a:pt x="264" y="752"/>
                    <a:pt x="268" y="752"/>
                    <a:pt x="271" y="752"/>
                  </a:cubicBezTo>
                  <a:cubicBezTo>
                    <a:pt x="468" y="747"/>
                    <a:pt x="629" y="588"/>
                    <a:pt x="636" y="391"/>
                  </a:cubicBezTo>
                  <a:cubicBezTo>
                    <a:pt x="644" y="177"/>
                    <a:pt x="473" y="0"/>
                    <a:pt x="26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16"/>
            <p:cNvSpPr>
              <a:spLocks noEditPoints="1"/>
            </p:cNvSpPr>
            <p:nvPr/>
          </p:nvSpPr>
          <p:spPr bwMode="auto">
            <a:xfrm>
              <a:off x="6530976" y="2530663"/>
              <a:ext cx="561975" cy="1565275"/>
            </a:xfrm>
            <a:custGeom>
              <a:avLst/>
              <a:gdLst>
                <a:gd name="T0" fmla="*/ 99 w 199"/>
                <a:gd name="T1" fmla="*/ 349 h 553"/>
                <a:gd name="T2" fmla="*/ 94 w 199"/>
                <a:gd name="T3" fmla="*/ 349 h 553"/>
                <a:gd name="T4" fmla="*/ 32 w 199"/>
                <a:gd name="T5" fmla="*/ 471 h 553"/>
                <a:gd name="T6" fmla="*/ 58 w 199"/>
                <a:gd name="T7" fmla="*/ 508 h 553"/>
                <a:gd name="T8" fmla="*/ 100 w 199"/>
                <a:gd name="T9" fmla="*/ 553 h 553"/>
                <a:gd name="T10" fmla="*/ 141 w 199"/>
                <a:gd name="T11" fmla="*/ 508 h 553"/>
                <a:gd name="T12" fmla="*/ 167 w 199"/>
                <a:gd name="T13" fmla="*/ 471 h 553"/>
                <a:gd name="T14" fmla="*/ 99 w 199"/>
                <a:gd name="T15" fmla="*/ 349 h 553"/>
                <a:gd name="T16" fmla="*/ 100 w 199"/>
                <a:gd name="T17" fmla="*/ 0 h 553"/>
                <a:gd name="T18" fmla="*/ 58 w 199"/>
                <a:gd name="T19" fmla="*/ 45 h 553"/>
                <a:gd name="T20" fmla="*/ 30 w 199"/>
                <a:gd name="T21" fmla="*/ 86 h 553"/>
                <a:gd name="T22" fmla="*/ 98 w 199"/>
                <a:gd name="T23" fmla="*/ 204 h 553"/>
                <a:gd name="T24" fmla="*/ 101 w 199"/>
                <a:gd name="T25" fmla="*/ 204 h 553"/>
                <a:gd name="T26" fmla="*/ 162 w 199"/>
                <a:gd name="T27" fmla="*/ 175 h 553"/>
                <a:gd name="T28" fmla="*/ 169 w 199"/>
                <a:gd name="T29" fmla="*/ 86 h 553"/>
                <a:gd name="T30" fmla="*/ 141 w 199"/>
                <a:gd name="T31" fmla="*/ 45 h 553"/>
                <a:gd name="T32" fmla="*/ 100 w 199"/>
                <a:gd name="T3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9" h="553">
                  <a:moveTo>
                    <a:pt x="99" y="349"/>
                  </a:moveTo>
                  <a:cubicBezTo>
                    <a:pt x="97" y="349"/>
                    <a:pt x="96" y="349"/>
                    <a:pt x="94" y="349"/>
                  </a:cubicBezTo>
                  <a:cubicBezTo>
                    <a:pt x="36" y="354"/>
                    <a:pt x="1" y="419"/>
                    <a:pt x="32" y="471"/>
                  </a:cubicBezTo>
                  <a:cubicBezTo>
                    <a:pt x="40" y="484"/>
                    <a:pt x="49" y="496"/>
                    <a:pt x="58" y="508"/>
                  </a:cubicBezTo>
                  <a:cubicBezTo>
                    <a:pt x="71" y="524"/>
                    <a:pt x="85" y="539"/>
                    <a:pt x="100" y="553"/>
                  </a:cubicBezTo>
                  <a:cubicBezTo>
                    <a:pt x="115" y="539"/>
                    <a:pt x="129" y="524"/>
                    <a:pt x="141" y="508"/>
                  </a:cubicBezTo>
                  <a:cubicBezTo>
                    <a:pt x="150" y="496"/>
                    <a:pt x="159" y="484"/>
                    <a:pt x="167" y="471"/>
                  </a:cubicBezTo>
                  <a:cubicBezTo>
                    <a:pt x="199" y="417"/>
                    <a:pt x="161" y="349"/>
                    <a:pt x="99" y="349"/>
                  </a:cubicBezTo>
                  <a:moveTo>
                    <a:pt x="100" y="0"/>
                  </a:moveTo>
                  <a:cubicBezTo>
                    <a:pt x="85" y="14"/>
                    <a:pt x="71" y="29"/>
                    <a:pt x="58" y="45"/>
                  </a:cubicBezTo>
                  <a:cubicBezTo>
                    <a:pt x="48" y="58"/>
                    <a:pt x="39" y="72"/>
                    <a:pt x="30" y="86"/>
                  </a:cubicBezTo>
                  <a:cubicBezTo>
                    <a:pt x="0" y="138"/>
                    <a:pt x="38" y="204"/>
                    <a:pt x="98" y="204"/>
                  </a:cubicBezTo>
                  <a:cubicBezTo>
                    <a:pt x="101" y="204"/>
                    <a:pt x="101" y="204"/>
                    <a:pt x="101" y="204"/>
                  </a:cubicBezTo>
                  <a:cubicBezTo>
                    <a:pt x="125" y="204"/>
                    <a:pt x="147" y="193"/>
                    <a:pt x="162" y="175"/>
                  </a:cubicBezTo>
                  <a:cubicBezTo>
                    <a:pt x="182" y="151"/>
                    <a:pt x="187" y="116"/>
                    <a:pt x="169" y="86"/>
                  </a:cubicBezTo>
                  <a:cubicBezTo>
                    <a:pt x="161" y="72"/>
                    <a:pt x="151" y="58"/>
                    <a:pt x="141" y="45"/>
                  </a:cubicBezTo>
                  <a:cubicBezTo>
                    <a:pt x="129" y="29"/>
                    <a:pt x="115" y="14"/>
                    <a:pt x="10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Freeform 17"/>
            <p:cNvSpPr/>
            <p:nvPr/>
          </p:nvSpPr>
          <p:spPr bwMode="auto">
            <a:xfrm>
              <a:off x="3917951" y="4281676"/>
              <a:ext cx="1428750" cy="328613"/>
            </a:xfrm>
            <a:custGeom>
              <a:avLst/>
              <a:gdLst>
                <a:gd name="T0" fmla="*/ 506 w 506"/>
                <a:gd name="T1" fmla="*/ 7 h 116"/>
                <a:gd name="T2" fmla="*/ 418 w 506"/>
                <a:gd name="T3" fmla="*/ 45 h 116"/>
                <a:gd name="T4" fmla="*/ 429 w 506"/>
                <a:gd name="T5" fmla="*/ 58 h 116"/>
                <a:gd name="T6" fmla="*/ 221 w 506"/>
                <a:gd name="T7" fmla="*/ 103 h 116"/>
                <a:gd name="T8" fmla="*/ 11 w 506"/>
                <a:gd name="T9" fmla="*/ 3 h 116"/>
                <a:gd name="T10" fmla="*/ 3 w 506"/>
                <a:gd name="T11" fmla="*/ 3 h 116"/>
                <a:gd name="T12" fmla="*/ 3 w 506"/>
                <a:gd name="T13" fmla="*/ 11 h 116"/>
                <a:gd name="T14" fmla="*/ 220 w 506"/>
                <a:gd name="T15" fmla="*/ 114 h 116"/>
                <a:gd name="T16" fmla="*/ 256 w 506"/>
                <a:gd name="T17" fmla="*/ 116 h 116"/>
                <a:gd name="T18" fmla="*/ 436 w 506"/>
                <a:gd name="T19" fmla="*/ 68 h 116"/>
                <a:gd name="T20" fmla="*/ 449 w 506"/>
                <a:gd name="T21" fmla="*/ 84 h 116"/>
                <a:gd name="T22" fmla="*/ 506 w 506"/>
                <a:gd name="T23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16">
                  <a:moveTo>
                    <a:pt x="506" y="7"/>
                  </a:moveTo>
                  <a:cubicBezTo>
                    <a:pt x="418" y="45"/>
                    <a:pt x="418" y="45"/>
                    <a:pt x="418" y="45"/>
                  </a:cubicBezTo>
                  <a:cubicBezTo>
                    <a:pt x="429" y="58"/>
                    <a:pt x="429" y="58"/>
                    <a:pt x="429" y="58"/>
                  </a:cubicBezTo>
                  <a:cubicBezTo>
                    <a:pt x="367" y="94"/>
                    <a:pt x="293" y="110"/>
                    <a:pt x="221" y="103"/>
                  </a:cubicBezTo>
                  <a:cubicBezTo>
                    <a:pt x="142" y="95"/>
                    <a:pt x="68" y="59"/>
                    <a:pt x="11" y="3"/>
                  </a:cubicBezTo>
                  <a:cubicBezTo>
                    <a:pt x="9" y="0"/>
                    <a:pt x="5" y="0"/>
                    <a:pt x="3" y="3"/>
                  </a:cubicBezTo>
                  <a:cubicBezTo>
                    <a:pt x="0" y="5"/>
                    <a:pt x="0" y="9"/>
                    <a:pt x="3" y="11"/>
                  </a:cubicBezTo>
                  <a:cubicBezTo>
                    <a:pt x="61" y="69"/>
                    <a:pt x="138" y="106"/>
                    <a:pt x="220" y="114"/>
                  </a:cubicBezTo>
                  <a:cubicBezTo>
                    <a:pt x="232" y="116"/>
                    <a:pt x="244" y="116"/>
                    <a:pt x="256" y="116"/>
                  </a:cubicBezTo>
                  <a:cubicBezTo>
                    <a:pt x="319" y="116"/>
                    <a:pt x="382" y="100"/>
                    <a:pt x="436" y="68"/>
                  </a:cubicBezTo>
                  <a:cubicBezTo>
                    <a:pt x="449" y="84"/>
                    <a:pt x="449" y="84"/>
                    <a:pt x="449" y="84"/>
                  </a:cubicBezTo>
                  <a:lnTo>
                    <a:pt x="506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/>
            <p:nvPr/>
          </p:nvSpPr>
          <p:spPr bwMode="auto">
            <a:xfrm>
              <a:off x="6799263" y="4281676"/>
              <a:ext cx="1430338" cy="328613"/>
            </a:xfrm>
            <a:custGeom>
              <a:avLst/>
              <a:gdLst>
                <a:gd name="T0" fmla="*/ 506 w 506"/>
                <a:gd name="T1" fmla="*/ 7 h 116"/>
                <a:gd name="T2" fmla="*/ 418 w 506"/>
                <a:gd name="T3" fmla="*/ 45 h 116"/>
                <a:gd name="T4" fmla="*/ 429 w 506"/>
                <a:gd name="T5" fmla="*/ 58 h 116"/>
                <a:gd name="T6" fmla="*/ 221 w 506"/>
                <a:gd name="T7" fmla="*/ 103 h 116"/>
                <a:gd name="T8" fmla="*/ 11 w 506"/>
                <a:gd name="T9" fmla="*/ 3 h 116"/>
                <a:gd name="T10" fmla="*/ 2 w 506"/>
                <a:gd name="T11" fmla="*/ 3 h 116"/>
                <a:gd name="T12" fmla="*/ 2 w 506"/>
                <a:gd name="T13" fmla="*/ 11 h 116"/>
                <a:gd name="T14" fmla="*/ 220 w 506"/>
                <a:gd name="T15" fmla="*/ 114 h 116"/>
                <a:gd name="T16" fmla="*/ 256 w 506"/>
                <a:gd name="T17" fmla="*/ 116 h 116"/>
                <a:gd name="T18" fmla="*/ 436 w 506"/>
                <a:gd name="T19" fmla="*/ 68 h 116"/>
                <a:gd name="T20" fmla="*/ 448 w 506"/>
                <a:gd name="T21" fmla="*/ 84 h 116"/>
                <a:gd name="T22" fmla="*/ 506 w 506"/>
                <a:gd name="T23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16">
                  <a:moveTo>
                    <a:pt x="506" y="7"/>
                  </a:moveTo>
                  <a:cubicBezTo>
                    <a:pt x="418" y="45"/>
                    <a:pt x="418" y="45"/>
                    <a:pt x="418" y="45"/>
                  </a:cubicBezTo>
                  <a:cubicBezTo>
                    <a:pt x="429" y="58"/>
                    <a:pt x="429" y="58"/>
                    <a:pt x="429" y="58"/>
                  </a:cubicBezTo>
                  <a:cubicBezTo>
                    <a:pt x="366" y="94"/>
                    <a:pt x="293" y="110"/>
                    <a:pt x="221" y="103"/>
                  </a:cubicBezTo>
                  <a:cubicBezTo>
                    <a:pt x="142" y="95"/>
                    <a:pt x="67" y="59"/>
                    <a:pt x="11" y="3"/>
                  </a:cubicBezTo>
                  <a:cubicBezTo>
                    <a:pt x="9" y="0"/>
                    <a:pt x="5" y="0"/>
                    <a:pt x="2" y="3"/>
                  </a:cubicBezTo>
                  <a:cubicBezTo>
                    <a:pt x="0" y="5"/>
                    <a:pt x="0" y="9"/>
                    <a:pt x="2" y="11"/>
                  </a:cubicBezTo>
                  <a:cubicBezTo>
                    <a:pt x="61" y="69"/>
                    <a:pt x="138" y="106"/>
                    <a:pt x="220" y="114"/>
                  </a:cubicBezTo>
                  <a:cubicBezTo>
                    <a:pt x="232" y="116"/>
                    <a:pt x="244" y="116"/>
                    <a:pt x="256" y="116"/>
                  </a:cubicBezTo>
                  <a:cubicBezTo>
                    <a:pt x="319" y="116"/>
                    <a:pt x="382" y="100"/>
                    <a:pt x="436" y="68"/>
                  </a:cubicBezTo>
                  <a:cubicBezTo>
                    <a:pt x="448" y="84"/>
                    <a:pt x="448" y="84"/>
                    <a:pt x="448" y="84"/>
                  </a:cubicBezTo>
                  <a:lnTo>
                    <a:pt x="506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Freeform 19"/>
            <p:cNvSpPr/>
            <p:nvPr/>
          </p:nvSpPr>
          <p:spPr bwMode="auto">
            <a:xfrm>
              <a:off x="5370513" y="1976626"/>
              <a:ext cx="1428750" cy="342900"/>
            </a:xfrm>
            <a:custGeom>
              <a:avLst/>
              <a:gdLst>
                <a:gd name="T0" fmla="*/ 506 w 506"/>
                <a:gd name="T1" fmla="*/ 115 h 121"/>
                <a:gd name="T2" fmla="*/ 448 w 506"/>
                <a:gd name="T3" fmla="*/ 39 h 121"/>
                <a:gd name="T4" fmla="*/ 436 w 506"/>
                <a:gd name="T5" fmla="*/ 54 h 121"/>
                <a:gd name="T6" fmla="*/ 220 w 506"/>
                <a:gd name="T7" fmla="*/ 8 h 121"/>
                <a:gd name="T8" fmla="*/ 2 w 506"/>
                <a:gd name="T9" fmla="*/ 111 h 121"/>
                <a:gd name="T10" fmla="*/ 2 w 506"/>
                <a:gd name="T11" fmla="*/ 119 h 121"/>
                <a:gd name="T12" fmla="*/ 7 w 506"/>
                <a:gd name="T13" fmla="*/ 121 h 121"/>
                <a:gd name="T14" fmla="*/ 11 w 506"/>
                <a:gd name="T15" fmla="*/ 119 h 121"/>
                <a:gd name="T16" fmla="*/ 221 w 506"/>
                <a:gd name="T17" fmla="*/ 19 h 121"/>
                <a:gd name="T18" fmla="*/ 429 w 506"/>
                <a:gd name="T19" fmla="*/ 64 h 121"/>
                <a:gd name="T20" fmla="*/ 418 w 506"/>
                <a:gd name="T21" fmla="*/ 77 h 121"/>
                <a:gd name="T22" fmla="*/ 506 w 506"/>
                <a:gd name="T23" fmla="*/ 11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21">
                  <a:moveTo>
                    <a:pt x="506" y="115"/>
                  </a:moveTo>
                  <a:cubicBezTo>
                    <a:pt x="448" y="39"/>
                    <a:pt x="448" y="39"/>
                    <a:pt x="448" y="39"/>
                  </a:cubicBezTo>
                  <a:cubicBezTo>
                    <a:pt x="436" y="54"/>
                    <a:pt x="436" y="54"/>
                    <a:pt x="436" y="54"/>
                  </a:cubicBezTo>
                  <a:cubicBezTo>
                    <a:pt x="371" y="16"/>
                    <a:pt x="295" y="0"/>
                    <a:pt x="220" y="8"/>
                  </a:cubicBezTo>
                  <a:cubicBezTo>
                    <a:pt x="138" y="16"/>
                    <a:pt x="61" y="53"/>
                    <a:pt x="2" y="111"/>
                  </a:cubicBezTo>
                  <a:cubicBezTo>
                    <a:pt x="0" y="113"/>
                    <a:pt x="0" y="117"/>
                    <a:pt x="2" y="119"/>
                  </a:cubicBezTo>
                  <a:cubicBezTo>
                    <a:pt x="4" y="121"/>
                    <a:pt x="5" y="121"/>
                    <a:pt x="7" y="121"/>
                  </a:cubicBezTo>
                  <a:cubicBezTo>
                    <a:pt x="8" y="121"/>
                    <a:pt x="10" y="121"/>
                    <a:pt x="11" y="119"/>
                  </a:cubicBezTo>
                  <a:cubicBezTo>
                    <a:pt x="67" y="63"/>
                    <a:pt x="142" y="27"/>
                    <a:pt x="221" y="19"/>
                  </a:cubicBezTo>
                  <a:cubicBezTo>
                    <a:pt x="293" y="12"/>
                    <a:pt x="366" y="28"/>
                    <a:pt x="429" y="64"/>
                  </a:cubicBezTo>
                  <a:cubicBezTo>
                    <a:pt x="418" y="77"/>
                    <a:pt x="418" y="77"/>
                    <a:pt x="418" y="77"/>
                  </a:cubicBezTo>
                  <a:lnTo>
                    <a:pt x="506" y="11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Group 11"/>
            <p:cNvGrpSpPr/>
            <p:nvPr/>
          </p:nvGrpSpPr>
          <p:grpSpPr>
            <a:xfrm>
              <a:off x="4438274" y="3015235"/>
              <a:ext cx="428990" cy="626986"/>
              <a:chOff x="6258454" y="3849160"/>
              <a:chExt cx="330200" cy="482600"/>
            </a:xfrm>
            <a:solidFill>
              <a:srgbClr val="4D6477"/>
            </a:solidFill>
          </p:grpSpPr>
          <p:sp>
            <p:nvSpPr>
              <p:cNvPr id="40" name="Freeform 35"/>
              <p:cNvSpPr>
                <a:spLocks noEditPoints="1"/>
              </p:cNvSpPr>
              <p:nvPr/>
            </p:nvSpPr>
            <p:spPr bwMode="auto">
              <a:xfrm>
                <a:off x="6258454" y="3849160"/>
                <a:ext cx="330200" cy="482600"/>
              </a:xfrm>
              <a:custGeom>
                <a:avLst/>
                <a:gdLst>
                  <a:gd name="T0" fmla="*/ 44 w 88"/>
                  <a:gd name="T1" fmla="*/ 0 h 128"/>
                  <a:gd name="T2" fmla="*/ 0 w 88"/>
                  <a:gd name="T3" fmla="*/ 44 h 128"/>
                  <a:gd name="T4" fmla="*/ 20 w 88"/>
                  <a:gd name="T5" fmla="*/ 92 h 128"/>
                  <a:gd name="T6" fmla="*/ 44 w 88"/>
                  <a:gd name="T7" fmla="*/ 128 h 128"/>
                  <a:gd name="T8" fmla="*/ 68 w 88"/>
                  <a:gd name="T9" fmla="*/ 92 h 128"/>
                  <a:gd name="T10" fmla="*/ 88 w 88"/>
                  <a:gd name="T11" fmla="*/ 44 h 128"/>
                  <a:gd name="T12" fmla="*/ 44 w 88"/>
                  <a:gd name="T13" fmla="*/ 0 h 128"/>
                  <a:gd name="T14" fmla="*/ 54 w 88"/>
                  <a:gd name="T15" fmla="*/ 109 h 128"/>
                  <a:gd name="T16" fmla="*/ 35 w 88"/>
                  <a:gd name="T17" fmla="*/ 111 h 128"/>
                  <a:gd name="T18" fmla="*/ 32 w 88"/>
                  <a:gd name="T19" fmla="*/ 104 h 128"/>
                  <a:gd name="T20" fmla="*/ 32 w 88"/>
                  <a:gd name="T21" fmla="*/ 103 h 128"/>
                  <a:gd name="T22" fmla="*/ 57 w 88"/>
                  <a:gd name="T23" fmla="*/ 100 h 128"/>
                  <a:gd name="T24" fmla="*/ 56 w 88"/>
                  <a:gd name="T25" fmla="*/ 104 h 128"/>
                  <a:gd name="T26" fmla="*/ 54 w 88"/>
                  <a:gd name="T27" fmla="*/ 109 h 128"/>
                  <a:gd name="T28" fmla="*/ 31 w 88"/>
                  <a:gd name="T29" fmla="*/ 100 h 128"/>
                  <a:gd name="T30" fmla="*/ 28 w 88"/>
                  <a:gd name="T31" fmla="*/ 92 h 128"/>
                  <a:gd name="T32" fmla="*/ 60 w 88"/>
                  <a:gd name="T33" fmla="*/ 92 h 128"/>
                  <a:gd name="T34" fmla="*/ 58 w 88"/>
                  <a:gd name="T35" fmla="*/ 96 h 128"/>
                  <a:gd name="T36" fmla="*/ 31 w 88"/>
                  <a:gd name="T37" fmla="*/ 100 h 128"/>
                  <a:gd name="T38" fmla="*/ 44 w 88"/>
                  <a:gd name="T39" fmla="*/ 120 h 128"/>
                  <a:gd name="T40" fmla="*/ 36 w 88"/>
                  <a:gd name="T41" fmla="*/ 115 h 128"/>
                  <a:gd name="T42" fmla="*/ 53 w 88"/>
                  <a:gd name="T43" fmla="*/ 113 h 128"/>
                  <a:gd name="T44" fmla="*/ 44 w 88"/>
                  <a:gd name="T45" fmla="*/ 120 h 128"/>
                  <a:gd name="T46" fmla="*/ 63 w 88"/>
                  <a:gd name="T47" fmla="*/ 84 h 128"/>
                  <a:gd name="T48" fmla="*/ 25 w 88"/>
                  <a:gd name="T49" fmla="*/ 84 h 128"/>
                  <a:gd name="T50" fmla="*/ 19 w 88"/>
                  <a:gd name="T51" fmla="*/ 71 h 128"/>
                  <a:gd name="T52" fmla="*/ 8 w 88"/>
                  <a:gd name="T53" fmla="*/ 44 h 128"/>
                  <a:gd name="T54" fmla="*/ 44 w 88"/>
                  <a:gd name="T55" fmla="*/ 8 h 128"/>
                  <a:gd name="T56" fmla="*/ 80 w 88"/>
                  <a:gd name="T57" fmla="*/ 44 h 128"/>
                  <a:gd name="T58" fmla="*/ 69 w 88"/>
                  <a:gd name="T59" fmla="*/ 71 h 128"/>
                  <a:gd name="T60" fmla="*/ 63 w 88"/>
                  <a:gd name="T61" fmla="*/ 8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" h="128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5"/>
                      <a:pt x="27" y="128"/>
                      <a:pt x="44" y="128"/>
                    </a:cubicBezTo>
                    <a:cubicBezTo>
                      <a:pt x="61" y="128"/>
                      <a:pt x="60" y="115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20"/>
                      <a:pt x="68" y="0"/>
                      <a:pt x="44" y="0"/>
                    </a:cubicBezTo>
                    <a:close/>
                    <a:moveTo>
                      <a:pt x="54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4"/>
                    </a:cubicBezTo>
                    <a:cubicBezTo>
                      <a:pt x="32" y="104"/>
                      <a:pt x="32" y="104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2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4" y="109"/>
                    </a:cubicBezTo>
                    <a:close/>
                    <a:moveTo>
                      <a:pt x="31" y="100"/>
                    </a:moveTo>
                    <a:cubicBezTo>
                      <a:pt x="30" y="97"/>
                      <a:pt x="29" y="95"/>
                      <a:pt x="28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100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20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5" y="84"/>
                      <a:pt x="25" y="84"/>
                      <a:pt x="25" y="84"/>
                    </a:cubicBezTo>
                    <a:cubicBezTo>
                      <a:pt x="23" y="80"/>
                      <a:pt x="21" y="75"/>
                      <a:pt x="19" y="71"/>
                    </a:cubicBezTo>
                    <a:cubicBezTo>
                      <a:pt x="13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69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solidFill>
                <a:srgbClr val="0A3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Freeform 36"/>
              <p:cNvSpPr/>
              <p:nvPr/>
            </p:nvSpPr>
            <p:spPr bwMode="auto">
              <a:xfrm>
                <a:off x="6333066" y="3925360"/>
                <a:ext cx="96837" cy="96838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4 h 26"/>
                  <a:gd name="T4" fmla="*/ 2 w 26"/>
                  <a:gd name="T5" fmla="*/ 26 h 26"/>
                  <a:gd name="T6" fmla="*/ 4 w 26"/>
                  <a:gd name="T7" fmla="*/ 24 h 26"/>
                  <a:gd name="T8" fmla="*/ 24 w 26"/>
                  <a:gd name="T9" fmla="*/ 4 h 26"/>
                  <a:gd name="T10" fmla="*/ 26 w 26"/>
                  <a:gd name="T11" fmla="*/ 2 h 26"/>
                  <a:gd name="T12" fmla="*/ 24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solidFill>
                <a:srgbClr val="0A3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Group 14"/>
            <p:cNvGrpSpPr/>
            <p:nvPr/>
          </p:nvGrpSpPr>
          <p:grpSpPr>
            <a:xfrm>
              <a:off x="5783538" y="2994712"/>
              <a:ext cx="624922" cy="527988"/>
              <a:chOff x="8106304" y="2931585"/>
              <a:chExt cx="481012" cy="406400"/>
            </a:xfrm>
            <a:solidFill>
              <a:srgbClr val="D29681"/>
            </a:solidFill>
          </p:grpSpPr>
          <p:sp>
            <p:nvSpPr>
              <p:cNvPr id="37" name="Freeform 42"/>
              <p:cNvSpPr>
                <a:spLocks noEditPoints="1"/>
              </p:cNvSpPr>
              <p:nvPr/>
            </p:nvSpPr>
            <p:spPr bwMode="auto">
              <a:xfrm>
                <a:off x="8226954" y="3037947"/>
                <a:ext cx="241300" cy="239713"/>
              </a:xfrm>
              <a:custGeom>
                <a:avLst/>
                <a:gdLst>
                  <a:gd name="T0" fmla="*/ 32 w 64"/>
                  <a:gd name="T1" fmla="*/ 0 h 64"/>
                  <a:gd name="T2" fmla="*/ 0 w 64"/>
                  <a:gd name="T3" fmla="*/ 32 h 64"/>
                  <a:gd name="T4" fmla="*/ 32 w 64"/>
                  <a:gd name="T5" fmla="*/ 64 h 64"/>
                  <a:gd name="T6" fmla="*/ 64 w 64"/>
                  <a:gd name="T7" fmla="*/ 32 h 64"/>
                  <a:gd name="T8" fmla="*/ 32 w 64"/>
                  <a:gd name="T9" fmla="*/ 0 h 64"/>
                  <a:gd name="T10" fmla="*/ 50 w 64"/>
                  <a:gd name="T11" fmla="*/ 48 h 64"/>
                  <a:gd name="T12" fmla="*/ 16 w 64"/>
                  <a:gd name="T13" fmla="*/ 50 h 64"/>
                  <a:gd name="T14" fmla="*/ 14 w 64"/>
                  <a:gd name="T15" fmla="*/ 16 h 64"/>
                  <a:gd name="T16" fmla="*/ 48 w 64"/>
                  <a:gd name="T17" fmla="*/ 14 h 64"/>
                  <a:gd name="T18" fmla="*/ 50 w 64"/>
                  <a:gd name="T19" fmla="*/ 4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64">
                    <a:moveTo>
                      <a:pt x="32" y="0"/>
                    </a:moveTo>
                    <a:cubicBezTo>
                      <a:pt x="14" y="0"/>
                      <a:pt x="0" y="14"/>
                      <a:pt x="0" y="32"/>
                    </a:cubicBezTo>
                    <a:cubicBezTo>
                      <a:pt x="0" y="50"/>
                      <a:pt x="14" y="64"/>
                      <a:pt x="32" y="64"/>
                    </a:cubicBezTo>
                    <a:cubicBezTo>
                      <a:pt x="50" y="64"/>
                      <a:pt x="64" y="50"/>
                      <a:pt x="64" y="32"/>
                    </a:cubicBezTo>
                    <a:cubicBezTo>
                      <a:pt x="64" y="14"/>
                      <a:pt x="50" y="0"/>
                      <a:pt x="32" y="0"/>
                    </a:cubicBezTo>
                    <a:close/>
                    <a:moveTo>
                      <a:pt x="50" y="48"/>
                    </a:moveTo>
                    <a:cubicBezTo>
                      <a:pt x="42" y="58"/>
                      <a:pt x="26" y="59"/>
                      <a:pt x="16" y="50"/>
                    </a:cubicBezTo>
                    <a:cubicBezTo>
                      <a:pt x="6" y="42"/>
                      <a:pt x="5" y="26"/>
                      <a:pt x="14" y="16"/>
                    </a:cubicBezTo>
                    <a:cubicBezTo>
                      <a:pt x="22" y="6"/>
                      <a:pt x="38" y="5"/>
                      <a:pt x="48" y="14"/>
                    </a:cubicBezTo>
                    <a:cubicBezTo>
                      <a:pt x="58" y="22"/>
                      <a:pt x="59" y="38"/>
                      <a:pt x="50" y="48"/>
                    </a:cubicBez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Freeform 43"/>
              <p:cNvSpPr/>
              <p:nvPr/>
            </p:nvSpPr>
            <p:spPr bwMode="auto">
              <a:xfrm>
                <a:off x="8287279" y="3096685"/>
                <a:ext cx="68262" cy="68263"/>
              </a:xfrm>
              <a:custGeom>
                <a:avLst/>
                <a:gdLst>
                  <a:gd name="T0" fmla="*/ 16 w 18"/>
                  <a:gd name="T1" fmla="*/ 0 h 18"/>
                  <a:gd name="T2" fmla="*/ 0 w 18"/>
                  <a:gd name="T3" fmla="*/ 16 h 18"/>
                  <a:gd name="T4" fmla="*/ 0 w 18"/>
                  <a:gd name="T5" fmla="*/ 16 h 18"/>
                  <a:gd name="T6" fmla="*/ 2 w 18"/>
                  <a:gd name="T7" fmla="*/ 18 h 18"/>
                  <a:gd name="T8" fmla="*/ 4 w 18"/>
                  <a:gd name="T9" fmla="*/ 16 h 18"/>
                  <a:gd name="T10" fmla="*/ 4 w 18"/>
                  <a:gd name="T11" fmla="*/ 16 h 18"/>
                  <a:gd name="T12" fmla="*/ 16 w 18"/>
                  <a:gd name="T13" fmla="*/ 4 h 18"/>
                  <a:gd name="T14" fmla="*/ 18 w 18"/>
                  <a:gd name="T15" fmla="*/ 2 h 18"/>
                  <a:gd name="T16" fmla="*/ 16 w 1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8"/>
                      <a:pt x="2" y="18"/>
                    </a:cubicBezTo>
                    <a:cubicBezTo>
                      <a:pt x="3" y="18"/>
                      <a:pt x="4" y="17"/>
                      <a:pt x="4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17" y="4"/>
                      <a:pt x="18" y="3"/>
                      <a:pt x="18" y="2"/>
                    </a:cubicBezTo>
                    <a:cubicBezTo>
                      <a:pt x="18" y="1"/>
                      <a:pt x="17" y="0"/>
                      <a:pt x="16" y="0"/>
                    </a:cubicBez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44"/>
              <p:cNvSpPr>
                <a:spLocks noEditPoints="1"/>
              </p:cNvSpPr>
              <p:nvPr/>
            </p:nvSpPr>
            <p:spPr bwMode="auto">
              <a:xfrm>
                <a:off x="8106304" y="2931585"/>
                <a:ext cx="481012" cy="406400"/>
              </a:xfrm>
              <a:custGeom>
                <a:avLst/>
                <a:gdLst>
                  <a:gd name="T0" fmla="*/ 118 w 128"/>
                  <a:gd name="T1" fmla="*/ 24 h 108"/>
                  <a:gd name="T2" fmla="*/ 101 w 128"/>
                  <a:gd name="T3" fmla="*/ 21 h 108"/>
                  <a:gd name="T4" fmla="*/ 95 w 128"/>
                  <a:gd name="T5" fmla="*/ 8 h 108"/>
                  <a:gd name="T6" fmla="*/ 84 w 128"/>
                  <a:gd name="T7" fmla="*/ 0 h 108"/>
                  <a:gd name="T8" fmla="*/ 44 w 128"/>
                  <a:gd name="T9" fmla="*/ 0 h 108"/>
                  <a:gd name="T10" fmla="*/ 33 w 128"/>
                  <a:gd name="T11" fmla="*/ 8 h 108"/>
                  <a:gd name="T12" fmla="*/ 27 w 128"/>
                  <a:gd name="T13" fmla="*/ 21 h 108"/>
                  <a:gd name="T14" fmla="*/ 10 w 128"/>
                  <a:gd name="T15" fmla="*/ 24 h 108"/>
                  <a:gd name="T16" fmla="*/ 0 w 128"/>
                  <a:gd name="T17" fmla="*/ 36 h 108"/>
                  <a:gd name="T18" fmla="*/ 0 w 128"/>
                  <a:gd name="T19" fmla="*/ 96 h 108"/>
                  <a:gd name="T20" fmla="*/ 12 w 128"/>
                  <a:gd name="T21" fmla="*/ 108 h 108"/>
                  <a:gd name="T22" fmla="*/ 116 w 128"/>
                  <a:gd name="T23" fmla="*/ 108 h 108"/>
                  <a:gd name="T24" fmla="*/ 128 w 128"/>
                  <a:gd name="T25" fmla="*/ 96 h 108"/>
                  <a:gd name="T26" fmla="*/ 128 w 128"/>
                  <a:gd name="T27" fmla="*/ 36 h 108"/>
                  <a:gd name="T28" fmla="*/ 118 w 128"/>
                  <a:gd name="T29" fmla="*/ 24 h 108"/>
                  <a:gd name="T30" fmla="*/ 120 w 128"/>
                  <a:gd name="T31" fmla="*/ 96 h 108"/>
                  <a:gd name="T32" fmla="*/ 116 w 128"/>
                  <a:gd name="T33" fmla="*/ 100 h 108"/>
                  <a:gd name="T34" fmla="*/ 12 w 128"/>
                  <a:gd name="T35" fmla="*/ 100 h 108"/>
                  <a:gd name="T36" fmla="*/ 8 w 128"/>
                  <a:gd name="T37" fmla="*/ 96 h 108"/>
                  <a:gd name="T38" fmla="*/ 8 w 128"/>
                  <a:gd name="T39" fmla="*/ 36 h 108"/>
                  <a:gd name="T40" fmla="*/ 11 w 128"/>
                  <a:gd name="T41" fmla="*/ 32 h 108"/>
                  <a:gd name="T42" fmla="*/ 33 w 128"/>
                  <a:gd name="T43" fmla="*/ 28 h 108"/>
                  <a:gd name="T44" fmla="*/ 40 w 128"/>
                  <a:gd name="T45" fmla="*/ 11 h 108"/>
                  <a:gd name="T46" fmla="*/ 44 w 128"/>
                  <a:gd name="T47" fmla="*/ 8 h 108"/>
                  <a:gd name="T48" fmla="*/ 84 w 128"/>
                  <a:gd name="T49" fmla="*/ 8 h 108"/>
                  <a:gd name="T50" fmla="*/ 88 w 128"/>
                  <a:gd name="T51" fmla="*/ 11 h 108"/>
                  <a:gd name="T52" fmla="*/ 95 w 128"/>
                  <a:gd name="T53" fmla="*/ 28 h 108"/>
                  <a:gd name="T54" fmla="*/ 117 w 128"/>
                  <a:gd name="T55" fmla="*/ 32 h 108"/>
                  <a:gd name="T56" fmla="*/ 120 w 128"/>
                  <a:gd name="T57" fmla="*/ 36 h 108"/>
                  <a:gd name="T58" fmla="*/ 120 w 128"/>
                  <a:gd name="T59" fmla="*/ 9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8" h="108">
                    <a:moveTo>
                      <a:pt x="118" y="24"/>
                    </a:moveTo>
                    <a:cubicBezTo>
                      <a:pt x="101" y="21"/>
                      <a:pt x="101" y="21"/>
                      <a:pt x="101" y="21"/>
                    </a:cubicBezTo>
                    <a:cubicBezTo>
                      <a:pt x="95" y="8"/>
                      <a:pt x="95" y="8"/>
                      <a:pt x="95" y="8"/>
                    </a:cubicBezTo>
                    <a:cubicBezTo>
                      <a:pt x="93" y="3"/>
                      <a:pt x="89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9" y="0"/>
                      <a:pt x="35" y="3"/>
                      <a:pt x="33" y="8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4" y="25"/>
                      <a:pt x="0" y="30"/>
                      <a:pt x="0" y="3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103"/>
                      <a:pt x="5" y="108"/>
                      <a:pt x="12" y="108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23" y="108"/>
                      <a:pt x="128" y="103"/>
                      <a:pt x="128" y="96"/>
                    </a:cubicBezTo>
                    <a:cubicBezTo>
                      <a:pt x="128" y="36"/>
                      <a:pt x="128" y="36"/>
                      <a:pt x="128" y="36"/>
                    </a:cubicBezTo>
                    <a:cubicBezTo>
                      <a:pt x="128" y="30"/>
                      <a:pt x="124" y="25"/>
                      <a:pt x="118" y="24"/>
                    </a:cubicBezTo>
                    <a:close/>
                    <a:moveTo>
                      <a:pt x="120" y="96"/>
                    </a:moveTo>
                    <a:cubicBezTo>
                      <a:pt x="120" y="98"/>
                      <a:pt x="118" y="100"/>
                      <a:pt x="116" y="100"/>
                    </a:cubicBezTo>
                    <a:cubicBezTo>
                      <a:pt x="12" y="100"/>
                      <a:pt x="12" y="100"/>
                      <a:pt x="12" y="100"/>
                    </a:cubicBezTo>
                    <a:cubicBezTo>
                      <a:pt x="10" y="100"/>
                      <a:pt x="8" y="98"/>
                      <a:pt x="8" y="96"/>
                    </a:cubicBezTo>
                    <a:cubicBezTo>
                      <a:pt x="8" y="36"/>
                      <a:pt x="8" y="36"/>
                      <a:pt x="8" y="36"/>
                    </a:cubicBezTo>
                    <a:cubicBezTo>
                      <a:pt x="8" y="34"/>
                      <a:pt x="9" y="32"/>
                      <a:pt x="11" y="32"/>
                    </a:cubicBezTo>
                    <a:cubicBezTo>
                      <a:pt x="33" y="28"/>
                      <a:pt x="33" y="28"/>
                      <a:pt x="33" y="28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1" y="9"/>
                      <a:pt x="42" y="8"/>
                      <a:pt x="44" y="8"/>
                    </a:cubicBezTo>
                    <a:cubicBezTo>
                      <a:pt x="84" y="8"/>
                      <a:pt x="84" y="8"/>
                      <a:pt x="84" y="8"/>
                    </a:cubicBezTo>
                    <a:cubicBezTo>
                      <a:pt x="86" y="8"/>
                      <a:pt x="87" y="9"/>
                      <a:pt x="88" y="11"/>
                    </a:cubicBezTo>
                    <a:cubicBezTo>
                      <a:pt x="95" y="28"/>
                      <a:pt x="95" y="28"/>
                      <a:pt x="95" y="28"/>
                    </a:cubicBezTo>
                    <a:cubicBezTo>
                      <a:pt x="117" y="32"/>
                      <a:pt x="117" y="32"/>
                      <a:pt x="117" y="32"/>
                    </a:cubicBezTo>
                    <a:cubicBezTo>
                      <a:pt x="119" y="32"/>
                      <a:pt x="120" y="34"/>
                      <a:pt x="120" y="36"/>
                    </a:cubicBezTo>
                    <a:lnTo>
                      <a:pt x="120" y="96"/>
                    </a:ln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7253288" y="3015235"/>
              <a:ext cx="645548" cy="626986"/>
            </a:xfrm>
            <a:custGeom>
              <a:avLst/>
              <a:gdLst>
                <a:gd name="T0" fmla="*/ 94 w 132"/>
                <a:gd name="T1" fmla="*/ 0 h 128"/>
                <a:gd name="T2" fmla="*/ 56 w 132"/>
                <a:gd name="T3" fmla="*/ 27 h 128"/>
                <a:gd name="T4" fmla="*/ 55 w 132"/>
                <a:gd name="T5" fmla="*/ 27 h 128"/>
                <a:gd name="T6" fmla="*/ 14 w 132"/>
                <a:gd name="T7" fmla="*/ 69 h 128"/>
                <a:gd name="T8" fmla="*/ 1 w 132"/>
                <a:gd name="T9" fmla="*/ 110 h 128"/>
                <a:gd name="T10" fmla="*/ 14 w 132"/>
                <a:gd name="T11" fmla="*/ 128 h 128"/>
                <a:gd name="T12" fmla="*/ 53 w 132"/>
                <a:gd name="T13" fmla="*/ 118 h 128"/>
                <a:gd name="T14" fmla="*/ 120 w 132"/>
                <a:gd name="T15" fmla="*/ 53 h 128"/>
                <a:gd name="T16" fmla="*/ 64 w 132"/>
                <a:gd name="T17" fmla="*/ 95 h 128"/>
                <a:gd name="T18" fmla="*/ 99 w 132"/>
                <a:gd name="T19" fmla="*/ 47 h 128"/>
                <a:gd name="T20" fmla="*/ 95 w 132"/>
                <a:gd name="T21" fmla="*/ 67 h 128"/>
                <a:gd name="T22" fmla="*/ 64 w 132"/>
                <a:gd name="T23" fmla="*/ 98 h 128"/>
                <a:gd name="T24" fmla="*/ 59 w 132"/>
                <a:gd name="T25" fmla="*/ 81 h 128"/>
                <a:gd name="T26" fmla="*/ 46 w 132"/>
                <a:gd name="T27" fmla="*/ 68 h 128"/>
                <a:gd name="T28" fmla="*/ 92 w 132"/>
                <a:gd name="T29" fmla="*/ 36 h 128"/>
                <a:gd name="T30" fmla="*/ 59 w 132"/>
                <a:gd name="T31" fmla="*/ 81 h 128"/>
                <a:gd name="T32" fmla="*/ 30 w 132"/>
                <a:gd name="T33" fmla="*/ 64 h 128"/>
                <a:gd name="T34" fmla="*/ 80 w 132"/>
                <a:gd name="T35" fmla="*/ 29 h 128"/>
                <a:gd name="T36" fmla="*/ 17 w 132"/>
                <a:gd name="T37" fmla="*/ 119 h 128"/>
                <a:gd name="T38" fmla="*/ 8 w 132"/>
                <a:gd name="T39" fmla="*/ 114 h 128"/>
                <a:gd name="T40" fmla="*/ 13 w 132"/>
                <a:gd name="T41" fmla="*/ 96 h 128"/>
                <a:gd name="T42" fmla="*/ 32 w 132"/>
                <a:gd name="T43" fmla="*/ 116 h 128"/>
                <a:gd name="T44" fmla="*/ 35 w 132"/>
                <a:gd name="T45" fmla="*/ 115 h 128"/>
                <a:gd name="T46" fmla="*/ 14 w 132"/>
                <a:gd name="T47" fmla="*/ 92 h 128"/>
                <a:gd name="T48" fmla="*/ 19 w 132"/>
                <a:gd name="T49" fmla="*/ 75 h 128"/>
                <a:gd name="T50" fmla="*/ 52 w 132"/>
                <a:gd name="T51" fmla="*/ 110 h 128"/>
                <a:gd name="T52" fmla="*/ 35 w 132"/>
                <a:gd name="T53" fmla="*/ 115 h 128"/>
                <a:gd name="T54" fmla="*/ 108 w 132"/>
                <a:gd name="T55" fmla="*/ 54 h 128"/>
                <a:gd name="T56" fmla="*/ 98 w 132"/>
                <a:gd name="T57" fmla="*/ 30 h 128"/>
                <a:gd name="T58" fmla="*/ 81 w 132"/>
                <a:gd name="T59" fmla="*/ 13 h 128"/>
                <a:gd name="T60" fmla="*/ 112 w 132"/>
                <a:gd name="T61" fmla="*/ 16 h 128"/>
                <a:gd name="T62" fmla="*/ 115 w 132"/>
                <a:gd name="T63" fmla="*/ 4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128">
                  <a:moveTo>
                    <a:pt x="118" y="10"/>
                  </a:moveTo>
                  <a:cubicBezTo>
                    <a:pt x="111" y="4"/>
                    <a:pt x="102" y="0"/>
                    <a:pt x="94" y="0"/>
                  </a:cubicBezTo>
                  <a:cubicBezTo>
                    <a:pt x="87" y="0"/>
                    <a:pt x="80" y="3"/>
                    <a:pt x="75" y="8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2" y="71"/>
                    <a:pt x="11" y="73"/>
                    <a:pt x="10" y="76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1" y="110"/>
                    <a:pt x="0" y="113"/>
                    <a:pt x="0" y="114"/>
                  </a:cubicBezTo>
                  <a:cubicBezTo>
                    <a:pt x="0" y="122"/>
                    <a:pt x="6" y="128"/>
                    <a:pt x="14" y="128"/>
                  </a:cubicBezTo>
                  <a:cubicBezTo>
                    <a:pt x="16" y="128"/>
                    <a:pt x="19" y="127"/>
                    <a:pt x="19" y="127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5" y="118"/>
                    <a:pt x="57" y="116"/>
                    <a:pt x="59" y="114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32" y="42"/>
                    <a:pt x="130" y="23"/>
                    <a:pt x="118" y="10"/>
                  </a:cubicBezTo>
                  <a:close/>
                  <a:moveTo>
                    <a:pt x="64" y="95"/>
                  </a:moveTo>
                  <a:cubicBezTo>
                    <a:pt x="64" y="92"/>
                    <a:pt x="63" y="88"/>
                    <a:pt x="61" y="85"/>
                  </a:cubicBezTo>
                  <a:cubicBezTo>
                    <a:pt x="99" y="47"/>
                    <a:pt x="99" y="47"/>
                    <a:pt x="99" y="47"/>
                  </a:cubicBezTo>
                  <a:cubicBezTo>
                    <a:pt x="101" y="54"/>
                    <a:pt x="100" y="62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4" y="97"/>
                    <a:pt x="64" y="96"/>
                    <a:pt x="64" y="95"/>
                  </a:cubicBezTo>
                  <a:close/>
                  <a:moveTo>
                    <a:pt x="59" y="81"/>
                  </a:moveTo>
                  <a:cubicBezTo>
                    <a:pt x="58" y="79"/>
                    <a:pt x="56" y="76"/>
                    <a:pt x="54" y="74"/>
                  </a:cubicBezTo>
                  <a:cubicBezTo>
                    <a:pt x="51" y="72"/>
                    <a:pt x="49" y="70"/>
                    <a:pt x="46" y="68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7" y="31"/>
                    <a:pt x="90" y="33"/>
                    <a:pt x="92" y="36"/>
                  </a:cubicBezTo>
                  <a:cubicBezTo>
                    <a:pt x="94" y="38"/>
                    <a:pt x="96" y="40"/>
                    <a:pt x="97" y="43"/>
                  </a:cubicBezTo>
                  <a:lnTo>
                    <a:pt x="59" y="81"/>
                  </a:lnTo>
                  <a:close/>
                  <a:moveTo>
                    <a:pt x="42" y="66"/>
                  </a:moveTo>
                  <a:cubicBezTo>
                    <a:pt x="38" y="65"/>
                    <a:pt x="34" y="64"/>
                    <a:pt x="30" y="64"/>
                  </a:cubicBezTo>
                  <a:cubicBezTo>
                    <a:pt x="61" y="33"/>
                    <a:pt x="61" y="33"/>
                    <a:pt x="61" y="33"/>
                  </a:cubicBezTo>
                  <a:cubicBezTo>
                    <a:pt x="66" y="28"/>
                    <a:pt x="73" y="27"/>
                    <a:pt x="80" y="29"/>
                  </a:cubicBezTo>
                  <a:lnTo>
                    <a:pt x="42" y="66"/>
                  </a:lnTo>
                  <a:close/>
                  <a:moveTo>
                    <a:pt x="17" y="119"/>
                  </a:moveTo>
                  <a:cubicBezTo>
                    <a:pt x="16" y="120"/>
                    <a:pt x="15" y="120"/>
                    <a:pt x="14" y="120"/>
                  </a:cubicBezTo>
                  <a:cubicBezTo>
                    <a:pt x="11" y="120"/>
                    <a:pt x="8" y="117"/>
                    <a:pt x="8" y="114"/>
                  </a:cubicBezTo>
                  <a:cubicBezTo>
                    <a:pt x="8" y="113"/>
                    <a:pt x="8" y="112"/>
                    <a:pt x="8" y="112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7" y="96"/>
                    <a:pt x="22" y="98"/>
                    <a:pt x="26" y="102"/>
                  </a:cubicBezTo>
                  <a:cubicBezTo>
                    <a:pt x="30" y="106"/>
                    <a:pt x="32" y="111"/>
                    <a:pt x="32" y="116"/>
                  </a:cubicBezTo>
                  <a:lnTo>
                    <a:pt x="17" y="119"/>
                  </a:lnTo>
                  <a:close/>
                  <a:moveTo>
                    <a:pt x="35" y="115"/>
                  </a:moveTo>
                  <a:cubicBezTo>
                    <a:pt x="35" y="109"/>
                    <a:pt x="33" y="104"/>
                    <a:pt x="29" y="99"/>
                  </a:cubicBezTo>
                  <a:cubicBezTo>
                    <a:pt x="25" y="95"/>
                    <a:pt x="19" y="93"/>
                    <a:pt x="14" y="92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7"/>
                    <a:pt x="19" y="76"/>
                    <a:pt x="19" y="75"/>
                  </a:cubicBezTo>
                  <a:cubicBezTo>
                    <a:pt x="27" y="69"/>
                    <a:pt x="40" y="71"/>
                    <a:pt x="48" y="80"/>
                  </a:cubicBezTo>
                  <a:cubicBezTo>
                    <a:pt x="57" y="89"/>
                    <a:pt x="59" y="102"/>
                    <a:pt x="52" y="110"/>
                  </a:cubicBezTo>
                  <a:cubicBezTo>
                    <a:pt x="51" y="110"/>
                    <a:pt x="51" y="111"/>
                    <a:pt x="50" y="111"/>
                  </a:cubicBezTo>
                  <a:lnTo>
                    <a:pt x="35" y="115"/>
                  </a:lnTo>
                  <a:close/>
                  <a:moveTo>
                    <a:pt x="115" y="47"/>
                  </a:moveTo>
                  <a:cubicBezTo>
                    <a:pt x="108" y="54"/>
                    <a:pt x="108" y="54"/>
                    <a:pt x="108" y="54"/>
                  </a:cubicBezTo>
                  <a:cubicBezTo>
                    <a:pt x="108" y="53"/>
                    <a:pt x="108" y="52"/>
                    <a:pt x="108" y="51"/>
                  </a:cubicBezTo>
                  <a:cubicBezTo>
                    <a:pt x="107" y="43"/>
                    <a:pt x="104" y="36"/>
                    <a:pt x="98" y="30"/>
                  </a:cubicBezTo>
                  <a:cubicBezTo>
                    <a:pt x="91" y="24"/>
                    <a:pt x="83" y="20"/>
                    <a:pt x="74" y="20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4" y="10"/>
                    <a:pt x="89" y="8"/>
                    <a:pt x="94" y="8"/>
                  </a:cubicBezTo>
                  <a:cubicBezTo>
                    <a:pt x="100" y="8"/>
                    <a:pt x="107" y="11"/>
                    <a:pt x="112" y="16"/>
                  </a:cubicBezTo>
                  <a:cubicBezTo>
                    <a:pt x="117" y="21"/>
                    <a:pt x="120" y="27"/>
                    <a:pt x="120" y="33"/>
                  </a:cubicBezTo>
                  <a:cubicBezTo>
                    <a:pt x="120" y="38"/>
                    <a:pt x="118" y="43"/>
                    <a:pt x="115" y="47"/>
                  </a:cubicBezTo>
                  <a:close/>
                </a:path>
              </a:pathLst>
            </a:custGeom>
            <a:solidFill>
              <a:srgbClr val="0A34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34518" y="2523947"/>
            <a:ext cx="2711268" cy="1618777"/>
            <a:chOff x="830770" y="2732493"/>
            <a:chExt cx="2711268" cy="1618777"/>
          </a:xfrm>
        </p:grpSpPr>
        <p:sp>
          <p:nvSpPr>
            <p:cNvPr id="43" name="TextBox 21"/>
            <p:cNvSpPr txBox="1"/>
            <p:nvPr/>
          </p:nvSpPr>
          <p:spPr>
            <a:xfrm>
              <a:off x="2236873" y="2732493"/>
              <a:ext cx="13051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r">
                <a:defRPr/>
              </a:pPr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Rectangle 22"/>
            <p:cNvSpPr/>
            <p:nvPr/>
          </p:nvSpPr>
          <p:spPr>
            <a:xfrm>
              <a:off x="830770" y="3150941"/>
              <a:ext cx="269734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676932" y="4312991"/>
            <a:ext cx="3028012" cy="1205971"/>
            <a:chOff x="4676932" y="4521537"/>
            <a:chExt cx="3028012" cy="1205971"/>
          </a:xfrm>
        </p:grpSpPr>
        <p:sp>
          <p:nvSpPr>
            <p:cNvPr id="46" name="TextBox 23"/>
            <p:cNvSpPr txBox="1"/>
            <p:nvPr/>
          </p:nvSpPr>
          <p:spPr>
            <a:xfrm>
              <a:off x="5585644" y="4521537"/>
              <a:ext cx="13051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  <a:endParaRPr lang="id-ID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24"/>
            <p:cNvSpPr/>
            <p:nvPr/>
          </p:nvSpPr>
          <p:spPr>
            <a:xfrm>
              <a:off x="4676932" y="4939985"/>
              <a:ext cx="3028012" cy="7875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731718" y="2523947"/>
            <a:ext cx="2690787" cy="1618777"/>
            <a:chOff x="8635466" y="2732493"/>
            <a:chExt cx="2690787" cy="1618777"/>
          </a:xfrm>
        </p:grpSpPr>
        <p:sp>
          <p:nvSpPr>
            <p:cNvPr id="49" name="TextBox 19"/>
            <p:cNvSpPr txBox="1"/>
            <p:nvPr/>
          </p:nvSpPr>
          <p:spPr>
            <a:xfrm>
              <a:off x="8635466" y="2732493"/>
              <a:ext cx="13051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</a:t>
              </a:r>
              <a:endParaRPr lang="id-ID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Rectangle 20"/>
            <p:cNvSpPr/>
            <p:nvPr/>
          </p:nvSpPr>
          <p:spPr>
            <a:xfrm>
              <a:off x="8655119" y="3150941"/>
              <a:ext cx="267113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en-US" altLang="zh-CN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62" name="等腰三角形 61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等腰三角形 62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538441" y="2260435"/>
            <a:ext cx="3106160" cy="2415202"/>
            <a:chOff x="4500341" y="2581275"/>
            <a:chExt cx="3106160" cy="2415202"/>
          </a:xfrm>
        </p:grpSpPr>
        <p:sp>
          <p:nvSpPr>
            <p:cNvPr id="10" name="任意多边形 112"/>
            <p:cNvSpPr/>
            <p:nvPr/>
          </p:nvSpPr>
          <p:spPr>
            <a:xfrm>
              <a:off x="4842797" y="2581275"/>
              <a:ext cx="2415202" cy="2415202"/>
            </a:xfrm>
            <a:custGeom>
              <a:avLst/>
              <a:gdLst/>
              <a:ahLst/>
              <a:cxnLst/>
              <a:rect l="0" t="0" r="0" b="0"/>
              <a:pathLst>
                <a:path w="2113590" h="2113590">
                  <a:moveTo>
                    <a:pt x="0" y="1056795"/>
                  </a:moveTo>
                  <a:cubicBezTo>
                    <a:pt x="0" y="473143"/>
                    <a:pt x="473143" y="0"/>
                    <a:pt x="1056795" y="0"/>
                  </a:cubicBezTo>
                  <a:cubicBezTo>
                    <a:pt x="1640445" y="0"/>
                    <a:pt x="2113590" y="473143"/>
                    <a:pt x="2113590" y="1056795"/>
                  </a:cubicBezTo>
                  <a:cubicBezTo>
                    <a:pt x="2113590" y="1640445"/>
                    <a:pt x="1640445" y="2113590"/>
                    <a:pt x="1056795" y="2113590"/>
                  </a:cubicBezTo>
                  <a:cubicBezTo>
                    <a:pt x="473143" y="2113590"/>
                    <a:pt x="0" y="1640445"/>
                    <a:pt x="0" y="10567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任意多边形 113"/>
            <p:cNvSpPr/>
            <p:nvPr/>
          </p:nvSpPr>
          <p:spPr>
            <a:xfrm rot="10800000" flipH="1" flipV="1">
              <a:off x="4508456" y="2737693"/>
              <a:ext cx="703666" cy="703664"/>
            </a:xfrm>
            <a:custGeom>
              <a:avLst/>
              <a:gdLst/>
              <a:ahLst/>
              <a:cxnLst/>
              <a:rect l="0" t="0" r="0" b="0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597C8F"/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任意多边形 115"/>
            <p:cNvSpPr/>
            <p:nvPr/>
          </p:nvSpPr>
          <p:spPr>
            <a:xfrm>
              <a:off x="4500341" y="41420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E67054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任意多边形 117"/>
            <p:cNvSpPr/>
            <p:nvPr/>
          </p:nvSpPr>
          <p:spPr>
            <a:xfrm>
              <a:off x="6871920" y="42028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597C8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任意多边形 118"/>
            <p:cNvSpPr/>
            <p:nvPr/>
          </p:nvSpPr>
          <p:spPr>
            <a:xfrm>
              <a:off x="6902837" y="2745293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E67054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任意多边形 119"/>
            <p:cNvSpPr/>
            <p:nvPr/>
          </p:nvSpPr>
          <p:spPr>
            <a:xfrm>
              <a:off x="5244820" y="2983299"/>
              <a:ext cx="1611160" cy="1611158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任意多边形 120"/>
            <p:cNvSpPr/>
            <p:nvPr/>
          </p:nvSpPr>
          <p:spPr>
            <a:xfrm rot="10800000" flipH="1" flipV="1">
              <a:off x="4674737" y="2907590"/>
              <a:ext cx="371104" cy="363868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任意多边形 122"/>
            <p:cNvSpPr/>
            <p:nvPr/>
          </p:nvSpPr>
          <p:spPr>
            <a:xfrm>
              <a:off x="4666621" y="4335825"/>
              <a:ext cx="371104" cy="316026"/>
            </a:xfrm>
            <a:custGeom>
              <a:avLst/>
              <a:gdLst>
                <a:gd name="connsiteX0" fmla="*/ 303714 w 607639"/>
                <a:gd name="connsiteY0" fmla="*/ 173520 h 517456"/>
                <a:gd name="connsiteX1" fmla="*/ 337586 w 607639"/>
                <a:gd name="connsiteY1" fmla="*/ 207321 h 517456"/>
                <a:gd name="connsiteX2" fmla="*/ 303714 w 607639"/>
                <a:gd name="connsiteY2" fmla="*/ 241122 h 517456"/>
                <a:gd name="connsiteX3" fmla="*/ 269842 w 607639"/>
                <a:gd name="connsiteY3" fmla="*/ 207321 h 517456"/>
                <a:gd name="connsiteX4" fmla="*/ 303714 w 607639"/>
                <a:gd name="connsiteY4" fmla="*/ 173520 h 517456"/>
                <a:gd name="connsiteX5" fmla="*/ 303758 w 607639"/>
                <a:gd name="connsiteY5" fmla="*/ 139994 h 517456"/>
                <a:gd name="connsiteX6" fmla="*/ 236373 w 607639"/>
                <a:gd name="connsiteY6" fmla="*/ 207277 h 517456"/>
                <a:gd name="connsiteX7" fmla="*/ 303758 w 607639"/>
                <a:gd name="connsiteY7" fmla="*/ 274559 h 517456"/>
                <a:gd name="connsiteX8" fmla="*/ 371054 w 607639"/>
                <a:gd name="connsiteY8" fmla="*/ 207277 h 517456"/>
                <a:gd name="connsiteX9" fmla="*/ 303758 w 607639"/>
                <a:gd name="connsiteY9" fmla="*/ 139994 h 517456"/>
                <a:gd name="connsiteX10" fmla="*/ 282839 w 607639"/>
                <a:gd name="connsiteY10" fmla="*/ 68801 h 517456"/>
                <a:gd name="connsiteX11" fmla="*/ 303669 w 607639"/>
                <a:gd name="connsiteY11" fmla="*/ 68801 h 517456"/>
                <a:gd name="connsiteX12" fmla="*/ 303847 w 607639"/>
                <a:gd name="connsiteY12" fmla="*/ 68801 h 517456"/>
                <a:gd name="connsiteX13" fmla="*/ 324588 w 607639"/>
                <a:gd name="connsiteY13" fmla="*/ 68801 h 517456"/>
                <a:gd name="connsiteX14" fmla="*/ 327703 w 607639"/>
                <a:gd name="connsiteY14" fmla="*/ 99465 h 517456"/>
                <a:gd name="connsiteX15" fmla="*/ 363221 w 607639"/>
                <a:gd name="connsiteY15" fmla="*/ 114219 h 517456"/>
                <a:gd name="connsiteX16" fmla="*/ 387166 w 607639"/>
                <a:gd name="connsiteY16" fmla="*/ 94665 h 517456"/>
                <a:gd name="connsiteX17" fmla="*/ 416541 w 607639"/>
                <a:gd name="connsiteY17" fmla="*/ 124085 h 517456"/>
                <a:gd name="connsiteX18" fmla="*/ 396958 w 607639"/>
                <a:gd name="connsiteY18" fmla="*/ 147993 h 517456"/>
                <a:gd name="connsiteX19" fmla="*/ 411645 w 607639"/>
                <a:gd name="connsiteY19" fmla="*/ 183457 h 517456"/>
                <a:gd name="connsiteX20" fmla="*/ 442445 w 607639"/>
                <a:gd name="connsiteY20" fmla="*/ 186479 h 517456"/>
                <a:gd name="connsiteX21" fmla="*/ 442445 w 607639"/>
                <a:gd name="connsiteY21" fmla="*/ 228075 h 517456"/>
                <a:gd name="connsiteX22" fmla="*/ 411645 w 607639"/>
                <a:gd name="connsiteY22" fmla="*/ 231185 h 517456"/>
                <a:gd name="connsiteX23" fmla="*/ 396958 w 607639"/>
                <a:gd name="connsiteY23" fmla="*/ 266649 h 517456"/>
                <a:gd name="connsiteX24" fmla="*/ 416541 w 607639"/>
                <a:gd name="connsiteY24" fmla="*/ 290558 h 517456"/>
                <a:gd name="connsiteX25" fmla="*/ 387166 w 607639"/>
                <a:gd name="connsiteY25" fmla="*/ 319977 h 517456"/>
                <a:gd name="connsiteX26" fmla="*/ 363221 w 607639"/>
                <a:gd name="connsiteY26" fmla="*/ 300423 h 517456"/>
                <a:gd name="connsiteX27" fmla="*/ 327703 w 607639"/>
                <a:gd name="connsiteY27" fmla="*/ 315177 h 517456"/>
                <a:gd name="connsiteX28" fmla="*/ 324588 w 607639"/>
                <a:gd name="connsiteY28" fmla="*/ 345841 h 517456"/>
                <a:gd name="connsiteX29" fmla="*/ 303847 w 607639"/>
                <a:gd name="connsiteY29" fmla="*/ 345841 h 517456"/>
                <a:gd name="connsiteX30" fmla="*/ 303669 w 607639"/>
                <a:gd name="connsiteY30" fmla="*/ 345841 h 517456"/>
                <a:gd name="connsiteX31" fmla="*/ 282839 w 607639"/>
                <a:gd name="connsiteY31" fmla="*/ 345841 h 517456"/>
                <a:gd name="connsiteX32" fmla="*/ 279813 w 607639"/>
                <a:gd name="connsiteY32" fmla="*/ 315177 h 517456"/>
                <a:gd name="connsiteX33" fmla="*/ 244295 w 607639"/>
                <a:gd name="connsiteY33" fmla="*/ 300423 h 517456"/>
                <a:gd name="connsiteX34" fmla="*/ 220350 w 607639"/>
                <a:gd name="connsiteY34" fmla="*/ 319977 h 517456"/>
                <a:gd name="connsiteX35" fmla="*/ 190886 w 607639"/>
                <a:gd name="connsiteY35" fmla="*/ 290558 h 517456"/>
                <a:gd name="connsiteX36" fmla="*/ 210558 w 607639"/>
                <a:gd name="connsiteY36" fmla="*/ 266649 h 517456"/>
                <a:gd name="connsiteX37" fmla="*/ 195782 w 607639"/>
                <a:gd name="connsiteY37" fmla="*/ 231185 h 517456"/>
                <a:gd name="connsiteX38" fmla="*/ 164982 w 607639"/>
                <a:gd name="connsiteY38" fmla="*/ 228075 h 517456"/>
                <a:gd name="connsiteX39" fmla="*/ 164982 w 607639"/>
                <a:gd name="connsiteY39" fmla="*/ 186568 h 517456"/>
                <a:gd name="connsiteX40" fmla="*/ 195782 w 607639"/>
                <a:gd name="connsiteY40" fmla="*/ 183457 h 517456"/>
                <a:gd name="connsiteX41" fmla="*/ 210558 w 607639"/>
                <a:gd name="connsiteY41" fmla="*/ 147993 h 517456"/>
                <a:gd name="connsiteX42" fmla="*/ 190886 w 607639"/>
                <a:gd name="connsiteY42" fmla="*/ 124085 h 517456"/>
                <a:gd name="connsiteX43" fmla="*/ 220350 w 607639"/>
                <a:gd name="connsiteY43" fmla="*/ 94665 h 517456"/>
                <a:gd name="connsiteX44" fmla="*/ 244295 w 607639"/>
                <a:gd name="connsiteY44" fmla="*/ 114219 h 517456"/>
                <a:gd name="connsiteX45" fmla="*/ 279813 w 607639"/>
                <a:gd name="connsiteY45" fmla="*/ 99465 h 517456"/>
                <a:gd name="connsiteX46" fmla="*/ 38005 w 607639"/>
                <a:gd name="connsiteY46" fmla="*/ 37951 h 517456"/>
                <a:gd name="connsiteX47" fmla="*/ 38005 w 607639"/>
                <a:gd name="connsiteY47" fmla="*/ 376049 h 517456"/>
                <a:gd name="connsiteX48" fmla="*/ 569634 w 607639"/>
                <a:gd name="connsiteY48" fmla="*/ 376049 h 517456"/>
                <a:gd name="connsiteX49" fmla="*/ 569634 w 607639"/>
                <a:gd name="connsiteY49" fmla="*/ 37951 h 517456"/>
                <a:gd name="connsiteX50" fmla="*/ 28482 w 607639"/>
                <a:gd name="connsiteY50" fmla="*/ 0 h 517456"/>
                <a:gd name="connsiteX51" fmla="*/ 579157 w 607639"/>
                <a:gd name="connsiteY51" fmla="*/ 0 h 517456"/>
                <a:gd name="connsiteX52" fmla="*/ 607639 w 607639"/>
                <a:gd name="connsiteY52" fmla="*/ 28441 h 517456"/>
                <a:gd name="connsiteX53" fmla="*/ 607639 w 607639"/>
                <a:gd name="connsiteY53" fmla="*/ 385559 h 517456"/>
                <a:gd name="connsiteX54" fmla="*/ 579157 w 607639"/>
                <a:gd name="connsiteY54" fmla="*/ 414000 h 517456"/>
                <a:gd name="connsiteX55" fmla="*/ 351304 w 607639"/>
                <a:gd name="connsiteY55" fmla="*/ 414000 h 517456"/>
                <a:gd name="connsiteX56" fmla="*/ 351304 w 607639"/>
                <a:gd name="connsiteY56" fmla="*/ 479593 h 517456"/>
                <a:gd name="connsiteX57" fmla="*/ 437906 w 607639"/>
                <a:gd name="connsiteY57" fmla="*/ 479593 h 517456"/>
                <a:gd name="connsiteX58" fmla="*/ 437906 w 607639"/>
                <a:gd name="connsiteY58" fmla="*/ 517456 h 517456"/>
                <a:gd name="connsiteX59" fmla="*/ 169733 w 607639"/>
                <a:gd name="connsiteY59" fmla="*/ 517456 h 517456"/>
                <a:gd name="connsiteX60" fmla="*/ 169733 w 607639"/>
                <a:gd name="connsiteY60" fmla="*/ 479593 h 517456"/>
                <a:gd name="connsiteX61" fmla="*/ 256335 w 607639"/>
                <a:gd name="connsiteY61" fmla="*/ 479593 h 517456"/>
                <a:gd name="connsiteX62" fmla="*/ 256335 w 607639"/>
                <a:gd name="connsiteY62" fmla="*/ 414000 h 517456"/>
                <a:gd name="connsiteX63" fmla="*/ 28482 w 607639"/>
                <a:gd name="connsiteY63" fmla="*/ 414000 h 517456"/>
                <a:gd name="connsiteX64" fmla="*/ 0 w 607639"/>
                <a:gd name="connsiteY64" fmla="*/ 385559 h 517456"/>
                <a:gd name="connsiteX65" fmla="*/ 0 w 607639"/>
                <a:gd name="connsiteY65" fmla="*/ 28441 h 517456"/>
                <a:gd name="connsiteX66" fmla="*/ 28482 w 607639"/>
                <a:gd name="connsiteY66" fmla="*/ 0 h 51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7639" h="517456">
                  <a:moveTo>
                    <a:pt x="303714" y="173520"/>
                  </a:moveTo>
                  <a:cubicBezTo>
                    <a:pt x="322421" y="173520"/>
                    <a:pt x="337586" y="188653"/>
                    <a:pt x="337586" y="207321"/>
                  </a:cubicBezTo>
                  <a:cubicBezTo>
                    <a:pt x="337586" y="225989"/>
                    <a:pt x="322421" y="241122"/>
                    <a:pt x="303714" y="241122"/>
                  </a:cubicBezTo>
                  <a:cubicBezTo>
                    <a:pt x="285007" y="241122"/>
                    <a:pt x="269842" y="225989"/>
                    <a:pt x="269842" y="207321"/>
                  </a:cubicBezTo>
                  <a:cubicBezTo>
                    <a:pt x="269842" y="188653"/>
                    <a:pt x="285007" y="173520"/>
                    <a:pt x="303714" y="173520"/>
                  </a:cubicBezTo>
                  <a:close/>
                  <a:moveTo>
                    <a:pt x="303758" y="139994"/>
                  </a:moveTo>
                  <a:cubicBezTo>
                    <a:pt x="266549" y="139994"/>
                    <a:pt x="236373" y="170125"/>
                    <a:pt x="236373" y="207277"/>
                  </a:cubicBezTo>
                  <a:cubicBezTo>
                    <a:pt x="236373" y="244517"/>
                    <a:pt x="266549" y="274559"/>
                    <a:pt x="303758" y="274559"/>
                  </a:cubicBezTo>
                  <a:cubicBezTo>
                    <a:pt x="340967" y="274559"/>
                    <a:pt x="371054" y="244517"/>
                    <a:pt x="371054" y="207277"/>
                  </a:cubicBezTo>
                  <a:cubicBezTo>
                    <a:pt x="371054" y="170125"/>
                    <a:pt x="340967" y="139994"/>
                    <a:pt x="303758" y="139994"/>
                  </a:cubicBezTo>
                  <a:close/>
                  <a:moveTo>
                    <a:pt x="282839" y="68801"/>
                  </a:moveTo>
                  <a:lnTo>
                    <a:pt x="303669" y="68801"/>
                  </a:lnTo>
                  <a:lnTo>
                    <a:pt x="303847" y="68801"/>
                  </a:lnTo>
                  <a:lnTo>
                    <a:pt x="324588" y="68801"/>
                  </a:lnTo>
                  <a:lnTo>
                    <a:pt x="327703" y="99465"/>
                  </a:lnTo>
                  <a:cubicBezTo>
                    <a:pt x="340522" y="102309"/>
                    <a:pt x="352450" y="107375"/>
                    <a:pt x="363221" y="114219"/>
                  </a:cubicBezTo>
                  <a:lnTo>
                    <a:pt x="387166" y="94665"/>
                  </a:lnTo>
                  <a:lnTo>
                    <a:pt x="416541" y="124085"/>
                  </a:lnTo>
                  <a:lnTo>
                    <a:pt x="396958" y="147993"/>
                  </a:lnTo>
                  <a:cubicBezTo>
                    <a:pt x="403812" y="158748"/>
                    <a:pt x="408797" y="170658"/>
                    <a:pt x="411645" y="183457"/>
                  </a:cubicBezTo>
                  <a:lnTo>
                    <a:pt x="442445" y="186479"/>
                  </a:lnTo>
                  <a:lnTo>
                    <a:pt x="442445" y="228075"/>
                  </a:lnTo>
                  <a:lnTo>
                    <a:pt x="411645" y="231185"/>
                  </a:lnTo>
                  <a:cubicBezTo>
                    <a:pt x="408886" y="243984"/>
                    <a:pt x="403812" y="255894"/>
                    <a:pt x="396958" y="266649"/>
                  </a:cubicBezTo>
                  <a:lnTo>
                    <a:pt x="416541" y="290558"/>
                  </a:lnTo>
                  <a:lnTo>
                    <a:pt x="387166" y="319977"/>
                  </a:lnTo>
                  <a:lnTo>
                    <a:pt x="363221" y="300423"/>
                  </a:lnTo>
                  <a:cubicBezTo>
                    <a:pt x="352450" y="307267"/>
                    <a:pt x="340522" y="312333"/>
                    <a:pt x="327703" y="315177"/>
                  </a:cubicBezTo>
                  <a:lnTo>
                    <a:pt x="324588" y="345841"/>
                  </a:lnTo>
                  <a:lnTo>
                    <a:pt x="303847" y="345841"/>
                  </a:lnTo>
                  <a:lnTo>
                    <a:pt x="303669" y="345841"/>
                  </a:lnTo>
                  <a:lnTo>
                    <a:pt x="282839" y="345841"/>
                  </a:lnTo>
                  <a:lnTo>
                    <a:pt x="279813" y="315177"/>
                  </a:lnTo>
                  <a:cubicBezTo>
                    <a:pt x="266994" y="312333"/>
                    <a:pt x="254977" y="307267"/>
                    <a:pt x="244295" y="300423"/>
                  </a:cubicBezTo>
                  <a:lnTo>
                    <a:pt x="220350" y="319977"/>
                  </a:lnTo>
                  <a:lnTo>
                    <a:pt x="190886" y="290558"/>
                  </a:lnTo>
                  <a:lnTo>
                    <a:pt x="210558" y="266649"/>
                  </a:lnTo>
                  <a:cubicBezTo>
                    <a:pt x="203704" y="255894"/>
                    <a:pt x="198630" y="243984"/>
                    <a:pt x="195782" y="231185"/>
                  </a:cubicBezTo>
                  <a:lnTo>
                    <a:pt x="164982" y="228075"/>
                  </a:lnTo>
                  <a:lnTo>
                    <a:pt x="164982" y="186568"/>
                  </a:lnTo>
                  <a:lnTo>
                    <a:pt x="195782" y="183457"/>
                  </a:lnTo>
                  <a:cubicBezTo>
                    <a:pt x="198630" y="170658"/>
                    <a:pt x="203704" y="158748"/>
                    <a:pt x="210558" y="147993"/>
                  </a:cubicBezTo>
                  <a:lnTo>
                    <a:pt x="190886" y="124085"/>
                  </a:lnTo>
                  <a:lnTo>
                    <a:pt x="220350" y="94665"/>
                  </a:lnTo>
                  <a:lnTo>
                    <a:pt x="244295" y="114219"/>
                  </a:lnTo>
                  <a:cubicBezTo>
                    <a:pt x="254977" y="107375"/>
                    <a:pt x="266905" y="102309"/>
                    <a:pt x="279813" y="99465"/>
                  </a:cubicBezTo>
                  <a:close/>
                  <a:moveTo>
                    <a:pt x="38005" y="37951"/>
                  </a:moveTo>
                  <a:lnTo>
                    <a:pt x="38005" y="376049"/>
                  </a:lnTo>
                  <a:lnTo>
                    <a:pt x="569634" y="376049"/>
                  </a:lnTo>
                  <a:lnTo>
                    <a:pt x="569634" y="37951"/>
                  </a:lnTo>
                  <a:close/>
                  <a:moveTo>
                    <a:pt x="28482" y="0"/>
                  </a:moveTo>
                  <a:lnTo>
                    <a:pt x="579157" y="0"/>
                  </a:lnTo>
                  <a:cubicBezTo>
                    <a:pt x="594822" y="0"/>
                    <a:pt x="607639" y="12799"/>
                    <a:pt x="607639" y="28441"/>
                  </a:cubicBezTo>
                  <a:lnTo>
                    <a:pt x="607639" y="385559"/>
                  </a:lnTo>
                  <a:cubicBezTo>
                    <a:pt x="607639" y="401202"/>
                    <a:pt x="594822" y="414000"/>
                    <a:pt x="579157" y="414000"/>
                  </a:cubicBezTo>
                  <a:lnTo>
                    <a:pt x="351304" y="414000"/>
                  </a:lnTo>
                  <a:lnTo>
                    <a:pt x="351304" y="479593"/>
                  </a:lnTo>
                  <a:lnTo>
                    <a:pt x="437906" y="479593"/>
                  </a:lnTo>
                  <a:lnTo>
                    <a:pt x="437906" y="517456"/>
                  </a:lnTo>
                  <a:lnTo>
                    <a:pt x="169733" y="517456"/>
                  </a:lnTo>
                  <a:lnTo>
                    <a:pt x="169733" y="479593"/>
                  </a:lnTo>
                  <a:lnTo>
                    <a:pt x="256335" y="479593"/>
                  </a:lnTo>
                  <a:lnTo>
                    <a:pt x="256335" y="414000"/>
                  </a:lnTo>
                  <a:lnTo>
                    <a:pt x="28482" y="414000"/>
                  </a:lnTo>
                  <a:cubicBezTo>
                    <a:pt x="12817" y="414000"/>
                    <a:pt x="0" y="401202"/>
                    <a:pt x="0" y="385559"/>
                  </a:cubicBezTo>
                  <a:lnTo>
                    <a:pt x="0" y="28441"/>
                  </a:lnTo>
                  <a:cubicBezTo>
                    <a:pt x="0" y="12799"/>
                    <a:pt x="12817" y="0"/>
                    <a:pt x="28482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任意多边形 123"/>
            <p:cNvSpPr/>
            <p:nvPr/>
          </p:nvSpPr>
          <p:spPr>
            <a:xfrm>
              <a:off x="5872348" y="3610503"/>
              <a:ext cx="371104" cy="356745"/>
            </a:xfrm>
            <a:custGeom>
              <a:avLst/>
              <a:gdLst>
                <a:gd name="connsiteX0" fmla="*/ 241391 w 516922"/>
                <a:gd name="connsiteY0" fmla="*/ 466920 h 496921"/>
                <a:gd name="connsiteX1" fmla="*/ 374792 w 516922"/>
                <a:gd name="connsiteY1" fmla="*/ 466920 h 496921"/>
                <a:gd name="connsiteX2" fmla="*/ 394157 w 516922"/>
                <a:gd name="connsiteY2" fmla="*/ 492438 h 496921"/>
                <a:gd name="connsiteX3" fmla="*/ 241391 w 516922"/>
                <a:gd name="connsiteY3" fmla="*/ 492438 h 496921"/>
                <a:gd name="connsiteX4" fmla="*/ 45175 w 516922"/>
                <a:gd name="connsiteY4" fmla="*/ 266910 h 496921"/>
                <a:gd name="connsiteX5" fmla="*/ 178975 w 516922"/>
                <a:gd name="connsiteY5" fmla="*/ 266910 h 496921"/>
                <a:gd name="connsiteX6" fmla="*/ 178975 w 516922"/>
                <a:gd name="connsiteY6" fmla="*/ 312085 h 496921"/>
                <a:gd name="connsiteX7" fmla="*/ 45175 w 516922"/>
                <a:gd name="connsiteY7" fmla="*/ 312085 h 496921"/>
                <a:gd name="connsiteX8" fmla="*/ 45175 w 516922"/>
                <a:gd name="connsiteY8" fmla="*/ 167939 h 496921"/>
                <a:gd name="connsiteX9" fmla="*/ 178975 w 516922"/>
                <a:gd name="connsiteY9" fmla="*/ 167939 h 496921"/>
                <a:gd name="connsiteX10" fmla="*/ 178975 w 516922"/>
                <a:gd name="connsiteY10" fmla="*/ 213114 h 496921"/>
                <a:gd name="connsiteX11" fmla="*/ 45175 w 516922"/>
                <a:gd name="connsiteY11" fmla="*/ 213114 h 496921"/>
                <a:gd name="connsiteX12" fmla="*/ 254150 w 516922"/>
                <a:gd name="connsiteY12" fmla="*/ 92418 h 496921"/>
                <a:gd name="connsiteX13" fmla="*/ 497537 w 516922"/>
                <a:gd name="connsiteY13" fmla="*/ 92418 h 496921"/>
                <a:gd name="connsiteX14" fmla="*/ 516922 w 516922"/>
                <a:gd name="connsiteY14" fmla="*/ 111788 h 496921"/>
                <a:gd name="connsiteX15" fmla="*/ 516922 w 516922"/>
                <a:gd name="connsiteY15" fmla="*/ 402340 h 496921"/>
                <a:gd name="connsiteX16" fmla="*/ 497537 w 516922"/>
                <a:gd name="connsiteY16" fmla="*/ 421710 h 496921"/>
                <a:gd name="connsiteX17" fmla="*/ 359690 w 516922"/>
                <a:gd name="connsiteY17" fmla="*/ 421710 h 496921"/>
                <a:gd name="connsiteX18" fmla="*/ 359690 w 516922"/>
                <a:gd name="connsiteY18" fmla="*/ 458298 h 496921"/>
                <a:gd name="connsiteX19" fmla="*/ 254150 w 516922"/>
                <a:gd name="connsiteY19" fmla="*/ 458298 h 496921"/>
                <a:gd name="connsiteX20" fmla="*/ 254150 w 516922"/>
                <a:gd name="connsiteY20" fmla="*/ 382970 h 496921"/>
                <a:gd name="connsiteX21" fmla="*/ 478152 w 516922"/>
                <a:gd name="connsiteY21" fmla="*/ 382970 h 496921"/>
                <a:gd name="connsiteX22" fmla="*/ 478152 w 516922"/>
                <a:gd name="connsiteY22" fmla="*/ 131158 h 496921"/>
                <a:gd name="connsiteX23" fmla="*/ 254150 w 516922"/>
                <a:gd name="connsiteY23" fmla="*/ 131158 h 496921"/>
                <a:gd name="connsiteX24" fmla="*/ 45175 w 516922"/>
                <a:gd name="connsiteY24" fmla="*/ 75176 h 496921"/>
                <a:gd name="connsiteX25" fmla="*/ 178975 w 516922"/>
                <a:gd name="connsiteY25" fmla="*/ 75176 h 496921"/>
                <a:gd name="connsiteX26" fmla="*/ 178975 w 516922"/>
                <a:gd name="connsiteY26" fmla="*/ 120351 h 496921"/>
                <a:gd name="connsiteX27" fmla="*/ 45175 w 516922"/>
                <a:gd name="connsiteY27" fmla="*/ 120351 h 496921"/>
                <a:gd name="connsiteX28" fmla="*/ 28019 w 516922"/>
                <a:gd name="connsiteY28" fmla="*/ 27965 h 496921"/>
                <a:gd name="connsiteX29" fmla="*/ 28019 w 516922"/>
                <a:gd name="connsiteY29" fmla="*/ 466805 h 496921"/>
                <a:gd name="connsiteX30" fmla="*/ 196130 w 516922"/>
                <a:gd name="connsiteY30" fmla="*/ 466805 h 496921"/>
                <a:gd name="connsiteX31" fmla="*/ 196130 w 516922"/>
                <a:gd name="connsiteY31" fmla="*/ 27965 h 496921"/>
                <a:gd name="connsiteX32" fmla="*/ 28019 w 516922"/>
                <a:gd name="connsiteY32" fmla="*/ 0 h 496921"/>
                <a:gd name="connsiteX33" fmla="*/ 196130 w 516922"/>
                <a:gd name="connsiteY33" fmla="*/ 0 h 496921"/>
                <a:gd name="connsiteX34" fmla="*/ 224149 w 516922"/>
                <a:gd name="connsiteY34" fmla="*/ 27965 h 496921"/>
                <a:gd name="connsiteX35" fmla="*/ 224149 w 516922"/>
                <a:gd name="connsiteY35" fmla="*/ 466805 h 496921"/>
                <a:gd name="connsiteX36" fmla="*/ 196130 w 516922"/>
                <a:gd name="connsiteY36" fmla="*/ 496921 h 496921"/>
                <a:gd name="connsiteX37" fmla="*/ 28019 w 516922"/>
                <a:gd name="connsiteY37" fmla="*/ 496921 h 496921"/>
                <a:gd name="connsiteX38" fmla="*/ 0 w 516922"/>
                <a:gd name="connsiteY38" fmla="*/ 466805 h 496921"/>
                <a:gd name="connsiteX39" fmla="*/ 0 w 516922"/>
                <a:gd name="connsiteY39" fmla="*/ 27965 h 496921"/>
                <a:gd name="connsiteX40" fmla="*/ 28019 w 516922"/>
                <a:gd name="connsiteY40" fmla="*/ 0 h 49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16922" h="496921">
                  <a:moveTo>
                    <a:pt x="241391" y="466920"/>
                  </a:moveTo>
                  <a:lnTo>
                    <a:pt x="374792" y="466920"/>
                  </a:lnTo>
                  <a:lnTo>
                    <a:pt x="394157" y="492438"/>
                  </a:lnTo>
                  <a:lnTo>
                    <a:pt x="241391" y="492438"/>
                  </a:lnTo>
                  <a:close/>
                  <a:moveTo>
                    <a:pt x="45175" y="266910"/>
                  </a:moveTo>
                  <a:lnTo>
                    <a:pt x="178975" y="266910"/>
                  </a:lnTo>
                  <a:lnTo>
                    <a:pt x="178975" y="312085"/>
                  </a:lnTo>
                  <a:lnTo>
                    <a:pt x="45175" y="312085"/>
                  </a:lnTo>
                  <a:close/>
                  <a:moveTo>
                    <a:pt x="45175" y="167939"/>
                  </a:moveTo>
                  <a:lnTo>
                    <a:pt x="178975" y="167939"/>
                  </a:lnTo>
                  <a:lnTo>
                    <a:pt x="178975" y="213114"/>
                  </a:lnTo>
                  <a:lnTo>
                    <a:pt x="45175" y="213114"/>
                  </a:lnTo>
                  <a:close/>
                  <a:moveTo>
                    <a:pt x="254150" y="92418"/>
                  </a:moveTo>
                  <a:lnTo>
                    <a:pt x="497537" y="92418"/>
                  </a:lnTo>
                  <a:cubicBezTo>
                    <a:pt x="508307" y="92418"/>
                    <a:pt x="516922" y="101027"/>
                    <a:pt x="516922" y="111788"/>
                  </a:cubicBezTo>
                  <a:lnTo>
                    <a:pt x="516922" y="402340"/>
                  </a:lnTo>
                  <a:cubicBezTo>
                    <a:pt x="516922" y="413101"/>
                    <a:pt x="508307" y="421710"/>
                    <a:pt x="497537" y="421710"/>
                  </a:cubicBezTo>
                  <a:lnTo>
                    <a:pt x="359690" y="421710"/>
                  </a:lnTo>
                  <a:lnTo>
                    <a:pt x="359690" y="458298"/>
                  </a:lnTo>
                  <a:lnTo>
                    <a:pt x="254150" y="458298"/>
                  </a:lnTo>
                  <a:lnTo>
                    <a:pt x="254150" y="382970"/>
                  </a:lnTo>
                  <a:lnTo>
                    <a:pt x="478152" y="382970"/>
                  </a:lnTo>
                  <a:lnTo>
                    <a:pt x="478152" y="131158"/>
                  </a:lnTo>
                  <a:lnTo>
                    <a:pt x="254150" y="131158"/>
                  </a:lnTo>
                  <a:close/>
                  <a:moveTo>
                    <a:pt x="45175" y="75176"/>
                  </a:moveTo>
                  <a:lnTo>
                    <a:pt x="178975" y="75176"/>
                  </a:lnTo>
                  <a:lnTo>
                    <a:pt x="178975" y="120351"/>
                  </a:lnTo>
                  <a:lnTo>
                    <a:pt x="45175" y="120351"/>
                  </a:lnTo>
                  <a:close/>
                  <a:moveTo>
                    <a:pt x="28019" y="27965"/>
                  </a:moveTo>
                  <a:lnTo>
                    <a:pt x="28019" y="466805"/>
                  </a:lnTo>
                  <a:lnTo>
                    <a:pt x="196130" y="466805"/>
                  </a:lnTo>
                  <a:lnTo>
                    <a:pt x="196130" y="27965"/>
                  </a:lnTo>
                  <a:close/>
                  <a:moveTo>
                    <a:pt x="28019" y="0"/>
                  </a:moveTo>
                  <a:lnTo>
                    <a:pt x="196130" y="0"/>
                  </a:lnTo>
                  <a:cubicBezTo>
                    <a:pt x="211217" y="0"/>
                    <a:pt x="224149" y="12907"/>
                    <a:pt x="224149" y="27965"/>
                  </a:cubicBezTo>
                  <a:lnTo>
                    <a:pt x="224149" y="466805"/>
                  </a:lnTo>
                  <a:cubicBezTo>
                    <a:pt x="224149" y="484014"/>
                    <a:pt x="211217" y="496921"/>
                    <a:pt x="196130" y="496921"/>
                  </a:cubicBezTo>
                  <a:lnTo>
                    <a:pt x="28019" y="496921"/>
                  </a:lnTo>
                  <a:cubicBezTo>
                    <a:pt x="12932" y="496921"/>
                    <a:pt x="0" y="484014"/>
                    <a:pt x="0" y="466805"/>
                  </a:cubicBezTo>
                  <a:lnTo>
                    <a:pt x="0" y="27965"/>
                  </a:lnTo>
                  <a:cubicBezTo>
                    <a:pt x="0" y="12907"/>
                    <a:pt x="12932" y="0"/>
                    <a:pt x="28019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任意多边形 124"/>
            <p:cNvSpPr/>
            <p:nvPr/>
          </p:nvSpPr>
          <p:spPr>
            <a:xfrm>
              <a:off x="7038200" y="4380945"/>
              <a:ext cx="371104" cy="347386"/>
            </a:xfrm>
            <a:custGeom>
              <a:avLst/>
              <a:gdLst>
                <a:gd name="connsiteX0" fmla="*/ 243883 w 600653"/>
                <a:gd name="connsiteY0" fmla="*/ 476473 h 562265"/>
                <a:gd name="connsiteX1" fmla="*/ 243883 w 600653"/>
                <a:gd name="connsiteY1" fmla="*/ 521100 h 562265"/>
                <a:gd name="connsiteX2" fmla="*/ 356770 w 600653"/>
                <a:gd name="connsiteY2" fmla="*/ 521100 h 562265"/>
                <a:gd name="connsiteX3" fmla="*/ 356770 w 600653"/>
                <a:gd name="connsiteY3" fmla="*/ 476473 h 562265"/>
                <a:gd name="connsiteX4" fmla="*/ 38528 w 600653"/>
                <a:gd name="connsiteY4" fmla="*/ 381063 h 562265"/>
                <a:gd name="connsiteX5" fmla="*/ 38528 w 600653"/>
                <a:gd name="connsiteY5" fmla="*/ 418766 h 562265"/>
                <a:gd name="connsiteX6" fmla="*/ 57792 w 600653"/>
                <a:gd name="connsiteY6" fmla="*/ 438001 h 562265"/>
                <a:gd name="connsiteX7" fmla="*/ 542861 w 600653"/>
                <a:gd name="connsiteY7" fmla="*/ 438001 h 562265"/>
                <a:gd name="connsiteX8" fmla="*/ 562125 w 600653"/>
                <a:gd name="connsiteY8" fmla="*/ 418766 h 562265"/>
                <a:gd name="connsiteX9" fmla="*/ 562125 w 600653"/>
                <a:gd name="connsiteY9" fmla="*/ 381063 h 562265"/>
                <a:gd name="connsiteX10" fmla="*/ 300326 w 600653"/>
                <a:gd name="connsiteY10" fmla="*/ 210426 h 562265"/>
                <a:gd name="connsiteX11" fmla="*/ 315710 w 600653"/>
                <a:gd name="connsiteY11" fmla="*/ 225826 h 562265"/>
                <a:gd name="connsiteX12" fmla="*/ 315710 w 600653"/>
                <a:gd name="connsiteY12" fmla="*/ 251620 h 562265"/>
                <a:gd name="connsiteX13" fmla="*/ 300326 w 600653"/>
                <a:gd name="connsiteY13" fmla="*/ 267019 h 562265"/>
                <a:gd name="connsiteX14" fmla="*/ 284943 w 600653"/>
                <a:gd name="connsiteY14" fmla="*/ 251620 h 562265"/>
                <a:gd name="connsiteX15" fmla="*/ 284943 w 600653"/>
                <a:gd name="connsiteY15" fmla="*/ 225826 h 562265"/>
                <a:gd name="connsiteX16" fmla="*/ 300326 w 600653"/>
                <a:gd name="connsiteY16" fmla="*/ 210426 h 562265"/>
                <a:gd name="connsiteX17" fmla="*/ 253291 w 600653"/>
                <a:gd name="connsiteY17" fmla="*/ 184466 h 562265"/>
                <a:gd name="connsiteX18" fmla="*/ 243081 w 600653"/>
                <a:gd name="connsiteY18" fmla="*/ 194851 h 562265"/>
                <a:gd name="connsiteX19" fmla="*/ 243081 w 600653"/>
                <a:gd name="connsiteY19" fmla="*/ 281397 h 562265"/>
                <a:gd name="connsiteX20" fmla="*/ 253291 w 600653"/>
                <a:gd name="connsiteY20" fmla="*/ 291782 h 562265"/>
                <a:gd name="connsiteX21" fmla="*/ 347292 w 600653"/>
                <a:gd name="connsiteY21" fmla="*/ 291782 h 562265"/>
                <a:gd name="connsiteX22" fmla="*/ 357502 w 600653"/>
                <a:gd name="connsiteY22" fmla="*/ 281397 h 562265"/>
                <a:gd name="connsiteX23" fmla="*/ 357502 w 600653"/>
                <a:gd name="connsiteY23" fmla="*/ 194851 h 562265"/>
                <a:gd name="connsiteX24" fmla="*/ 347292 w 600653"/>
                <a:gd name="connsiteY24" fmla="*/ 184466 h 562265"/>
                <a:gd name="connsiteX25" fmla="*/ 300292 w 600653"/>
                <a:gd name="connsiteY25" fmla="*/ 100420 h 562265"/>
                <a:gd name="connsiteX26" fmla="*/ 258299 w 600653"/>
                <a:gd name="connsiteY26" fmla="*/ 142347 h 562265"/>
                <a:gd name="connsiteX27" fmla="*/ 258299 w 600653"/>
                <a:gd name="connsiteY27" fmla="*/ 153694 h 562265"/>
                <a:gd name="connsiteX28" fmla="*/ 342477 w 600653"/>
                <a:gd name="connsiteY28" fmla="*/ 153694 h 562265"/>
                <a:gd name="connsiteX29" fmla="*/ 342477 w 600653"/>
                <a:gd name="connsiteY29" fmla="*/ 142347 h 562265"/>
                <a:gd name="connsiteX30" fmla="*/ 300292 w 600653"/>
                <a:gd name="connsiteY30" fmla="*/ 100420 h 562265"/>
                <a:gd name="connsiteX31" fmla="*/ 300292 w 600653"/>
                <a:gd name="connsiteY31" fmla="*/ 69648 h 562265"/>
                <a:gd name="connsiteX32" fmla="*/ 373297 w 600653"/>
                <a:gd name="connsiteY32" fmla="*/ 142347 h 562265"/>
                <a:gd name="connsiteX33" fmla="*/ 373297 w 600653"/>
                <a:gd name="connsiteY33" fmla="*/ 161964 h 562265"/>
                <a:gd name="connsiteX34" fmla="*/ 373104 w 600653"/>
                <a:gd name="connsiteY34" fmla="*/ 162925 h 562265"/>
                <a:gd name="connsiteX35" fmla="*/ 388322 w 600653"/>
                <a:gd name="connsiteY35" fmla="*/ 194851 h 562265"/>
                <a:gd name="connsiteX36" fmla="*/ 388322 w 600653"/>
                <a:gd name="connsiteY36" fmla="*/ 281397 h 562265"/>
                <a:gd name="connsiteX37" fmla="*/ 347292 w 600653"/>
                <a:gd name="connsiteY37" fmla="*/ 322554 h 562265"/>
                <a:gd name="connsiteX38" fmla="*/ 253291 w 600653"/>
                <a:gd name="connsiteY38" fmla="*/ 322554 h 562265"/>
                <a:gd name="connsiteX39" fmla="*/ 212261 w 600653"/>
                <a:gd name="connsiteY39" fmla="*/ 281397 h 562265"/>
                <a:gd name="connsiteX40" fmla="*/ 212261 w 600653"/>
                <a:gd name="connsiteY40" fmla="*/ 194851 h 562265"/>
                <a:gd name="connsiteX41" fmla="*/ 227479 w 600653"/>
                <a:gd name="connsiteY41" fmla="*/ 162925 h 562265"/>
                <a:gd name="connsiteX42" fmla="*/ 227479 w 600653"/>
                <a:gd name="connsiteY42" fmla="*/ 161964 h 562265"/>
                <a:gd name="connsiteX43" fmla="*/ 227479 w 600653"/>
                <a:gd name="connsiteY43" fmla="*/ 142347 h 562265"/>
                <a:gd name="connsiteX44" fmla="*/ 300292 w 600653"/>
                <a:gd name="connsiteY44" fmla="*/ 69648 h 562265"/>
                <a:gd name="connsiteX45" fmla="*/ 57792 w 600653"/>
                <a:gd name="connsiteY45" fmla="*/ 38472 h 562265"/>
                <a:gd name="connsiteX46" fmla="*/ 38528 w 600653"/>
                <a:gd name="connsiteY46" fmla="*/ 57708 h 562265"/>
                <a:gd name="connsiteX47" fmla="*/ 38528 w 600653"/>
                <a:gd name="connsiteY47" fmla="*/ 342591 h 562265"/>
                <a:gd name="connsiteX48" fmla="*/ 562125 w 600653"/>
                <a:gd name="connsiteY48" fmla="*/ 342591 h 562265"/>
                <a:gd name="connsiteX49" fmla="*/ 562125 w 600653"/>
                <a:gd name="connsiteY49" fmla="*/ 57708 h 562265"/>
                <a:gd name="connsiteX50" fmla="*/ 542861 w 600653"/>
                <a:gd name="connsiteY50" fmla="*/ 38472 h 562265"/>
                <a:gd name="connsiteX51" fmla="*/ 57792 w 600653"/>
                <a:gd name="connsiteY51" fmla="*/ 0 h 562265"/>
                <a:gd name="connsiteX52" fmla="*/ 542861 w 600653"/>
                <a:gd name="connsiteY52" fmla="*/ 0 h 562265"/>
                <a:gd name="connsiteX53" fmla="*/ 600653 w 600653"/>
                <a:gd name="connsiteY53" fmla="*/ 57708 h 562265"/>
                <a:gd name="connsiteX54" fmla="*/ 600653 w 600653"/>
                <a:gd name="connsiteY54" fmla="*/ 418766 h 562265"/>
                <a:gd name="connsiteX55" fmla="*/ 542861 w 600653"/>
                <a:gd name="connsiteY55" fmla="*/ 476473 h 562265"/>
                <a:gd name="connsiteX56" fmla="*/ 395298 w 600653"/>
                <a:gd name="connsiteY56" fmla="*/ 476473 h 562265"/>
                <a:gd name="connsiteX57" fmla="*/ 395298 w 600653"/>
                <a:gd name="connsiteY57" fmla="*/ 523793 h 562265"/>
                <a:gd name="connsiteX58" fmla="*/ 460411 w 600653"/>
                <a:gd name="connsiteY58" fmla="*/ 523793 h 562265"/>
                <a:gd name="connsiteX59" fmla="*/ 479675 w 600653"/>
                <a:gd name="connsiteY59" fmla="*/ 543029 h 562265"/>
                <a:gd name="connsiteX60" fmla="*/ 460411 w 600653"/>
                <a:gd name="connsiteY60" fmla="*/ 562265 h 562265"/>
                <a:gd name="connsiteX61" fmla="*/ 140435 w 600653"/>
                <a:gd name="connsiteY61" fmla="*/ 562265 h 562265"/>
                <a:gd name="connsiteX62" fmla="*/ 121171 w 600653"/>
                <a:gd name="connsiteY62" fmla="*/ 543029 h 562265"/>
                <a:gd name="connsiteX63" fmla="*/ 140435 w 600653"/>
                <a:gd name="connsiteY63" fmla="*/ 523793 h 562265"/>
                <a:gd name="connsiteX64" fmla="*/ 205355 w 600653"/>
                <a:gd name="connsiteY64" fmla="*/ 523793 h 562265"/>
                <a:gd name="connsiteX65" fmla="*/ 205355 w 600653"/>
                <a:gd name="connsiteY65" fmla="*/ 476473 h 562265"/>
                <a:gd name="connsiteX66" fmla="*/ 57792 w 600653"/>
                <a:gd name="connsiteY66" fmla="*/ 476473 h 562265"/>
                <a:gd name="connsiteX67" fmla="*/ 0 w 600653"/>
                <a:gd name="connsiteY67" fmla="*/ 418766 h 562265"/>
                <a:gd name="connsiteX68" fmla="*/ 0 w 600653"/>
                <a:gd name="connsiteY68" fmla="*/ 57708 h 562265"/>
                <a:gd name="connsiteX69" fmla="*/ 57792 w 600653"/>
                <a:gd name="connsiteY69" fmla="*/ 0 h 562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0653" h="562265">
                  <a:moveTo>
                    <a:pt x="243883" y="476473"/>
                  </a:moveTo>
                  <a:lnTo>
                    <a:pt x="243883" y="521100"/>
                  </a:lnTo>
                  <a:lnTo>
                    <a:pt x="356770" y="521100"/>
                  </a:lnTo>
                  <a:lnTo>
                    <a:pt x="356770" y="476473"/>
                  </a:lnTo>
                  <a:close/>
                  <a:moveTo>
                    <a:pt x="38528" y="381063"/>
                  </a:moveTo>
                  <a:lnTo>
                    <a:pt x="38528" y="418766"/>
                  </a:lnTo>
                  <a:cubicBezTo>
                    <a:pt x="38528" y="429345"/>
                    <a:pt x="47197" y="438001"/>
                    <a:pt x="57792" y="438001"/>
                  </a:cubicBezTo>
                  <a:lnTo>
                    <a:pt x="542861" y="438001"/>
                  </a:lnTo>
                  <a:cubicBezTo>
                    <a:pt x="553649" y="438001"/>
                    <a:pt x="562125" y="429345"/>
                    <a:pt x="562125" y="418766"/>
                  </a:cubicBezTo>
                  <a:lnTo>
                    <a:pt x="562125" y="381063"/>
                  </a:lnTo>
                  <a:close/>
                  <a:moveTo>
                    <a:pt x="300326" y="210426"/>
                  </a:moveTo>
                  <a:cubicBezTo>
                    <a:pt x="308787" y="210426"/>
                    <a:pt x="315710" y="217356"/>
                    <a:pt x="315710" y="225826"/>
                  </a:cubicBezTo>
                  <a:lnTo>
                    <a:pt x="315710" y="251620"/>
                  </a:lnTo>
                  <a:cubicBezTo>
                    <a:pt x="315710" y="260089"/>
                    <a:pt x="308787" y="267019"/>
                    <a:pt x="300326" y="267019"/>
                  </a:cubicBezTo>
                  <a:cubicBezTo>
                    <a:pt x="291866" y="267019"/>
                    <a:pt x="284943" y="260089"/>
                    <a:pt x="284943" y="251620"/>
                  </a:cubicBezTo>
                  <a:lnTo>
                    <a:pt x="284943" y="225826"/>
                  </a:lnTo>
                  <a:cubicBezTo>
                    <a:pt x="284943" y="217356"/>
                    <a:pt x="291866" y="210426"/>
                    <a:pt x="300326" y="210426"/>
                  </a:cubicBezTo>
                  <a:close/>
                  <a:moveTo>
                    <a:pt x="253291" y="184466"/>
                  </a:moveTo>
                  <a:cubicBezTo>
                    <a:pt x="247897" y="184466"/>
                    <a:pt x="243081" y="189274"/>
                    <a:pt x="243081" y="194851"/>
                  </a:cubicBezTo>
                  <a:lnTo>
                    <a:pt x="243081" y="281397"/>
                  </a:lnTo>
                  <a:cubicBezTo>
                    <a:pt x="243081" y="286974"/>
                    <a:pt x="247897" y="291782"/>
                    <a:pt x="253291" y="291782"/>
                  </a:cubicBezTo>
                  <a:lnTo>
                    <a:pt x="347292" y="291782"/>
                  </a:lnTo>
                  <a:cubicBezTo>
                    <a:pt x="352879" y="291782"/>
                    <a:pt x="357502" y="286974"/>
                    <a:pt x="357502" y="281397"/>
                  </a:cubicBezTo>
                  <a:lnTo>
                    <a:pt x="357502" y="194851"/>
                  </a:lnTo>
                  <a:cubicBezTo>
                    <a:pt x="357502" y="189274"/>
                    <a:pt x="352879" y="184466"/>
                    <a:pt x="347292" y="184466"/>
                  </a:cubicBezTo>
                  <a:close/>
                  <a:moveTo>
                    <a:pt x="300292" y="100420"/>
                  </a:moveTo>
                  <a:cubicBezTo>
                    <a:pt x="277176" y="100420"/>
                    <a:pt x="258299" y="119268"/>
                    <a:pt x="258299" y="142347"/>
                  </a:cubicBezTo>
                  <a:lnTo>
                    <a:pt x="258299" y="153694"/>
                  </a:lnTo>
                  <a:lnTo>
                    <a:pt x="342477" y="153694"/>
                  </a:lnTo>
                  <a:lnTo>
                    <a:pt x="342477" y="142347"/>
                  </a:lnTo>
                  <a:cubicBezTo>
                    <a:pt x="342477" y="119268"/>
                    <a:pt x="323599" y="100420"/>
                    <a:pt x="300292" y="100420"/>
                  </a:cubicBezTo>
                  <a:close/>
                  <a:moveTo>
                    <a:pt x="300292" y="69648"/>
                  </a:moveTo>
                  <a:cubicBezTo>
                    <a:pt x="340551" y="69648"/>
                    <a:pt x="373297" y="102343"/>
                    <a:pt x="373297" y="142347"/>
                  </a:cubicBezTo>
                  <a:lnTo>
                    <a:pt x="373297" y="161964"/>
                  </a:lnTo>
                  <a:cubicBezTo>
                    <a:pt x="373297" y="162348"/>
                    <a:pt x="373104" y="162541"/>
                    <a:pt x="373104" y="162925"/>
                  </a:cubicBezTo>
                  <a:cubicBezTo>
                    <a:pt x="382351" y="170426"/>
                    <a:pt x="388322" y="181965"/>
                    <a:pt x="388322" y="194851"/>
                  </a:cubicBezTo>
                  <a:lnTo>
                    <a:pt x="388322" y="281397"/>
                  </a:lnTo>
                  <a:cubicBezTo>
                    <a:pt x="388322" y="304091"/>
                    <a:pt x="370022" y="322554"/>
                    <a:pt x="347292" y="322554"/>
                  </a:cubicBezTo>
                  <a:lnTo>
                    <a:pt x="253291" y="322554"/>
                  </a:lnTo>
                  <a:cubicBezTo>
                    <a:pt x="230753" y="322554"/>
                    <a:pt x="212261" y="304091"/>
                    <a:pt x="212261" y="281397"/>
                  </a:cubicBezTo>
                  <a:lnTo>
                    <a:pt x="212261" y="194851"/>
                  </a:lnTo>
                  <a:cubicBezTo>
                    <a:pt x="212261" y="181965"/>
                    <a:pt x="218232" y="170426"/>
                    <a:pt x="227479" y="162925"/>
                  </a:cubicBezTo>
                  <a:cubicBezTo>
                    <a:pt x="227479" y="162541"/>
                    <a:pt x="227479" y="162348"/>
                    <a:pt x="227479" y="161964"/>
                  </a:cubicBezTo>
                  <a:lnTo>
                    <a:pt x="227479" y="142347"/>
                  </a:lnTo>
                  <a:cubicBezTo>
                    <a:pt x="227479" y="102343"/>
                    <a:pt x="260225" y="69648"/>
                    <a:pt x="300292" y="69648"/>
                  </a:cubicBezTo>
                  <a:close/>
                  <a:moveTo>
                    <a:pt x="57792" y="38472"/>
                  </a:moveTo>
                  <a:cubicBezTo>
                    <a:pt x="47197" y="38472"/>
                    <a:pt x="38528" y="47128"/>
                    <a:pt x="38528" y="57708"/>
                  </a:cubicBezTo>
                  <a:lnTo>
                    <a:pt x="38528" y="342591"/>
                  </a:lnTo>
                  <a:lnTo>
                    <a:pt x="562125" y="342591"/>
                  </a:lnTo>
                  <a:lnTo>
                    <a:pt x="562125" y="57708"/>
                  </a:lnTo>
                  <a:cubicBezTo>
                    <a:pt x="562125" y="47128"/>
                    <a:pt x="553649" y="38472"/>
                    <a:pt x="542861" y="38472"/>
                  </a:cubicBezTo>
                  <a:close/>
                  <a:moveTo>
                    <a:pt x="57792" y="0"/>
                  </a:moveTo>
                  <a:lnTo>
                    <a:pt x="542861" y="0"/>
                  </a:lnTo>
                  <a:cubicBezTo>
                    <a:pt x="574839" y="0"/>
                    <a:pt x="600653" y="25776"/>
                    <a:pt x="600653" y="57708"/>
                  </a:cubicBezTo>
                  <a:lnTo>
                    <a:pt x="600653" y="418766"/>
                  </a:lnTo>
                  <a:cubicBezTo>
                    <a:pt x="600653" y="450505"/>
                    <a:pt x="574839" y="476473"/>
                    <a:pt x="542861" y="476473"/>
                  </a:cubicBezTo>
                  <a:lnTo>
                    <a:pt x="395298" y="476473"/>
                  </a:lnTo>
                  <a:lnTo>
                    <a:pt x="395298" y="523793"/>
                  </a:lnTo>
                  <a:lnTo>
                    <a:pt x="460411" y="523793"/>
                  </a:lnTo>
                  <a:cubicBezTo>
                    <a:pt x="471006" y="523793"/>
                    <a:pt x="479675" y="532257"/>
                    <a:pt x="479675" y="543029"/>
                  </a:cubicBezTo>
                  <a:cubicBezTo>
                    <a:pt x="479675" y="553609"/>
                    <a:pt x="471006" y="562265"/>
                    <a:pt x="460411" y="562265"/>
                  </a:cubicBezTo>
                  <a:lnTo>
                    <a:pt x="140435" y="562265"/>
                  </a:lnTo>
                  <a:cubicBezTo>
                    <a:pt x="129840" y="562265"/>
                    <a:pt x="121171" y="553609"/>
                    <a:pt x="121171" y="543029"/>
                  </a:cubicBezTo>
                  <a:cubicBezTo>
                    <a:pt x="121171" y="532257"/>
                    <a:pt x="129840" y="523793"/>
                    <a:pt x="140435" y="523793"/>
                  </a:cubicBezTo>
                  <a:lnTo>
                    <a:pt x="205355" y="523793"/>
                  </a:lnTo>
                  <a:lnTo>
                    <a:pt x="205355" y="476473"/>
                  </a:lnTo>
                  <a:lnTo>
                    <a:pt x="57792" y="476473"/>
                  </a:lnTo>
                  <a:cubicBezTo>
                    <a:pt x="26006" y="476473"/>
                    <a:pt x="0" y="450505"/>
                    <a:pt x="0" y="418766"/>
                  </a:cubicBezTo>
                  <a:lnTo>
                    <a:pt x="0" y="57708"/>
                  </a:lnTo>
                  <a:cubicBezTo>
                    <a:pt x="0" y="25776"/>
                    <a:pt x="26006" y="0"/>
                    <a:pt x="57792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任意多边形 125"/>
            <p:cNvSpPr/>
            <p:nvPr/>
          </p:nvSpPr>
          <p:spPr>
            <a:xfrm>
              <a:off x="7085446" y="2911574"/>
              <a:ext cx="338445" cy="371104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978569" y="1892946"/>
            <a:ext cx="34650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918687" y="1892946"/>
            <a:ext cx="343912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918687" y="3962379"/>
            <a:ext cx="356746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66276" y="3962379"/>
            <a:ext cx="357738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zh-CN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8" name="等腰三角形 3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等腰三角形 3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617764" y="2644170"/>
            <a:ext cx="5110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solidFill>
                  <a:srgbClr val="2A3C4D"/>
                </a:solidFill>
                <a:cs typeface="+mn-ea"/>
                <a:sym typeface="+mn-lt"/>
              </a:rPr>
              <a:t>Thanks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7451990" y="6212301"/>
            <a:ext cx="3661792" cy="432323"/>
            <a:chOff x="7318640" y="6336126"/>
            <a:chExt cx="3661792" cy="432323"/>
          </a:xfrm>
        </p:grpSpPr>
        <p:grpSp>
          <p:nvGrpSpPr>
            <p:cNvPr id="6" name="组合 5"/>
            <p:cNvGrpSpPr/>
            <p:nvPr/>
          </p:nvGrpSpPr>
          <p:grpSpPr>
            <a:xfrm>
              <a:off x="7318640" y="6351515"/>
              <a:ext cx="2182524" cy="416934"/>
              <a:chOff x="1395409" y="4331635"/>
              <a:chExt cx="2182524" cy="416934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395409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4" name="椭圆 13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椭圆 39"/>
                <p:cNvSpPr/>
                <p:nvPr/>
              </p:nvSpPr>
              <p:spPr>
                <a:xfrm>
                  <a:off x="993275" y="4502064"/>
                  <a:ext cx="247839" cy="278000"/>
                </a:xfrm>
                <a:custGeom>
                  <a:avLst/>
                  <a:gdLst>
                    <a:gd name="connsiteX0" fmla="*/ 199932 w 300038"/>
                    <a:gd name="connsiteY0" fmla="*/ 273051 h 336551"/>
                    <a:gd name="connsiteX1" fmla="*/ 192088 w 300038"/>
                    <a:gd name="connsiteY1" fmla="*/ 280989 h 336551"/>
                    <a:gd name="connsiteX2" fmla="*/ 192088 w 300038"/>
                    <a:gd name="connsiteY2" fmla="*/ 306124 h 336551"/>
                    <a:gd name="connsiteX3" fmla="*/ 199932 w 300038"/>
                    <a:gd name="connsiteY3" fmla="*/ 312739 h 336551"/>
                    <a:gd name="connsiteX4" fmla="*/ 250919 w 300038"/>
                    <a:gd name="connsiteY4" fmla="*/ 312739 h 336551"/>
                    <a:gd name="connsiteX5" fmla="*/ 258763 w 300038"/>
                    <a:gd name="connsiteY5" fmla="*/ 306124 h 336551"/>
                    <a:gd name="connsiteX6" fmla="*/ 258763 w 300038"/>
                    <a:gd name="connsiteY6" fmla="*/ 280989 h 336551"/>
                    <a:gd name="connsiteX7" fmla="*/ 250919 w 300038"/>
                    <a:gd name="connsiteY7" fmla="*/ 273051 h 336551"/>
                    <a:gd name="connsiteX8" fmla="*/ 199932 w 300038"/>
                    <a:gd name="connsiteY8" fmla="*/ 273051 h 336551"/>
                    <a:gd name="connsiteX9" fmla="*/ 101328 w 300038"/>
                    <a:gd name="connsiteY9" fmla="*/ 196851 h 336551"/>
                    <a:gd name="connsiteX10" fmla="*/ 107908 w 300038"/>
                    <a:gd name="connsiteY10" fmla="*/ 196851 h 336551"/>
                    <a:gd name="connsiteX11" fmla="*/ 111856 w 300038"/>
                    <a:gd name="connsiteY11" fmla="*/ 202123 h 336551"/>
                    <a:gd name="connsiteX12" fmla="*/ 128964 w 300038"/>
                    <a:gd name="connsiteY12" fmla="*/ 248250 h 336551"/>
                    <a:gd name="connsiteX13" fmla="*/ 131595 w 300038"/>
                    <a:gd name="connsiteY13" fmla="*/ 239025 h 336551"/>
                    <a:gd name="connsiteX14" fmla="*/ 126332 w 300038"/>
                    <a:gd name="connsiteY14" fmla="*/ 225845 h 336551"/>
                    <a:gd name="connsiteX15" fmla="*/ 127648 w 300038"/>
                    <a:gd name="connsiteY15" fmla="*/ 217938 h 336551"/>
                    <a:gd name="connsiteX16" fmla="*/ 132911 w 300038"/>
                    <a:gd name="connsiteY16" fmla="*/ 215302 h 336551"/>
                    <a:gd name="connsiteX17" fmla="*/ 167126 w 300038"/>
                    <a:gd name="connsiteY17" fmla="*/ 215302 h 336551"/>
                    <a:gd name="connsiteX18" fmla="*/ 172390 w 300038"/>
                    <a:gd name="connsiteY18" fmla="*/ 217938 h 336551"/>
                    <a:gd name="connsiteX19" fmla="*/ 173706 w 300038"/>
                    <a:gd name="connsiteY19" fmla="*/ 225845 h 336551"/>
                    <a:gd name="connsiteX20" fmla="*/ 168442 w 300038"/>
                    <a:gd name="connsiteY20" fmla="*/ 239025 h 336551"/>
                    <a:gd name="connsiteX21" fmla="*/ 171074 w 300038"/>
                    <a:gd name="connsiteY21" fmla="*/ 248250 h 336551"/>
                    <a:gd name="connsiteX22" fmla="*/ 188182 w 300038"/>
                    <a:gd name="connsiteY22" fmla="*/ 202123 h 336551"/>
                    <a:gd name="connsiteX23" fmla="*/ 192130 w 300038"/>
                    <a:gd name="connsiteY23" fmla="*/ 196851 h 336551"/>
                    <a:gd name="connsiteX24" fmla="*/ 198710 w 300038"/>
                    <a:gd name="connsiteY24" fmla="*/ 196851 h 336551"/>
                    <a:gd name="connsiteX25" fmla="*/ 265823 w 300038"/>
                    <a:gd name="connsiteY25" fmla="*/ 224527 h 336551"/>
                    <a:gd name="connsiteX26" fmla="*/ 300038 w 300038"/>
                    <a:gd name="connsiteY26" fmla="*/ 274609 h 336551"/>
                    <a:gd name="connsiteX27" fmla="*/ 300038 w 300038"/>
                    <a:gd name="connsiteY27" fmla="*/ 328643 h 336551"/>
                    <a:gd name="connsiteX28" fmla="*/ 292142 w 300038"/>
                    <a:gd name="connsiteY28" fmla="*/ 336551 h 336551"/>
                    <a:gd name="connsiteX29" fmla="*/ 7896 w 300038"/>
                    <a:gd name="connsiteY29" fmla="*/ 336551 h 336551"/>
                    <a:gd name="connsiteX30" fmla="*/ 0 w 300038"/>
                    <a:gd name="connsiteY30" fmla="*/ 328643 h 336551"/>
                    <a:gd name="connsiteX31" fmla="*/ 0 w 300038"/>
                    <a:gd name="connsiteY31" fmla="*/ 274609 h 336551"/>
                    <a:gd name="connsiteX32" fmla="*/ 34215 w 300038"/>
                    <a:gd name="connsiteY32" fmla="*/ 224527 h 336551"/>
                    <a:gd name="connsiteX33" fmla="*/ 101328 w 300038"/>
                    <a:gd name="connsiteY33" fmla="*/ 196851 h 336551"/>
                    <a:gd name="connsiteX34" fmla="*/ 155328 w 300038"/>
                    <a:gd name="connsiteY34" fmla="*/ 0 h 336551"/>
                    <a:gd name="connsiteX35" fmla="*/ 201775 w 300038"/>
                    <a:gd name="connsiteY35" fmla="*/ 15854 h 336551"/>
                    <a:gd name="connsiteX36" fmla="*/ 223008 w 300038"/>
                    <a:gd name="connsiteY36" fmla="*/ 79268 h 336551"/>
                    <a:gd name="connsiteX37" fmla="*/ 224335 w 300038"/>
                    <a:gd name="connsiteY37" fmla="*/ 93801 h 336551"/>
                    <a:gd name="connsiteX38" fmla="*/ 229643 w 300038"/>
                    <a:gd name="connsiteY38" fmla="*/ 100407 h 336551"/>
                    <a:gd name="connsiteX39" fmla="*/ 232297 w 300038"/>
                    <a:gd name="connsiteY39" fmla="*/ 125508 h 336551"/>
                    <a:gd name="connsiteX40" fmla="*/ 208410 w 300038"/>
                    <a:gd name="connsiteY40" fmla="*/ 151931 h 336551"/>
                    <a:gd name="connsiteX41" fmla="*/ 185850 w 300038"/>
                    <a:gd name="connsiteY41" fmla="*/ 183639 h 336551"/>
                    <a:gd name="connsiteX42" fmla="*/ 172579 w 300038"/>
                    <a:gd name="connsiteY42" fmla="*/ 192887 h 336551"/>
                    <a:gd name="connsiteX43" fmla="*/ 150019 w 300038"/>
                    <a:gd name="connsiteY43" fmla="*/ 196850 h 336551"/>
                    <a:gd name="connsiteX44" fmla="*/ 127459 w 300038"/>
                    <a:gd name="connsiteY44" fmla="*/ 192887 h 336551"/>
                    <a:gd name="connsiteX45" fmla="*/ 114189 w 300038"/>
                    <a:gd name="connsiteY45" fmla="*/ 183639 h 336551"/>
                    <a:gd name="connsiteX46" fmla="*/ 91629 w 300038"/>
                    <a:gd name="connsiteY46" fmla="*/ 151931 h 336551"/>
                    <a:gd name="connsiteX47" fmla="*/ 67742 w 300038"/>
                    <a:gd name="connsiteY47" fmla="*/ 125508 h 336551"/>
                    <a:gd name="connsiteX48" fmla="*/ 70396 w 300038"/>
                    <a:gd name="connsiteY48" fmla="*/ 100407 h 336551"/>
                    <a:gd name="connsiteX49" fmla="*/ 75704 w 300038"/>
                    <a:gd name="connsiteY49" fmla="*/ 93801 h 336551"/>
                    <a:gd name="connsiteX50" fmla="*/ 77031 w 300038"/>
                    <a:gd name="connsiteY50" fmla="*/ 85874 h 336551"/>
                    <a:gd name="connsiteX51" fmla="*/ 74377 w 300038"/>
                    <a:gd name="connsiteY51" fmla="*/ 50203 h 336551"/>
                    <a:gd name="connsiteX52" fmla="*/ 103572 w 300038"/>
                    <a:gd name="connsiteY52" fmla="*/ 27744 h 336551"/>
                    <a:gd name="connsiteX53" fmla="*/ 119497 w 300038"/>
                    <a:gd name="connsiteY53" fmla="*/ 10569 h 336551"/>
                    <a:gd name="connsiteX54" fmla="*/ 155328 w 300038"/>
                    <a:gd name="connsiteY54" fmla="*/ 0 h 33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</a:cxnLst>
                  <a:rect l="l" t="t" r="r" b="b"/>
                  <a:pathLst>
                    <a:path w="300038" h="336551">
                      <a:moveTo>
                        <a:pt x="199932" y="273051"/>
                      </a:moveTo>
                      <a:cubicBezTo>
                        <a:pt x="194703" y="273051"/>
                        <a:pt x="192088" y="277020"/>
                        <a:pt x="192088" y="280989"/>
                      </a:cubicBezTo>
                      <a:cubicBezTo>
                        <a:pt x="192088" y="306124"/>
                        <a:pt x="192088" y="306124"/>
                        <a:pt x="192088" y="306124"/>
                      </a:cubicBezTo>
                      <a:cubicBezTo>
                        <a:pt x="192088" y="310093"/>
                        <a:pt x="194703" y="312739"/>
                        <a:pt x="199932" y="312739"/>
                      </a:cubicBezTo>
                      <a:cubicBezTo>
                        <a:pt x="250919" y="312739"/>
                        <a:pt x="250919" y="312739"/>
                        <a:pt x="250919" y="312739"/>
                      </a:cubicBezTo>
                      <a:cubicBezTo>
                        <a:pt x="254841" y="312739"/>
                        <a:pt x="258763" y="310093"/>
                        <a:pt x="258763" y="306124"/>
                      </a:cubicBezTo>
                      <a:lnTo>
                        <a:pt x="258763" y="280989"/>
                      </a:lnTo>
                      <a:cubicBezTo>
                        <a:pt x="258763" y="277020"/>
                        <a:pt x="254841" y="273051"/>
                        <a:pt x="250919" y="273051"/>
                      </a:cubicBezTo>
                      <a:cubicBezTo>
                        <a:pt x="199932" y="273051"/>
                        <a:pt x="199932" y="273051"/>
                        <a:pt x="199932" y="273051"/>
                      </a:cubicBezTo>
                      <a:close/>
                      <a:moveTo>
                        <a:pt x="101328" y="196851"/>
                      </a:moveTo>
                      <a:cubicBezTo>
                        <a:pt x="103960" y="196851"/>
                        <a:pt x="105276" y="196851"/>
                        <a:pt x="107908" y="196851"/>
                      </a:cubicBezTo>
                      <a:cubicBezTo>
                        <a:pt x="109224" y="198169"/>
                        <a:pt x="110540" y="199487"/>
                        <a:pt x="111856" y="202123"/>
                      </a:cubicBezTo>
                      <a:cubicBezTo>
                        <a:pt x="128964" y="248250"/>
                        <a:pt x="128964" y="248250"/>
                        <a:pt x="128964" y="248250"/>
                      </a:cubicBezTo>
                      <a:cubicBezTo>
                        <a:pt x="131595" y="239025"/>
                        <a:pt x="131595" y="239025"/>
                        <a:pt x="131595" y="239025"/>
                      </a:cubicBezTo>
                      <a:cubicBezTo>
                        <a:pt x="126332" y="225845"/>
                        <a:pt x="126332" y="225845"/>
                        <a:pt x="126332" y="225845"/>
                      </a:cubicBezTo>
                      <a:cubicBezTo>
                        <a:pt x="125016" y="223209"/>
                        <a:pt x="126332" y="220574"/>
                        <a:pt x="127648" y="217938"/>
                      </a:cubicBezTo>
                      <a:cubicBezTo>
                        <a:pt x="128964" y="216620"/>
                        <a:pt x="131595" y="215302"/>
                        <a:pt x="132911" y="215302"/>
                      </a:cubicBezTo>
                      <a:cubicBezTo>
                        <a:pt x="167126" y="215302"/>
                        <a:pt x="167126" y="215302"/>
                        <a:pt x="167126" y="215302"/>
                      </a:cubicBezTo>
                      <a:cubicBezTo>
                        <a:pt x="168442" y="215302"/>
                        <a:pt x="171074" y="216620"/>
                        <a:pt x="172390" y="217938"/>
                      </a:cubicBezTo>
                      <a:cubicBezTo>
                        <a:pt x="173706" y="220574"/>
                        <a:pt x="175022" y="223209"/>
                        <a:pt x="173706" y="225845"/>
                      </a:cubicBezTo>
                      <a:cubicBezTo>
                        <a:pt x="168442" y="239025"/>
                        <a:pt x="168442" y="239025"/>
                        <a:pt x="168442" y="239025"/>
                      </a:cubicBezTo>
                      <a:cubicBezTo>
                        <a:pt x="171074" y="248250"/>
                        <a:pt x="171074" y="248250"/>
                        <a:pt x="171074" y="248250"/>
                      </a:cubicBezTo>
                      <a:cubicBezTo>
                        <a:pt x="188182" y="202123"/>
                        <a:pt x="188182" y="202123"/>
                        <a:pt x="188182" y="202123"/>
                      </a:cubicBezTo>
                      <a:cubicBezTo>
                        <a:pt x="189498" y="199487"/>
                        <a:pt x="190814" y="198169"/>
                        <a:pt x="192130" y="196851"/>
                      </a:cubicBezTo>
                      <a:cubicBezTo>
                        <a:pt x="194762" y="196851"/>
                        <a:pt x="196078" y="196851"/>
                        <a:pt x="198710" y="196851"/>
                      </a:cubicBezTo>
                      <a:cubicBezTo>
                        <a:pt x="265823" y="224527"/>
                        <a:pt x="265823" y="224527"/>
                        <a:pt x="265823" y="224527"/>
                      </a:cubicBezTo>
                      <a:cubicBezTo>
                        <a:pt x="286879" y="232435"/>
                        <a:pt x="300038" y="252204"/>
                        <a:pt x="300038" y="274609"/>
                      </a:cubicBezTo>
                      <a:cubicBezTo>
                        <a:pt x="300038" y="328643"/>
                        <a:pt x="300038" y="328643"/>
                        <a:pt x="300038" y="328643"/>
                      </a:cubicBezTo>
                      <a:cubicBezTo>
                        <a:pt x="300038" y="332597"/>
                        <a:pt x="296090" y="336551"/>
                        <a:pt x="292142" y="336551"/>
                      </a:cubicBezTo>
                      <a:cubicBezTo>
                        <a:pt x="7896" y="336551"/>
                        <a:pt x="7896" y="336551"/>
                        <a:pt x="7896" y="336551"/>
                      </a:cubicBezTo>
                      <a:cubicBezTo>
                        <a:pt x="3948" y="336551"/>
                        <a:pt x="0" y="332597"/>
                        <a:pt x="0" y="328643"/>
                      </a:cubicBezTo>
                      <a:cubicBezTo>
                        <a:pt x="0" y="274609"/>
                        <a:pt x="0" y="274609"/>
                        <a:pt x="0" y="274609"/>
                      </a:cubicBezTo>
                      <a:cubicBezTo>
                        <a:pt x="0" y="252204"/>
                        <a:pt x="13159" y="232435"/>
                        <a:pt x="34215" y="224527"/>
                      </a:cubicBezTo>
                      <a:cubicBezTo>
                        <a:pt x="101328" y="196851"/>
                        <a:pt x="101328" y="196851"/>
                        <a:pt x="101328" y="196851"/>
                      </a:cubicBezTo>
                      <a:close/>
                      <a:moveTo>
                        <a:pt x="155328" y="0"/>
                      </a:moveTo>
                      <a:cubicBezTo>
                        <a:pt x="171252" y="0"/>
                        <a:pt x="187177" y="5285"/>
                        <a:pt x="201775" y="15854"/>
                      </a:cubicBezTo>
                      <a:cubicBezTo>
                        <a:pt x="225662" y="34350"/>
                        <a:pt x="223008" y="72663"/>
                        <a:pt x="223008" y="79268"/>
                      </a:cubicBezTo>
                      <a:cubicBezTo>
                        <a:pt x="223008" y="84553"/>
                        <a:pt x="224335" y="89838"/>
                        <a:pt x="224335" y="93801"/>
                      </a:cubicBezTo>
                      <a:cubicBezTo>
                        <a:pt x="225662" y="95122"/>
                        <a:pt x="228316" y="96443"/>
                        <a:pt x="229643" y="100407"/>
                      </a:cubicBezTo>
                      <a:cubicBezTo>
                        <a:pt x="234951" y="107012"/>
                        <a:pt x="234951" y="114939"/>
                        <a:pt x="232297" y="125508"/>
                      </a:cubicBezTo>
                      <a:cubicBezTo>
                        <a:pt x="226989" y="146647"/>
                        <a:pt x="215045" y="150610"/>
                        <a:pt x="208410" y="151931"/>
                      </a:cubicBezTo>
                      <a:cubicBezTo>
                        <a:pt x="204429" y="159858"/>
                        <a:pt x="195139" y="175712"/>
                        <a:pt x="185850" y="183639"/>
                      </a:cubicBezTo>
                      <a:cubicBezTo>
                        <a:pt x="183196" y="187602"/>
                        <a:pt x="177888" y="190244"/>
                        <a:pt x="172579" y="192887"/>
                      </a:cubicBezTo>
                      <a:cubicBezTo>
                        <a:pt x="164617" y="195529"/>
                        <a:pt x="157982" y="196850"/>
                        <a:pt x="150019" y="196850"/>
                      </a:cubicBezTo>
                      <a:cubicBezTo>
                        <a:pt x="142057" y="196850"/>
                        <a:pt x="135422" y="195529"/>
                        <a:pt x="127459" y="192887"/>
                      </a:cubicBezTo>
                      <a:cubicBezTo>
                        <a:pt x="122151" y="190244"/>
                        <a:pt x="116843" y="187602"/>
                        <a:pt x="114189" y="183639"/>
                      </a:cubicBezTo>
                      <a:cubicBezTo>
                        <a:pt x="104900" y="175712"/>
                        <a:pt x="95610" y="159858"/>
                        <a:pt x="91629" y="151931"/>
                      </a:cubicBezTo>
                      <a:cubicBezTo>
                        <a:pt x="84994" y="150610"/>
                        <a:pt x="73050" y="146647"/>
                        <a:pt x="67742" y="125508"/>
                      </a:cubicBezTo>
                      <a:cubicBezTo>
                        <a:pt x="65088" y="114939"/>
                        <a:pt x="65088" y="107012"/>
                        <a:pt x="70396" y="100407"/>
                      </a:cubicBezTo>
                      <a:cubicBezTo>
                        <a:pt x="71723" y="96443"/>
                        <a:pt x="74377" y="95122"/>
                        <a:pt x="75704" y="93801"/>
                      </a:cubicBezTo>
                      <a:cubicBezTo>
                        <a:pt x="75704" y="91159"/>
                        <a:pt x="75704" y="88516"/>
                        <a:pt x="77031" y="85874"/>
                      </a:cubicBezTo>
                      <a:cubicBezTo>
                        <a:pt x="73050" y="80590"/>
                        <a:pt x="67742" y="68699"/>
                        <a:pt x="74377" y="50203"/>
                      </a:cubicBezTo>
                      <a:cubicBezTo>
                        <a:pt x="81013" y="30386"/>
                        <a:pt x="95610" y="27744"/>
                        <a:pt x="103572" y="27744"/>
                      </a:cubicBezTo>
                      <a:cubicBezTo>
                        <a:pt x="106227" y="22459"/>
                        <a:pt x="111535" y="17175"/>
                        <a:pt x="119497" y="10569"/>
                      </a:cubicBezTo>
                      <a:cubicBezTo>
                        <a:pt x="128786" y="3963"/>
                        <a:pt x="142057" y="0"/>
                        <a:pt x="155328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文本框 12"/>
              <p:cNvSpPr txBox="1"/>
              <p:nvPr/>
            </p:nvSpPr>
            <p:spPr>
              <a:xfrm>
                <a:off x="1764616" y="4355436"/>
                <a:ext cx="18133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www.jpppt.com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464274" y="6336126"/>
              <a:ext cx="1516158" cy="416934"/>
              <a:chOff x="3884498" y="4331635"/>
              <a:chExt cx="1516158" cy="416934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3884498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0" name="椭圆 9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椭圆 44"/>
                <p:cNvSpPr/>
                <p:nvPr/>
              </p:nvSpPr>
              <p:spPr>
                <a:xfrm>
                  <a:off x="978196" y="4510710"/>
                  <a:ext cx="278000" cy="260708"/>
                </a:xfrm>
                <a:custGeom>
                  <a:avLst/>
                  <a:gdLst>
                    <a:gd name="connsiteX0" fmla="*/ 249749 w 331788"/>
                    <a:gd name="connsiteY0" fmla="*/ 163513 h 311151"/>
                    <a:gd name="connsiteX1" fmla="*/ 243291 w 331788"/>
                    <a:gd name="connsiteY1" fmla="*/ 171424 h 311151"/>
                    <a:gd name="connsiteX2" fmla="*/ 243291 w 331788"/>
                    <a:gd name="connsiteY2" fmla="*/ 218888 h 311151"/>
                    <a:gd name="connsiteX3" fmla="*/ 238125 w 331788"/>
                    <a:gd name="connsiteY3" fmla="*/ 229435 h 311151"/>
                    <a:gd name="connsiteX4" fmla="*/ 249749 w 331788"/>
                    <a:gd name="connsiteY4" fmla="*/ 241301 h 311151"/>
                    <a:gd name="connsiteX5" fmla="*/ 260081 w 331788"/>
                    <a:gd name="connsiteY5" fmla="*/ 236027 h 311151"/>
                    <a:gd name="connsiteX6" fmla="*/ 288495 w 331788"/>
                    <a:gd name="connsiteY6" fmla="*/ 236027 h 311151"/>
                    <a:gd name="connsiteX7" fmla="*/ 307868 w 331788"/>
                    <a:gd name="connsiteY7" fmla="*/ 236027 h 311151"/>
                    <a:gd name="connsiteX8" fmla="*/ 314325 w 331788"/>
                    <a:gd name="connsiteY8" fmla="*/ 229435 h 311151"/>
                    <a:gd name="connsiteX9" fmla="*/ 307868 w 331788"/>
                    <a:gd name="connsiteY9" fmla="*/ 221525 h 311151"/>
                    <a:gd name="connsiteX10" fmla="*/ 260081 w 331788"/>
                    <a:gd name="connsiteY10" fmla="*/ 221525 h 311151"/>
                    <a:gd name="connsiteX11" fmla="*/ 257498 w 331788"/>
                    <a:gd name="connsiteY11" fmla="*/ 218888 h 311151"/>
                    <a:gd name="connsiteX12" fmla="*/ 257498 w 331788"/>
                    <a:gd name="connsiteY12" fmla="*/ 171424 h 311151"/>
                    <a:gd name="connsiteX13" fmla="*/ 249749 w 331788"/>
                    <a:gd name="connsiteY13" fmla="*/ 163513 h 311151"/>
                    <a:gd name="connsiteX14" fmla="*/ 250178 w 331788"/>
                    <a:gd name="connsiteY14" fmla="*/ 147638 h 311151"/>
                    <a:gd name="connsiteX15" fmla="*/ 289040 w 331788"/>
                    <a:gd name="connsiteY15" fmla="*/ 158020 h 311151"/>
                    <a:gd name="connsiteX16" fmla="*/ 331788 w 331788"/>
                    <a:gd name="connsiteY16" fmla="*/ 229395 h 311151"/>
                    <a:gd name="connsiteX17" fmla="*/ 250178 w 331788"/>
                    <a:gd name="connsiteY17" fmla="*/ 311151 h 311151"/>
                    <a:gd name="connsiteX18" fmla="*/ 175044 w 331788"/>
                    <a:gd name="connsiteY18" fmla="*/ 260540 h 311151"/>
                    <a:gd name="connsiteX19" fmla="*/ 169863 w 331788"/>
                    <a:gd name="connsiteY19" fmla="*/ 229395 h 311151"/>
                    <a:gd name="connsiteX20" fmla="*/ 250178 w 331788"/>
                    <a:gd name="connsiteY20" fmla="*/ 147638 h 311151"/>
                    <a:gd name="connsiteX21" fmla="*/ 22336 w 331788"/>
                    <a:gd name="connsiteY21" fmla="*/ 44450 h 311151"/>
                    <a:gd name="connsiteX22" fmla="*/ 15875 w 331788"/>
                    <a:gd name="connsiteY22" fmla="*/ 49630 h 311151"/>
                    <a:gd name="connsiteX23" fmla="*/ 15875 w 331788"/>
                    <a:gd name="connsiteY23" fmla="*/ 93663 h 311151"/>
                    <a:gd name="connsiteX24" fmla="*/ 273050 w 331788"/>
                    <a:gd name="connsiteY24" fmla="*/ 93663 h 311151"/>
                    <a:gd name="connsiteX25" fmla="*/ 273050 w 331788"/>
                    <a:gd name="connsiteY25" fmla="*/ 49630 h 311151"/>
                    <a:gd name="connsiteX26" fmla="*/ 267881 w 331788"/>
                    <a:gd name="connsiteY26" fmla="*/ 44450 h 311151"/>
                    <a:gd name="connsiteX27" fmla="*/ 245911 w 331788"/>
                    <a:gd name="connsiteY27" fmla="*/ 44450 h 311151"/>
                    <a:gd name="connsiteX28" fmla="*/ 245911 w 331788"/>
                    <a:gd name="connsiteY28" fmla="*/ 53515 h 311151"/>
                    <a:gd name="connsiteX29" fmla="*/ 231695 w 331788"/>
                    <a:gd name="connsiteY29" fmla="*/ 67761 h 311151"/>
                    <a:gd name="connsiteX30" fmla="*/ 212310 w 331788"/>
                    <a:gd name="connsiteY30" fmla="*/ 67761 h 311151"/>
                    <a:gd name="connsiteX31" fmla="*/ 198094 w 331788"/>
                    <a:gd name="connsiteY31" fmla="*/ 53515 h 311151"/>
                    <a:gd name="connsiteX32" fmla="*/ 198094 w 331788"/>
                    <a:gd name="connsiteY32" fmla="*/ 44450 h 311151"/>
                    <a:gd name="connsiteX33" fmla="*/ 168370 w 331788"/>
                    <a:gd name="connsiteY33" fmla="*/ 44450 h 311151"/>
                    <a:gd name="connsiteX34" fmla="*/ 168370 w 331788"/>
                    <a:gd name="connsiteY34" fmla="*/ 53515 h 311151"/>
                    <a:gd name="connsiteX35" fmla="*/ 154155 w 331788"/>
                    <a:gd name="connsiteY35" fmla="*/ 67761 h 311151"/>
                    <a:gd name="connsiteX36" fmla="*/ 134770 w 331788"/>
                    <a:gd name="connsiteY36" fmla="*/ 67761 h 311151"/>
                    <a:gd name="connsiteX37" fmla="*/ 120554 w 331788"/>
                    <a:gd name="connsiteY37" fmla="*/ 53515 h 311151"/>
                    <a:gd name="connsiteX38" fmla="*/ 120554 w 331788"/>
                    <a:gd name="connsiteY38" fmla="*/ 44450 h 311151"/>
                    <a:gd name="connsiteX39" fmla="*/ 92123 w 331788"/>
                    <a:gd name="connsiteY39" fmla="*/ 44450 h 311151"/>
                    <a:gd name="connsiteX40" fmla="*/ 92123 w 331788"/>
                    <a:gd name="connsiteY40" fmla="*/ 53515 h 311151"/>
                    <a:gd name="connsiteX41" fmla="*/ 77907 w 331788"/>
                    <a:gd name="connsiteY41" fmla="*/ 67761 h 311151"/>
                    <a:gd name="connsiteX42" fmla="*/ 58522 w 331788"/>
                    <a:gd name="connsiteY42" fmla="*/ 67761 h 311151"/>
                    <a:gd name="connsiteX43" fmla="*/ 44306 w 331788"/>
                    <a:gd name="connsiteY43" fmla="*/ 53515 h 311151"/>
                    <a:gd name="connsiteX44" fmla="*/ 44306 w 331788"/>
                    <a:gd name="connsiteY44" fmla="*/ 44450 h 311151"/>
                    <a:gd name="connsiteX45" fmla="*/ 22336 w 331788"/>
                    <a:gd name="connsiteY45" fmla="*/ 44450 h 311151"/>
                    <a:gd name="connsiteX46" fmla="*/ 58303 w 331788"/>
                    <a:gd name="connsiteY46" fmla="*/ 0 h 311151"/>
                    <a:gd name="connsiteX47" fmla="*/ 77737 w 331788"/>
                    <a:gd name="connsiteY47" fmla="*/ 0 h 311151"/>
                    <a:gd name="connsiteX48" fmla="*/ 91989 w 331788"/>
                    <a:gd name="connsiteY48" fmla="*/ 14248 h 311151"/>
                    <a:gd name="connsiteX49" fmla="*/ 91989 w 331788"/>
                    <a:gd name="connsiteY49" fmla="*/ 29791 h 311151"/>
                    <a:gd name="connsiteX50" fmla="*/ 120493 w 331788"/>
                    <a:gd name="connsiteY50" fmla="*/ 29791 h 311151"/>
                    <a:gd name="connsiteX51" fmla="*/ 120493 w 331788"/>
                    <a:gd name="connsiteY51" fmla="*/ 14248 h 311151"/>
                    <a:gd name="connsiteX52" fmla="*/ 134745 w 331788"/>
                    <a:gd name="connsiteY52" fmla="*/ 0 h 311151"/>
                    <a:gd name="connsiteX53" fmla="*/ 154179 w 331788"/>
                    <a:gd name="connsiteY53" fmla="*/ 0 h 311151"/>
                    <a:gd name="connsiteX54" fmla="*/ 168431 w 331788"/>
                    <a:gd name="connsiteY54" fmla="*/ 14248 h 311151"/>
                    <a:gd name="connsiteX55" fmla="*/ 168431 w 331788"/>
                    <a:gd name="connsiteY55" fmla="*/ 29791 h 311151"/>
                    <a:gd name="connsiteX56" fmla="*/ 198231 w 331788"/>
                    <a:gd name="connsiteY56" fmla="*/ 29791 h 311151"/>
                    <a:gd name="connsiteX57" fmla="*/ 198231 w 331788"/>
                    <a:gd name="connsiteY57" fmla="*/ 14248 h 311151"/>
                    <a:gd name="connsiteX58" fmla="*/ 212483 w 331788"/>
                    <a:gd name="connsiteY58" fmla="*/ 0 h 311151"/>
                    <a:gd name="connsiteX59" fmla="*/ 231917 w 331788"/>
                    <a:gd name="connsiteY59" fmla="*/ 0 h 311151"/>
                    <a:gd name="connsiteX60" fmla="*/ 246170 w 331788"/>
                    <a:gd name="connsiteY60" fmla="*/ 14248 h 311151"/>
                    <a:gd name="connsiteX61" fmla="*/ 246170 w 331788"/>
                    <a:gd name="connsiteY61" fmla="*/ 29791 h 311151"/>
                    <a:gd name="connsiteX62" fmla="*/ 268195 w 331788"/>
                    <a:gd name="connsiteY62" fmla="*/ 29791 h 311151"/>
                    <a:gd name="connsiteX63" fmla="*/ 288925 w 331788"/>
                    <a:gd name="connsiteY63" fmla="*/ 50516 h 311151"/>
                    <a:gd name="connsiteX64" fmla="*/ 288925 w 331788"/>
                    <a:gd name="connsiteY64" fmla="*/ 146366 h 311151"/>
                    <a:gd name="connsiteX65" fmla="*/ 286334 w 331788"/>
                    <a:gd name="connsiteY65" fmla="*/ 143775 h 311151"/>
                    <a:gd name="connsiteX66" fmla="*/ 250056 w 331788"/>
                    <a:gd name="connsiteY66" fmla="*/ 137299 h 311151"/>
                    <a:gd name="connsiteX67" fmla="*/ 215074 w 331788"/>
                    <a:gd name="connsiteY67" fmla="*/ 143775 h 311151"/>
                    <a:gd name="connsiteX68" fmla="*/ 185275 w 331788"/>
                    <a:gd name="connsiteY68" fmla="*/ 164500 h 311151"/>
                    <a:gd name="connsiteX69" fmla="*/ 165840 w 331788"/>
                    <a:gd name="connsiteY69" fmla="*/ 192996 h 311151"/>
                    <a:gd name="connsiteX70" fmla="*/ 158066 w 331788"/>
                    <a:gd name="connsiteY70" fmla="*/ 229264 h 311151"/>
                    <a:gd name="connsiteX71" fmla="*/ 163249 w 331788"/>
                    <a:gd name="connsiteY71" fmla="*/ 260350 h 311151"/>
                    <a:gd name="connsiteX72" fmla="*/ 22025 w 331788"/>
                    <a:gd name="connsiteY72" fmla="*/ 260350 h 311151"/>
                    <a:gd name="connsiteX73" fmla="*/ 0 w 331788"/>
                    <a:gd name="connsiteY73" fmla="*/ 238330 h 311151"/>
                    <a:gd name="connsiteX74" fmla="*/ 0 w 331788"/>
                    <a:gd name="connsiteY74" fmla="*/ 50516 h 311151"/>
                    <a:gd name="connsiteX75" fmla="*/ 22025 w 331788"/>
                    <a:gd name="connsiteY75" fmla="*/ 29791 h 311151"/>
                    <a:gd name="connsiteX76" fmla="*/ 44051 w 331788"/>
                    <a:gd name="connsiteY76" fmla="*/ 29791 h 311151"/>
                    <a:gd name="connsiteX77" fmla="*/ 44051 w 331788"/>
                    <a:gd name="connsiteY77" fmla="*/ 14248 h 311151"/>
                    <a:gd name="connsiteX78" fmla="*/ 58303 w 331788"/>
                    <a:gd name="connsiteY78" fmla="*/ 0 h 311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l="l" t="t" r="r" b="b"/>
                  <a:pathLst>
                    <a:path w="331788" h="311151">
                      <a:moveTo>
                        <a:pt x="249749" y="163513"/>
                      </a:moveTo>
                      <a:cubicBezTo>
                        <a:pt x="245874" y="163513"/>
                        <a:pt x="243291" y="167468"/>
                        <a:pt x="243291" y="171424"/>
                      </a:cubicBezTo>
                      <a:cubicBezTo>
                        <a:pt x="243291" y="171424"/>
                        <a:pt x="243291" y="171424"/>
                        <a:pt x="243291" y="218888"/>
                      </a:cubicBezTo>
                      <a:cubicBezTo>
                        <a:pt x="239417" y="221525"/>
                        <a:pt x="238125" y="225480"/>
                        <a:pt x="238125" y="229435"/>
                      </a:cubicBezTo>
                      <a:cubicBezTo>
                        <a:pt x="238125" y="236027"/>
                        <a:pt x="243291" y="241301"/>
                        <a:pt x="249749" y="241301"/>
                      </a:cubicBezTo>
                      <a:cubicBezTo>
                        <a:pt x="253624" y="241301"/>
                        <a:pt x="257498" y="239983"/>
                        <a:pt x="260081" y="236027"/>
                      </a:cubicBezTo>
                      <a:cubicBezTo>
                        <a:pt x="260081" y="236027"/>
                        <a:pt x="260081" y="236027"/>
                        <a:pt x="288495" y="236027"/>
                      </a:cubicBezTo>
                      <a:lnTo>
                        <a:pt x="307868" y="236027"/>
                      </a:lnTo>
                      <a:cubicBezTo>
                        <a:pt x="311742" y="236027"/>
                        <a:pt x="314325" y="233390"/>
                        <a:pt x="314325" y="229435"/>
                      </a:cubicBezTo>
                      <a:cubicBezTo>
                        <a:pt x="314325" y="225480"/>
                        <a:pt x="311742" y="221525"/>
                        <a:pt x="307868" y="221525"/>
                      </a:cubicBezTo>
                      <a:cubicBezTo>
                        <a:pt x="307868" y="221525"/>
                        <a:pt x="307868" y="221525"/>
                        <a:pt x="260081" y="221525"/>
                      </a:cubicBezTo>
                      <a:cubicBezTo>
                        <a:pt x="258790" y="221525"/>
                        <a:pt x="257498" y="220206"/>
                        <a:pt x="257498" y="218888"/>
                      </a:cubicBezTo>
                      <a:cubicBezTo>
                        <a:pt x="257498" y="218888"/>
                        <a:pt x="257498" y="218888"/>
                        <a:pt x="257498" y="171424"/>
                      </a:cubicBezTo>
                      <a:cubicBezTo>
                        <a:pt x="257498" y="167468"/>
                        <a:pt x="253624" y="163513"/>
                        <a:pt x="249749" y="163513"/>
                      </a:cubicBezTo>
                      <a:close/>
                      <a:moveTo>
                        <a:pt x="250178" y="147638"/>
                      </a:moveTo>
                      <a:cubicBezTo>
                        <a:pt x="264427" y="147638"/>
                        <a:pt x="277381" y="151531"/>
                        <a:pt x="289040" y="158020"/>
                      </a:cubicBezTo>
                      <a:cubicBezTo>
                        <a:pt x="314948" y="172295"/>
                        <a:pt x="331788" y="198249"/>
                        <a:pt x="331788" y="229395"/>
                      </a:cubicBezTo>
                      <a:cubicBezTo>
                        <a:pt x="331788" y="274815"/>
                        <a:pt x="295517" y="311151"/>
                        <a:pt x="250178" y="311151"/>
                      </a:cubicBezTo>
                      <a:cubicBezTo>
                        <a:pt x="216497" y="311151"/>
                        <a:pt x="186703" y="289090"/>
                        <a:pt x="175044" y="260540"/>
                      </a:cubicBezTo>
                      <a:cubicBezTo>
                        <a:pt x="171158" y="250158"/>
                        <a:pt x="169863" y="239776"/>
                        <a:pt x="169863" y="229395"/>
                      </a:cubicBezTo>
                      <a:cubicBezTo>
                        <a:pt x="169863" y="183974"/>
                        <a:pt x="206134" y="147638"/>
                        <a:pt x="250178" y="147638"/>
                      </a:cubicBezTo>
                      <a:close/>
                      <a:moveTo>
                        <a:pt x="22336" y="44450"/>
                      </a:moveTo>
                      <a:cubicBezTo>
                        <a:pt x="18459" y="44450"/>
                        <a:pt x="15875" y="47040"/>
                        <a:pt x="15875" y="49630"/>
                      </a:cubicBezTo>
                      <a:lnTo>
                        <a:pt x="15875" y="93663"/>
                      </a:lnTo>
                      <a:cubicBezTo>
                        <a:pt x="15875" y="93663"/>
                        <a:pt x="15875" y="93663"/>
                        <a:pt x="273050" y="93663"/>
                      </a:cubicBezTo>
                      <a:cubicBezTo>
                        <a:pt x="273050" y="93663"/>
                        <a:pt x="273050" y="93663"/>
                        <a:pt x="273050" y="49630"/>
                      </a:cubicBezTo>
                      <a:cubicBezTo>
                        <a:pt x="273050" y="47040"/>
                        <a:pt x="270466" y="44450"/>
                        <a:pt x="267881" y="44450"/>
                      </a:cubicBezTo>
                      <a:cubicBezTo>
                        <a:pt x="267881" y="44450"/>
                        <a:pt x="267881" y="44450"/>
                        <a:pt x="245911" y="44450"/>
                      </a:cubicBezTo>
                      <a:cubicBezTo>
                        <a:pt x="245911" y="44450"/>
                        <a:pt x="245911" y="44450"/>
                        <a:pt x="245911" y="53515"/>
                      </a:cubicBezTo>
                      <a:cubicBezTo>
                        <a:pt x="245911" y="61286"/>
                        <a:pt x="239449" y="67761"/>
                        <a:pt x="231695" y="67761"/>
                      </a:cubicBezTo>
                      <a:cubicBezTo>
                        <a:pt x="231695" y="67761"/>
                        <a:pt x="231695" y="67761"/>
                        <a:pt x="212310" y="67761"/>
                      </a:cubicBezTo>
                      <a:cubicBezTo>
                        <a:pt x="204556" y="67761"/>
                        <a:pt x="198094" y="61286"/>
                        <a:pt x="198094" y="53515"/>
                      </a:cubicBezTo>
                      <a:cubicBezTo>
                        <a:pt x="198094" y="53515"/>
                        <a:pt x="198094" y="53515"/>
                        <a:pt x="198094" y="44450"/>
                      </a:cubicBezTo>
                      <a:cubicBezTo>
                        <a:pt x="198094" y="44450"/>
                        <a:pt x="198094" y="44450"/>
                        <a:pt x="168370" y="44450"/>
                      </a:cubicBezTo>
                      <a:cubicBezTo>
                        <a:pt x="168370" y="44450"/>
                        <a:pt x="168370" y="44450"/>
                        <a:pt x="168370" y="53515"/>
                      </a:cubicBezTo>
                      <a:cubicBezTo>
                        <a:pt x="168370" y="61286"/>
                        <a:pt x="161909" y="67761"/>
                        <a:pt x="154155" y="67761"/>
                      </a:cubicBezTo>
                      <a:cubicBezTo>
                        <a:pt x="154155" y="67761"/>
                        <a:pt x="154155" y="67761"/>
                        <a:pt x="134770" y="67761"/>
                      </a:cubicBezTo>
                      <a:cubicBezTo>
                        <a:pt x="127016" y="67761"/>
                        <a:pt x="120554" y="61286"/>
                        <a:pt x="120554" y="53515"/>
                      </a:cubicBezTo>
                      <a:cubicBezTo>
                        <a:pt x="120554" y="53515"/>
                        <a:pt x="120554" y="53515"/>
                        <a:pt x="120554" y="44450"/>
                      </a:cubicBezTo>
                      <a:cubicBezTo>
                        <a:pt x="120554" y="44450"/>
                        <a:pt x="120554" y="44450"/>
                        <a:pt x="92123" y="44450"/>
                      </a:cubicBezTo>
                      <a:cubicBezTo>
                        <a:pt x="92123" y="44450"/>
                        <a:pt x="92123" y="44450"/>
                        <a:pt x="92123" y="53515"/>
                      </a:cubicBezTo>
                      <a:cubicBezTo>
                        <a:pt x="92123" y="61286"/>
                        <a:pt x="85661" y="67761"/>
                        <a:pt x="77907" y="67761"/>
                      </a:cubicBezTo>
                      <a:cubicBezTo>
                        <a:pt x="77907" y="67761"/>
                        <a:pt x="77907" y="67761"/>
                        <a:pt x="58522" y="67761"/>
                      </a:cubicBezTo>
                      <a:cubicBezTo>
                        <a:pt x="50768" y="67761"/>
                        <a:pt x="44306" y="61286"/>
                        <a:pt x="44306" y="53515"/>
                      </a:cubicBezTo>
                      <a:cubicBezTo>
                        <a:pt x="44306" y="53515"/>
                        <a:pt x="44306" y="53515"/>
                        <a:pt x="44306" y="44450"/>
                      </a:cubicBezTo>
                      <a:cubicBezTo>
                        <a:pt x="44306" y="44450"/>
                        <a:pt x="44306" y="44450"/>
                        <a:pt x="22336" y="44450"/>
                      </a:cubicBezTo>
                      <a:close/>
                      <a:moveTo>
                        <a:pt x="58303" y="0"/>
                      </a:moveTo>
                      <a:cubicBezTo>
                        <a:pt x="58303" y="0"/>
                        <a:pt x="58303" y="0"/>
                        <a:pt x="77737" y="0"/>
                      </a:cubicBezTo>
                      <a:cubicBezTo>
                        <a:pt x="85511" y="0"/>
                        <a:pt x="91989" y="6476"/>
                        <a:pt x="91989" y="14248"/>
                      </a:cubicBezTo>
                      <a:cubicBezTo>
                        <a:pt x="91989" y="14248"/>
                        <a:pt x="91989" y="14248"/>
                        <a:pt x="91989" y="29791"/>
                      </a:cubicBezTo>
                      <a:cubicBezTo>
                        <a:pt x="91989" y="29791"/>
                        <a:pt x="91989" y="29791"/>
                        <a:pt x="120493" y="29791"/>
                      </a:cubicBezTo>
                      <a:cubicBezTo>
                        <a:pt x="120493" y="29791"/>
                        <a:pt x="120493" y="29791"/>
                        <a:pt x="120493" y="14248"/>
                      </a:cubicBezTo>
                      <a:cubicBezTo>
                        <a:pt x="120493" y="6476"/>
                        <a:pt x="126971" y="0"/>
                        <a:pt x="134745" y="0"/>
                      </a:cubicBezTo>
                      <a:cubicBezTo>
                        <a:pt x="134745" y="0"/>
                        <a:pt x="134745" y="0"/>
                        <a:pt x="154179" y="0"/>
                      </a:cubicBezTo>
                      <a:cubicBezTo>
                        <a:pt x="161953" y="0"/>
                        <a:pt x="168431" y="6476"/>
                        <a:pt x="168431" y="14248"/>
                      </a:cubicBezTo>
                      <a:cubicBezTo>
                        <a:pt x="168431" y="14248"/>
                        <a:pt x="168431" y="14248"/>
                        <a:pt x="168431" y="29791"/>
                      </a:cubicBezTo>
                      <a:cubicBezTo>
                        <a:pt x="168431" y="29791"/>
                        <a:pt x="168431" y="29791"/>
                        <a:pt x="198231" y="29791"/>
                      </a:cubicBezTo>
                      <a:cubicBezTo>
                        <a:pt x="198231" y="29791"/>
                        <a:pt x="198231" y="29791"/>
                        <a:pt x="198231" y="14248"/>
                      </a:cubicBezTo>
                      <a:cubicBezTo>
                        <a:pt x="198231" y="6476"/>
                        <a:pt x="204709" y="0"/>
                        <a:pt x="212483" y="0"/>
                      </a:cubicBezTo>
                      <a:cubicBezTo>
                        <a:pt x="212483" y="0"/>
                        <a:pt x="212483" y="0"/>
                        <a:pt x="231917" y="0"/>
                      </a:cubicBezTo>
                      <a:cubicBezTo>
                        <a:pt x="239691" y="0"/>
                        <a:pt x="246170" y="6476"/>
                        <a:pt x="246170" y="14248"/>
                      </a:cubicBezTo>
                      <a:cubicBezTo>
                        <a:pt x="246170" y="14248"/>
                        <a:pt x="246170" y="14248"/>
                        <a:pt x="246170" y="29791"/>
                      </a:cubicBezTo>
                      <a:cubicBezTo>
                        <a:pt x="246170" y="29791"/>
                        <a:pt x="246170" y="29791"/>
                        <a:pt x="268195" y="29791"/>
                      </a:cubicBezTo>
                      <a:cubicBezTo>
                        <a:pt x="279856" y="29791"/>
                        <a:pt x="288925" y="38858"/>
                        <a:pt x="288925" y="50516"/>
                      </a:cubicBezTo>
                      <a:cubicBezTo>
                        <a:pt x="288925" y="50516"/>
                        <a:pt x="288925" y="50516"/>
                        <a:pt x="288925" y="146366"/>
                      </a:cubicBezTo>
                      <a:cubicBezTo>
                        <a:pt x="288925" y="145071"/>
                        <a:pt x="287630" y="145071"/>
                        <a:pt x="286334" y="143775"/>
                      </a:cubicBezTo>
                      <a:cubicBezTo>
                        <a:pt x="274673" y="139889"/>
                        <a:pt x="263013" y="137299"/>
                        <a:pt x="250056" y="137299"/>
                      </a:cubicBezTo>
                      <a:cubicBezTo>
                        <a:pt x="238396" y="137299"/>
                        <a:pt x="225439" y="139889"/>
                        <a:pt x="215074" y="143775"/>
                      </a:cubicBezTo>
                      <a:cubicBezTo>
                        <a:pt x="203413" y="148956"/>
                        <a:pt x="194344" y="155433"/>
                        <a:pt x="185275" y="164500"/>
                      </a:cubicBezTo>
                      <a:cubicBezTo>
                        <a:pt x="177501" y="172272"/>
                        <a:pt x="169727" y="182634"/>
                        <a:pt x="165840" y="192996"/>
                      </a:cubicBezTo>
                      <a:cubicBezTo>
                        <a:pt x="160658" y="204653"/>
                        <a:pt x="158066" y="216311"/>
                        <a:pt x="158066" y="229264"/>
                      </a:cubicBezTo>
                      <a:cubicBezTo>
                        <a:pt x="158066" y="239626"/>
                        <a:pt x="160658" y="249988"/>
                        <a:pt x="163249" y="260350"/>
                      </a:cubicBezTo>
                      <a:cubicBezTo>
                        <a:pt x="163249" y="260350"/>
                        <a:pt x="163249" y="260350"/>
                        <a:pt x="22025" y="260350"/>
                      </a:cubicBezTo>
                      <a:cubicBezTo>
                        <a:pt x="9069" y="260350"/>
                        <a:pt x="0" y="249988"/>
                        <a:pt x="0" y="238330"/>
                      </a:cubicBezTo>
                      <a:cubicBezTo>
                        <a:pt x="0" y="238330"/>
                        <a:pt x="0" y="238330"/>
                        <a:pt x="0" y="50516"/>
                      </a:cubicBezTo>
                      <a:cubicBezTo>
                        <a:pt x="0" y="38858"/>
                        <a:pt x="9069" y="29791"/>
                        <a:pt x="22025" y="29791"/>
                      </a:cubicBezTo>
                      <a:cubicBezTo>
                        <a:pt x="22025" y="29791"/>
                        <a:pt x="22025" y="29791"/>
                        <a:pt x="44051" y="29791"/>
                      </a:cubicBezTo>
                      <a:cubicBezTo>
                        <a:pt x="44051" y="29791"/>
                        <a:pt x="44051" y="29791"/>
                        <a:pt x="44051" y="14248"/>
                      </a:cubicBezTo>
                      <a:cubicBezTo>
                        <a:pt x="44051" y="6476"/>
                        <a:pt x="50529" y="0"/>
                        <a:pt x="58303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4355305" y="4355436"/>
                <a:ext cx="10453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20XX.01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5"/>
          <p:cNvSpPr>
            <a:spLocks noGrp="1"/>
          </p:cNvSpPr>
          <p:nvPr>
            <p:ph type="ctrTitle" idx="4294967295"/>
          </p:nvPr>
        </p:nvSpPr>
        <p:spPr>
          <a:xfrm>
            <a:off x="0" y="460318"/>
            <a:ext cx="12192000" cy="1057275"/>
          </a:xfrm>
          <a:prstGeom prst="rect">
            <a:avLst/>
          </a:prstGeom>
        </p:spPr>
        <p:txBody>
          <a:bodyPr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0"/>
              </a:rPr>
              <a:t>Please follow us for more information:</a:t>
            </a:r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4294967295"/>
          </p:nvPr>
        </p:nvSpPr>
        <p:spPr>
          <a:xfrm>
            <a:off x="1882978" y="1527128"/>
            <a:ext cx="8229600" cy="21494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https://www.jpppt.com/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www.freeppt7.com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Pics: 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  <a:hlinkClick r:id="rId4"/>
              </a:rPr>
              <a:t>www.Pixabay.com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b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</a:b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06980" y="2944168"/>
            <a:ext cx="76055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defTabSz="457200">
              <a:defRPr/>
            </a:pPr>
            <a:r>
              <a:rPr lang="es-CO" altLang="ja-JP" b="1" dirty="0">
                <a:solidFill>
                  <a:schemeClr val="accent2"/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https://www.youtube.com/c/S</a:t>
            </a:r>
            <a:r>
              <a:rPr lang="en-US" altLang="zh-CN" b="1" dirty="0" err="1">
                <a:solidFill>
                  <a:schemeClr val="accent2"/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lidesfree</a:t>
            </a:r>
            <a:endParaRPr lang="es-CO" altLang="ja-JP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/>
              </a:rPr>
              <a:t>https://www.instagram.com/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 panose="020B0604020202020204" pitchFamily="34" charset="0"/>
                <a:hlinkClick r:id="rId6"/>
              </a:rPr>
              <a:t>slidesfree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/>
              </a:rPr>
              <a:t>/ 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06AB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06AB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/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/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/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-1" fmla="*/ 1148449 w 1346449"/>
              <a:gd name="connsiteY0-2" fmla="*/ 2374775 h 3166775"/>
              <a:gd name="connsiteX1-3" fmla="*/ 198001 w 1346449"/>
              <a:gd name="connsiteY1-4" fmla="*/ 2374775 h 3166775"/>
              <a:gd name="connsiteX2-5" fmla="*/ 1 w 1346449"/>
              <a:gd name="connsiteY2-6" fmla="*/ 3166775 h 3166775"/>
              <a:gd name="connsiteX3-7" fmla="*/ 1346449 w 1346449"/>
              <a:gd name="connsiteY3-8" fmla="*/ 3166775 h 3166775"/>
              <a:gd name="connsiteX4-9" fmla="*/ 1148449 w 1346449"/>
              <a:gd name="connsiteY4-10" fmla="*/ 2374775 h 3166775"/>
              <a:gd name="connsiteX5-11" fmla="*/ 755186 w 1346449"/>
              <a:gd name="connsiteY5-12" fmla="*/ 0 h 3166775"/>
              <a:gd name="connsiteX6-13" fmla="*/ 734449 w 1346449"/>
              <a:gd name="connsiteY6-14" fmla="*/ 1231644 h 3166775"/>
              <a:gd name="connsiteX7-15" fmla="*/ 853246 w 1346449"/>
              <a:gd name="connsiteY7-16" fmla="*/ 1400264 h 3166775"/>
              <a:gd name="connsiteX8-17" fmla="*/ 673226 w 1346449"/>
              <a:gd name="connsiteY8-18" fmla="*/ 1580284 h 3166775"/>
              <a:gd name="connsiteX9-19" fmla="*/ 493206 w 1346449"/>
              <a:gd name="connsiteY9-20" fmla="*/ 1400264 h 3166775"/>
              <a:gd name="connsiteX10-21" fmla="*/ 612000 w 1346449"/>
              <a:gd name="connsiteY10-22" fmla="*/ 1231645 h 3166775"/>
              <a:gd name="connsiteX11-23" fmla="*/ 591263 w 1346449"/>
              <a:gd name="connsiteY11-24" fmla="*/ 10368 h 3166775"/>
              <a:gd name="connsiteX12-25" fmla="*/ 2939 w 1346449"/>
              <a:gd name="connsiteY12-26" fmla="*/ 1491744 h 3166775"/>
              <a:gd name="connsiteX13-27" fmla="*/ 0 w 1346449"/>
              <a:gd name="connsiteY13-28" fmla="*/ 1491744 h 3166775"/>
              <a:gd name="connsiteX14-29" fmla="*/ 2009 w 1346449"/>
              <a:gd name="connsiteY14-30" fmla="*/ 1494147 h 3166775"/>
              <a:gd name="connsiteX15-31" fmla="*/ 0 w 1346449"/>
              <a:gd name="connsiteY15-32" fmla="*/ 1499342 h 3166775"/>
              <a:gd name="connsiteX16-33" fmla="*/ 6353 w 1346449"/>
              <a:gd name="connsiteY16-34" fmla="*/ 1499342 h 3166775"/>
              <a:gd name="connsiteX17-35" fmla="*/ 273414 w 1346449"/>
              <a:gd name="connsiteY17-36" fmla="*/ 2293171 h 3166775"/>
              <a:gd name="connsiteX18-37" fmla="*/ 1091887 w 1346449"/>
              <a:gd name="connsiteY18-38" fmla="*/ 2283744 h 3166775"/>
              <a:gd name="connsiteX19-39" fmla="*/ 1340768 w 1346449"/>
              <a:gd name="connsiteY19-40" fmla="*/ 1499342 h 3166775"/>
              <a:gd name="connsiteX20-41" fmla="*/ 1346449 w 1346449"/>
              <a:gd name="connsiteY20-42" fmla="*/ 1499342 h 3166775"/>
              <a:gd name="connsiteX21-43" fmla="*/ 1344512 w 1346449"/>
              <a:gd name="connsiteY21-44" fmla="*/ 1494334 h 3166775"/>
              <a:gd name="connsiteX22-45" fmla="*/ 1346448 w 1346449"/>
              <a:gd name="connsiteY22-46" fmla="*/ 1491744 h 3166775"/>
              <a:gd name="connsiteX23-47" fmla="*/ 1343510 w 1346449"/>
              <a:gd name="connsiteY23-48" fmla="*/ 1491744 h 3166775"/>
              <a:gd name="connsiteX24-49" fmla="*/ 755186 w 1346449"/>
              <a:gd name="connsiteY24-50" fmla="*/ 0 h 3166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/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/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/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/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/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/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/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/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/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/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/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/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/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/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/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/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/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/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/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/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/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/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/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/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/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/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/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/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/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/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/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/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/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-1" fmla="*/ 833935 w 3239999"/>
              <a:gd name="connsiteY0-2" fmla="*/ 22 h 3032924"/>
              <a:gd name="connsiteX1-3" fmla="*/ 1576606 w 3239999"/>
              <a:gd name="connsiteY1-4" fmla="*/ 402054 h 3032924"/>
              <a:gd name="connsiteX2-5" fmla="*/ 1576606 w 3239999"/>
              <a:gd name="connsiteY2-6" fmla="*/ 430441 h 3032924"/>
              <a:gd name="connsiteX3-7" fmla="*/ 1576606 w 3239999"/>
              <a:gd name="connsiteY3-8" fmla="*/ 526981 h 3032924"/>
              <a:gd name="connsiteX4-9" fmla="*/ 1576606 w 3239999"/>
              <a:gd name="connsiteY4-10" fmla="*/ 2765302 h 3032924"/>
              <a:gd name="connsiteX5-11" fmla="*/ 378630 w 3239999"/>
              <a:gd name="connsiteY5-12" fmla="*/ 2472117 h 3032924"/>
              <a:gd name="connsiteX6-13" fmla="*/ 384918 w 3239999"/>
              <a:gd name="connsiteY6-14" fmla="*/ 526981 h 3032924"/>
              <a:gd name="connsiteX7-15" fmla="*/ 239143 w 3239999"/>
              <a:gd name="connsiteY7-16" fmla="*/ 526981 h 3032924"/>
              <a:gd name="connsiteX8-17" fmla="*/ 239143 w 3239999"/>
              <a:gd name="connsiteY8-18" fmla="*/ 2776423 h 3032924"/>
              <a:gd name="connsiteX9-19" fmla="*/ 1576606 w 3239999"/>
              <a:gd name="connsiteY9-20" fmla="*/ 2776423 h 3032924"/>
              <a:gd name="connsiteX10-21" fmla="*/ 1576606 w 3239999"/>
              <a:gd name="connsiteY10-22" fmla="*/ 2778202 h 3032924"/>
              <a:gd name="connsiteX11-23" fmla="*/ 1663394 w 3239999"/>
              <a:gd name="connsiteY11-24" fmla="*/ 2778202 h 3032924"/>
              <a:gd name="connsiteX12-25" fmla="*/ 1663394 w 3239999"/>
              <a:gd name="connsiteY12-26" fmla="*/ 2776423 h 3032924"/>
              <a:gd name="connsiteX13-27" fmla="*/ 3000856 w 3239999"/>
              <a:gd name="connsiteY13-28" fmla="*/ 2776423 h 3032924"/>
              <a:gd name="connsiteX14-29" fmla="*/ 3000856 w 3239999"/>
              <a:gd name="connsiteY14-30" fmla="*/ 526981 h 3032924"/>
              <a:gd name="connsiteX15-31" fmla="*/ 2855082 w 3239999"/>
              <a:gd name="connsiteY15-32" fmla="*/ 526981 h 3032924"/>
              <a:gd name="connsiteX16-33" fmla="*/ 2861369 w 3239999"/>
              <a:gd name="connsiteY16-34" fmla="*/ 2472117 h 3032924"/>
              <a:gd name="connsiteX17-35" fmla="*/ 1663394 w 3239999"/>
              <a:gd name="connsiteY17-36" fmla="*/ 2765302 h 3032924"/>
              <a:gd name="connsiteX18-37" fmla="*/ 1663394 w 3239999"/>
              <a:gd name="connsiteY18-38" fmla="*/ 526981 h 3032924"/>
              <a:gd name="connsiteX19-39" fmla="*/ 1663394 w 3239999"/>
              <a:gd name="connsiteY19-40" fmla="*/ 430441 h 3032924"/>
              <a:gd name="connsiteX20-41" fmla="*/ 1663394 w 3239999"/>
              <a:gd name="connsiteY20-42" fmla="*/ 402054 h 3032924"/>
              <a:gd name="connsiteX21-43" fmla="*/ 2406065 w 3239999"/>
              <a:gd name="connsiteY21-44" fmla="*/ 22 h 3032924"/>
              <a:gd name="connsiteX22-45" fmla="*/ 2853673 w 3239999"/>
              <a:gd name="connsiteY22-46" fmla="*/ 91100 h 3032924"/>
              <a:gd name="connsiteX23-47" fmla="*/ 2854770 w 3239999"/>
              <a:gd name="connsiteY23-48" fmla="*/ 430441 h 3032924"/>
              <a:gd name="connsiteX24-49" fmla="*/ 3120669 w 3239999"/>
              <a:gd name="connsiteY24-50" fmla="*/ 428517 h 3032924"/>
              <a:gd name="connsiteX25-51" fmla="*/ 3120669 w 3239999"/>
              <a:gd name="connsiteY25-52" fmla="*/ 738345 h 3032924"/>
              <a:gd name="connsiteX26-53" fmla="*/ 3239999 w 3239999"/>
              <a:gd name="connsiteY26-54" fmla="*/ 738345 h 3032924"/>
              <a:gd name="connsiteX27-55" fmla="*/ 3239999 w 3239999"/>
              <a:gd name="connsiteY27-56" fmla="*/ 3032924 h 3032924"/>
              <a:gd name="connsiteX28-57" fmla="*/ 0 w 3239999"/>
              <a:gd name="connsiteY28-58" fmla="*/ 3032924 h 3032924"/>
              <a:gd name="connsiteX29-59" fmla="*/ 0 w 3239999"/>
              <a:gd name="connsiteY29-60" fmla="*/ 738345 h 3032924"/>
              <a:gd name="connsiteX30-61" fmla="*/ 102477 w 3239999"/>
              <a:gd name="connsiteY30-62" fmla="*/ 738345 h 3032924"/>
              <a:gd name="connsiteX31-63" fmla="*/ 102477 w 3239999"/>
              <a:gd name="connsiteY31-64" fmla="*/ 428517 h 3032924"/>
              <a:gd name="connsiteX32-65" fmla="*/ 385229 w 3239999"/>
              <a:gd name="connsiteY32-66" fmla="*/ 430441 h 3032924"/>
              <a:gd name="connsiteX33-67" fmla="*/ 386326 w 3239999"/>
              <a:gd name="connsiteY33-68" fmla="*/ 91100 h 3032924"/>
              <a:gd name="connsiteX34-69" fmla="*/ 833935 w 3239999"/>
              <a:gd name="connsiteY34-70" fmla="*/ 22 h 3032924"/>
              <a:gd name="connsiteX0-71" fmla="*/ 833935 w 3239999"/>
              <a:gd name="connsiteY0-72" fmla="*/ 22 h 3032924"/>
              <a:gd name="connsiteX1-73" fmla="*/ 1576606 w 3239999"/>
              <a:gd name="connsiteY1-74" fmla="*/ 402054 h 3032924"/>
              <a:gd name="connsiteX2-75" fmla="*/ 1576606 w 3239999"/>
              <a:gd name="connsiteY2-76" fmla="*/ 430441 h 3032924"/>
              <a:gd name="connsiteX3-77" fmla="*/ 1576606 w 3239999"/>
              <a:gd name="connsiteY3-78" fmla="*/ 526981 h 3032924"/>
              <a:gd name="connsiteX4-79" fmla="*/ 1576606 w 3239999"/>
              <a:gd name="connsiteY4-80" fmla="*/ 2765302 h 3032924"/>
              <a:gd name="connsiteX5-81" fmla="*/ 378630 w 3239999"/>
              <a:gd name="connsiteY5-82" fmla="*/ 2472117 h 3032924"/>
              <a:gd name="connsiteX6-83" fmla="*/ 384918 w 3239999"/>
              <a:gd name="connsiteY6-84" fmla="*/ 526981 h 3032924"/>
              <a:gd name="connsiteX7-85" fmla="*/ 239143 w 3239999"/>
              <a:gd name="connsiteY7-86" fmla="*/ 526981 h 3032924"/>
              <a:gd name="connsiteX8-87" fmla="*/ 239143 w 3239999"/>
              <a:gd name="connsiteY8-88" fmla="*/ 2776423 h 3032924"/>
              <a:gd name="connsiteX9-89" fmla="*/ 1576606 w 3239999"/>
              <a:gd name="connsiteY9-90" fmla="*/ 2776423 h 3032924"/>
              <a:gd name="connsiteX10-91" fmla="*/ 1576606 w 3239999"/>
              <a:gd name="connsiteY10-92" fmla="*/ 2778202 h 3032924"/>
              <a:gd name="connsiteX11-93" fmla="*/ 1663394 w 3239999"/>
              <a:gd name="connsiteY11-94" fmla="*/ 2778202 h 3032924"/>
              <a:gd name="connsiteX12-95" fmla="*/ 1663394 w 3239999"/>
              <a:gd name="connsiteY12-96" fmla="*/ 2776423 h 3032924"/>
              <a:gd name="connsiteX13-97" fmla="*/ 3000856 w 3239999"/>
              <a:gd name="connsiteY13-98" fmla="*/ 2776423 h 3032924"/>
              <a:gd name="connsiteX14-99" fmla="*/ 3000856 w 3239999"/>
              <a:gd name="connsiteY14-100" fmla="*/ 526981 h 3032924"/>
              <a:gd name="connsiteX15-101" fmla="*/ 2855082 w 3239999"/>
              <a:gd name="connsiteY15-102" fmla="*/ 526981 h 3032924"/>
              <a:gd name="connsiteX16-103" fmla="*/ 2861369 w 3239999"/>
              <a:gd name="connsiteY16-104" fmla="*/ 2472117 h 3032924"/>
              <a:gd name="connsiteX17-105" fmla="*/ 1663394 w 3239999"/>
              <a:gd name="connsiteY17-106" fmla="*/ 2765302 h 3032924"/>
              <a:gd name="connsiteX18-107" fmla="*/ 1663394 w 3239999"/>
              <a:gd name="connsiteY18-108" fmla="*/ 526981 h 3032924"/>
              <a:gd name="connsiteX19-109" fmla="*/ 1663394 w 3239999"/>
              <a:gd name="connsiteY19-110" fmla="*/ 430441 h 3032924"/>
              <a:gd name="connsiteX20-111" fmla="*/ 1663394 w 3239999"/>
              <a:gd name="connsiteY20-112" fmla="*/ 402054 h 3032924"/>
              <a:gd name="connsiteX21-113" fmla="*/ 2406065 w 3239999"/>
              <a:gd name="connsiteY21-114" fmla="*/ 22 h 3032924"/>
              <a:gd name="connsiteX22-115" fmla="*/ 2853673 w 3239999"/>
              <a:gd name="connsiteY22-116" fmla="*/ 91100 h 3032924"/>
              <a:gd name="connsiteX23-117" fmla="*/ 2854770 w 3239999"/>
              <a:gd name="connsiteY23-118" fmla="*/ 430441 h 3032924"/>
              <a:gd name="connsiteX24-119" fmla="*/ 3120669 w 3239999"/>
              <a:gd name="connsiteY24-120" fmla="*/ 428517 h 3032924"/>
              <a:gd name="connsiteX25-121" fmla="*/ 3120669 w 3239999"/>
              <a:gd name="connsiteY25-122" fmla="*/ 738345 h 3032924"/>
              <a:gd name="connsiteX26-123" fmla="*/ 3239999 w 3239999"/>
              <a:gd name="connsiteY26-124" fmla="*/ 738345 h 3032924"/>
              <a:gd name="connsiteX27-125" fmla="*/ 3239999 w 3239999"/>
              <a:gd name="connsiteY27-126" fmla="*/ 3032924 h 3032924"/>
              <a:gd name="connsiteX28-127" fmla="*/ 0 w 3239999"/>
              <a:gd name="connsiteY28-128" fmla="*/ 3032924 h 3032924"/>
              <a:gd name="connsiteX29-129" fmla="*/ 0 w 3239999"/>
              <a:gd name="connsiteY29-130" fmla="*/ 738345 h 3032924"/>
              <a:gd name="connsiteX30-131" fmla="*/ 102477 w 3239999"/>
              <a:gd name="connsiteY30-132" fmla="*/ 738345 h 3032924"/>
              <a:gd name="connsiteX31-133" fmla="*/ 102477 w 3239999"/>
              <a:gd name="connsiteY31-134" fmla="*/ 428517 h 3032924"/>
              <a:gd name="connsiteX32-135" fmla="*/ 385229 w 3239999"/>
              <a:gd name="connsiteY32-136" fmla="*/ 430441 h 3032924"/>
              <a:gd name="connsiteX33-137" fmla="*/ 386326 w 3239999"/>
              <a:gd name="connsiteY33-138" fmla="*/ 91100 h 3032924"/>
              <a:gd name="connsiteX34-139" fmla="*/ 833935 w 3239999"/>
              <a:gd name="connsiteY34-140" fmla="*/ 22 h 3032924"/>
              <a:gd name="connsiteX0-141" fmla="*/ 1576606 w 3239999"/>
              <a:gd name="connsiteY0-142" fmla="*/ 2778202 h 3032924"/>
              <a:gd name="connsiteX1-143" fmla="*/ 1663394 w 3239999"/>
              <a:gd name="connsiteY1-144" fmla="*/ 2778202 h 3032924"/>
              <a:gd name="connsiteX2-145" fmla="*/ 1663394 w 3239999"/>
              <a:gd name="connsiteY2-146" fmla="*/ 2776423 h 3032924"/>
              <a:gd name="connsiteX3-147" fmla="*/ 3000856 w 3239999"/>
              <a:gd name="connsiteY3-148" fmla="*/ 2776423 h 3032924"/>
              <a:gd name="connsiteX4-149" fmla="*/ 3000856 w 3239999"/>
              <a:gd name="connsiteY4-150" fmla="*/ 526981 h 3032924"/>
              <a:gd name="connsiteX5-151" fmla="*/ 2855082 w 3239999"/>
              <a:gd name="connsiteY5-152" fmla="*/ 526981 h 3032924"/>
              <a:gd name="connsiteX6-153" fmla="*/ 2861369 w 3239999"/>
              <a:gd name="connsiteY6-154" fmla="*/ 2472117 h 3032924"/>
              <a:gd name="connsiteX7-155" fmla="*/ 1663394 w 3239999"/>
              <a:gd name="connsiteY7-156" fmla="*/ 2765302 h 3032924"/>
              <a:gd name="connsiteX8-157" fmla="*/ 1663394 w 3239999"/>
              <a:gd name="connsiteY8-158" fmla="*/ 526981 h 3032924"/>
              <a:gd name="connsiteX9-159" fmla="*/ 1663394 w 3239999"/>
              <a:gd name="connsiteY9-160" fmla="*/ 430441 h 3032924"/>
              <a:gd name="connsiteX10-161" fmla="*/ 1663394 w 3239999"/>
              <a:gd name="connsiteY10-162" fmla="*/ 402054 h 3032924"/>
              <a:gd name="connsiteX11-163" fmla="*/ 2406065 w 3239999"/>
              <a:gd name="connsiteY11-164" fmla="*/ 22 h 3032924"/>
              <a:gd name="connsiteX12-165" fmla="*/ 2853673 w 3239999"/>
              <a:gd name="connsiteY12-166" fmla="*/ 91100 h 3032924"/>
              <a:gd name="connsiteX13-167" fmla="*/ 2854770 w 3239999"/>
              <a:gd name="connsiteY13-168" fmla="*/ 430441 h 3032924"/>
              <a:gd name="connsiteX14-169" fmla="*/ 3120669 w 3239999"/>
              <a:gd name="connsiteY14-170" fmla="*/ 428517 h 3032924"/>
              <a:gd name="connsiteX15-171" fmla="*/ 3120669 w 3239999"/>
              <a:gd name="connsiteY15-172" fmla="*/ 738345 h 3032924"/>
              <a:gd name="connsiteX16-173" fmla="*/ 3239999 w 3239999"/>
              <a:gd name="connsiteY16-174" fmla="*/ 738345 h 3032924"/>
              <a:gd name="connsiteX17-175" fmla="*/ 3239999 w 3239999"/>
              <a:gd name="connsiteY17-176" fmla="*/ 3032924 h 3032924"/>
              <a:gd name="connsiteX18-177" fmla="*/ 0 w 3239999"/>
              <a:gd name="connsiteY18-178" fmla="*/ 3032924 h 3032924"/>
              <a:gd name="connsiteX19-179" fmla="*/ 0 w 3239999"/>
              <a:gd name="connsiteY19-180" fmla="*/ 738345 h 3032924"/>
              <a:gd name="connsiteX20-181" fmla="*/ 102477 w 3239999"/>
              <a:gd name="connsiteY20-182" fmla="*/ 738345 h 3032924"/>
              <a:gd name="connsiteX21-183" fmla="*/ 102477 w 3239999"/>
              <a:gd name="connsiteY21-184" fmla="*/ 428517 h 3032924"/>
              <a:gd name="connsiteX22-185" fmla="*/ 385229 w 3239999"/>
              <a:gd name="connsiteY22-186" fmla="*/ 430441 h 3032924"/>
              <a:gd name="connsiteX23-187" fmla="*/ 386326 w 3239999"/>
              <a:gd name="connsiteY23-188" fmla="*/ 91100 h 3032924"/>
              <a:gd name="connsiteX24-189" fmla="*/ 833935 w 3239999"/>
              <a:gd name="connsiteY24-190" fmla="*/ 22 h 3032924"/>
              <a:gd name="connsiteX25-191" fmla="*/ 1576606 w 3239999"/>
              <a:gd name="connsiteY25-192" fmla="*/ 402054 h 3032924"/>
              <a:gd name="connsiteX26-193" fmla="*/ 1576606 w 3239999"/>
              <a:gd name="connsiteY26-194" fmla="*/ 430441 h 3032924"/>
              <a:gd name="connsiteX27-195" fmla="*/ 1576606 w 3239999"/>
              <a:gd name="connsiteY27-196" fmla="*/ 526981 h 3032924"/>
              <a:gd name="connsiteX28-197" fmla="*/ 1576606 w 3239999"/>
              <a:gd name="connsiteY28-198" fmla="*/ 2765302 h 3032924"/>
              <a:gd name="connsiteX29-199" fmla="*/ 378630 w 3239999"/>
              <a:gd name="connsiteY29-200" fmla="*/ 2472117 h 3032924"/>
              <a:gd name="connsiteX30-201" fmla="*/ 384918 w 3239999"/>
              <a:gd name="connsiteY30-202" fmla="*/ 526981 h 3032924"/>
              <a:gd name="connsiteX31-203" fmla="*/ 239143 w 3239999"/>
              <a:gd name="connsiteY31-204" fmla="*/ 526981 h 3032924"/>
              <a:gd name="connsiteX32-205" fmla="*/ 239143 w 3239999"/>
              <a:gd name="connsiteY32-206" fmla="*/ 2776423 h 3032924"/>
              <a:gd name="connsiteX33-207" fmla="*/ 1576606 w 3239999"/>
              <a:gd name="connsiteY33-208" fmla="*/ 2776423 h 3032924"/>
              <a:gd name="connsiteX34-209" fmla="*/ 1668046 w 3239999"/>
              <a:gd name="connsiteY34-210" fmla="*/ 2869642 h 3032924"/>
              <a:gd name="connsiteX0-211" fmla="*/ 1576606 w 3239999"/>
              <a:gd name="connsiteY0-212" fmla="*/ 2778202 h 3032924"/>
              <a:gd name="connsiteX1-213" fmla="*/ 1663394 w 3239999"/>
              <a:gd name="connsiteY1-214" fmla="*/ 2778202 h 3032924"/>
              <a:gd name="connsiteX2-215" fmla="*/ 1663394 w 3239999"/>
              <a:gd name="connsiteY2-216" fmla="*/ 2776423 h 3032924"/>
              <a:gd name="connsiteX3-217" fmla="*/ 3000856 w 3239999"/>
              <a:gd name="connsiteY3-218" fmla="*/ 2776423 h 3032924"/>
              <a:gd name="connsiteX4-219" fmla="*/ 3000856 w 3239999"/>
              <a:gd name="connsiteY4-220" fmla="*/ 526981 h 3032924"/>
              <a:gd name="connsiteX5-221" fmla="*/ 2855082 w 3239999"/>
              <a:gd name="connsiteY5-222" fmla="*/ 526981 h 3032924"/>
              <a:gd name="connsiteX6-223" fmla="*/ 2861369 w 3239999"/>
              <a:gd name="connsiteY6-224" fmla="*/ 2472117 h 3032924"/>
              <a:gd name="connsiteX7-225" fmla="*/ 1663394 w 3239999"/>
              <a:gd name="connsiteY7-226" fmla="*/ 2765302 h 3032924"/>
              <a:gd name="connsiteX8-227" fmla="*/ 1663394 w 3239999"/>
              <a:gd name="connsiteY8-228" fmla="*/ 526981 h 3032924"/>
              <a:gd name="connsiteX9-229" fmla="*/ 1663394 w 3239999"/>
              <a:gd name="connsiteY9-230" fmla="*/ 430441 h 3032924"/>
              <a:gd name="connsiteX10-231" fmla="*/ 1663394 w 3239999"/>
              <a:gd name="connsiteY10-232" fmla="*/ 402054 h 3032924"/>
              <a:gd name="connsiteX11-233" fmla="*/ 2406065 w 3239999"/>
              <a:gd name="connsiteY11-234" fmla="*/ 22 h 3032924"/>
              <a:gd name="connsiteX12-235" fmla="*/ 2853673 w 3239999"/>
              <a:gd name="connsiteY12-236" fmla="*/ 91100 h 3032924"/>
              <a:gd name="connsiteX13-237" fmla="*/ 2854770 w 3239999"/>
              <a:gd name="connsiteY13-238" fmla="*/ 430441 h 3032924"/>
              <a:gd name="connsiteX14-239" fmla="*/ 3120669 w 3239999"/>
              <a:gd name="connsiteY14-240" fmla="*/ 428517 h 3032924"/>
              <a:gd name="connsiteX15-241" fmla="*/ 3120669 w 3239999"/>
              <a:gd name="connsiteY15-242" fmla="*/ 738345 h 3032924"/>
              <a:gd name="connsiteX16-243" fmla="*/ 3239999 w 3239999"/>
              <a:gd name="connsiteY16-244" fmla="*/ 738345 h 3032924"/>
              <a:gd name="connsiteX17-245" fmla="*/ 3239999 w 3239999"/>
              <a:gd name="connsiteY17-246" fmla="*/ 3032924 h 3032924"/>
              <a:gd name="connsiteX18-247" fmla="*/ 0 w 3239999"/>
              <a:gd name="connsiteY18-248" fmla="*/ 3032924 h 3032924"/>
              <a:gd name="connsiteX19-249" fmla="*/ 0 w 3239999"/>
              <a:gd name="connsiteY19-250" fmla="*/ 738345 h 3032924"/>
              <a:gd name="connsiteX20-251" fmla="*/ 102477 w 3239999"/>
              <a:gd name="connsiteY20-252" fmla="*/ 738345 h 3032924"/>
              <a:gd name="connsiteX21-253" fmla="*/ 102477 w 3239999"/>
              <a:gd name="connsiteY21-254" fmla="*/ 428517 h 3032924"/>
              <a:gd name="connsiteX22-255" fmla="*/ 385229 w 3239999"/>
              <a:gd name="connsiteY22-256" fmla="*/ 430441 h 3032924"/>
              <a:gd name="connsiteX23-257" fmla="*/ 386326 w 3239999"/>
              <a:gd name="connsiteY23-258" fmla="*/ 91100 h 3032924"/>
              <a:gd name="connsiteX24-259" fmla="*/ 833935 w 3239999"/>
              <a:gd name="connsiteY24-260" fmla="*/ 22 h 3032924"/>
              <a:gd name="connsiteX25-261" fmla="*/ 1576606 w 3239999"/>
              <a:gd name="connsiteY25-262" fmla="*/ 402054 h 3032924"/>
              <a:gd name="connsiteX26-263" fmla="*/ 1576606 w 3239999"/>
              <a:gd name="connsiteY26-264" fmla="*/ 430441 h 3032924"/>
              <a:gd name="connsiteX27-265" fmla="*/ 1576606 w 3239999"/>
              <a:gd name="connsiteY27-266" fmla="*/ 526981 h 3032924"/>
              <a:gd name="connsiteX28-267" fmla="*/ 1576606 w 3239999"/>
              <a:gd name="connsiteY28-268" fmla="*/ 2765302 h 3032924"/>
              <a:gd name="connsiteX29-269" fmla="*/ 378630 w 3239999"/>
              <a:gd name="connsiteY29-270" fmla="*/ 2472117 h 3032924"/>
              <a:gd name="connsiteX30-271" fmla="*/ 384918 w 3239999"/>
              <a:gd name="connsiteY30-272" fmla="*/ 526981 h 3032924"/>
              <a:gd name="connsiteX31-273" fmla="*/ 239143 w 3239999"/>
              <a:gd name="connsiteY31-274" fmla="*/ 526981 h 3032924"/>
              <a:gd name="connsiteX32-275" fmla="*/ 239143 w 3239999"/>
              <a:gd name="connsiteY32-276" fmla="*/ 2776423 h 3032924"/>
              <a:gd name="connsiteX33-277" fmla="*/ 1576606 w 3239999"/>
              <a:gd name="connsiteY33-278" fmla="*/ 2776423 h 3032924"/>
              <a:gd name="connsiteX34-279" fmla="*/ 1668046 w 3239999"/>
              <a:gd name="connsiteY34-280" fmla="*/ 2869642 h 3032924"/>
              <a:gd name="connsiteX0-281" fmla="*/ 1576606 w 3239999"/>
              <a:gd name="connsiteY0-282" fmla="*/ 2778202 h 3032924"/>
              <a:gd name="connsiteX1-283" fmla="*/ 1663394 w 3239999"/>
              <a:gd name="connsiteY1-284" fmla="*/ 2778202 h 3032924"/>
              <a:gd name="connsiteX2-285" fmla="*/ 1663394 w 3239999"/>
              <a:gd name="connsiteY2-286" fmla="*/ 2776423 h 3032924"/>
              <a:gd name="connsiteX3-287" fmla="*/ 3000856 w 3239999"/>
              <a:gd name="connsiteY3-288" fmla="*/ 2776423 h 3032924"/>
              <a:gd name="connsiteX4-289" fmla="*/ 3000856 w 3239999"/>
              <a:gd name="connsiteY4-290" fmla="*/ 526981 h 3032924"/>
              <a:gd name="connsiteX5-291" fmla="*/ 2855082 w 3239999"/>
              <a:gd name="connsiteY5-292" fmla="*/ 526981 h 3032924"/>
              <a:gd name="connsiteX6-293" fmla="*/ 2861369 w 3239999"/>
              <a:gd name="connsiteY6-294" fmla="*/ 2472117 h 3032924"/>
              <a:gd name="connsiteX7-295" fmla="*/ 1663394 w 3239999"/>
              <a:gd name="connsiteY7-296" fmla="*/ 2765302 h 3032924"/>
              <a:gd name="connsiteX8-297" fmla="*/ 1663394 w 3239999"/>
              <a:gd name="connsiteY8-298" fmla="*/ 526981 h 3032924"/>
              <a:gd name="connsiteX9-299" fmla="*/ 1663394 w 3239999"/>
              <a:gd name="connsiteY9-300" fmla="*/ 430441 h 3032924"/>
              <a:gd name="connsiteX10-301" fmla="*/ 1663394 w 3239999"/>
              <a:gd name="connsiteY10-302" fmla="*/ 402054 h 3032924"/>
              <a:gd name="connsiteX11-303" fmla="*/ 2406065 w 3239999"/>
              <a:gd name="connsiteY11-304" fmla="*/ 22 h 3032924"/>
              <a:gd name="connsiteX12-305" fmla="*/ 2853673 w 3239999"/>
              <a:gd name="connsiteY12-306" fmla="*/ 91100 h 3032924"/>
              <a:gd name="connsiteX13-307" fmla="*/ 2854770 w 3239999"/>
              <a:gd name="connsiteY13-308" fmla="*/ 430441 h 3032924"/>
              <a:gd name="connsiteX14-309" fmla="*/ 3120669 w 3239999"/>
              <a:gd name="connsiteY14-310" fmla="*/ 428517 h 3032924"/>
              <a:gd name="connsiteX15-311" fmla="*/ 3120669 w 3239999"/>
              <a:gd name="connsiteY15-312" fmla="*/ 738345 h 3032924"/>
              <a:gd name="connsiteX16-313" fmla="*/ 3239999 w 3239999"/>
              <a:gd name="connsiteY16-314" fmla="*/ 738345 h 3032924"/>
              <a:gd name="connsiteX17-315" fmla="*/ 3239999 w 3239999"/>
              <a:gd name="connsiteY17-316" fmla="*/ 3032924 h 3032924"/>
              <a:gd name="connsiteX18-317" fmla="*/ 0 w 3239999"/>
              <a:gd name="connsiteY18-318" fmla="*/ 3032924 h 3032924"/>
              <a:gd name="connsiteX19-319" fmla="*/ 0 w 3239999"/>
              <a:gd name="connsiteY19-320" fmla="*/ 738345 h 3032924"/>
              <a:gd name="connsiteX20-321" fmla="*/ 102477 w 3239999"/>
              <a:gd name="connsiteY20-322" fmla="*/ 738345 h 3032924"/>
              <a:gd name="connsiteX21-323" fmla="*/ 102477 w 3239999"/>
              <a:gd name="connsiteY21-324" fmla="*/ 428517 h 3032924"/>
              <a:gd name="connsiteX22-325" fmla="*/ 385229 w 3239999"/>
              <a:gd name="connsiteY22-326" fmla="*/ 430441 h 3032924"/>
              <a:gd name="connsiteX23-327" fmla="*/ 386326 w 3239999"/>
              <a:gd name="connsiteY23-328" fmla="*/ 91100 h 3032924"/>
              <a:gd name="connsiteX24-329" fmla="*/ 833935 w 3239999"/>
              <a:gd name="connsiteY24-330" fmla="*/ 22 h 3032924"/>
              <a:gd name="connsiteX25-331" fmla="*/ 1576606 w 3239999"/>
              <a:gd name="connsiteY25-332" fmla="*/ 402054 h 3032924"/>
              <a:gd name="connsiteX26-333" fmla="*/ 1576606 w 3239999"/>
              <a:gd name="connsiteY26-334" fmla="*/ 430441 h 3032924"/>
              <a:gd name="connsiteX27-335" fmla="*/ 1576606 w 3239999"/>
              <a:gd name="connsiteY27-336" fmla="*/ 526981 h 3032924"/>
              <a:gd name="connsiteX28-337" fmla="*/ 1576606 w 3239999"/>
              <a:gd name="connsiteY28-338" fmla="*/ 2765302 h 3032924"/>
              <a:gd name="connsiteX29-339" fmla="*/ 378630 w 3239999"/>
              <a:gd name="connsiteY29-340" fmla="*/ 2472117 h 3032924"/>
              <a:gd name="connsiteX30-341" fmla="*/ 384918 w 3239999"/>
              <a:gd name="connsiteY30-342" fmla="*/ 526981 h 3032924"/>
              <a:gd name="connsiteX31-343" fmla="*/ 239143 w 3239999"/>
              <a:gd name="connsiteY31-344" fmla="*/ 526981 h 3032924"/>
              <a:gd name="connsiteX32-345" fmla="*/ 239143 w 3239999"/>
              <a:gd name="connsiteY32-346" fmla="*/ 2776423 h 3032924"/>
              <a:gd name="connsiteX33-347" fmla="*/ 1576606 w 3239999"/>
              <a:gd name="connsiteY33-348" fmla="*/ 2776423 h 3032924"/>
              <a:gd name="connsiteX34-349" fmla="*/ 1668046 w 3239999"/>
              <a:gd name="connsiteY34-350" fmla="*/ 2869642 h 3032924"/>
              <a:gd name="connsiteX0-351" fmla="*/ 1576606 w 3239999"/>
              <a:gd name="connsiteY0-352" fmla="*/ 2778202 h 3032924"/>
              <a:gd name="connsiteX1-353" fmla="*/ 1663394 w 3239999"/>
              <a:gd name="connsiteY1-354" fmla="*/ 2778202 h 3032924"/>
              <a:gd name="connsiteX2-355" fmla="*/ 1663394 w 3239999"/>
              <a:gd name="connsiteY2-356" fmla="*/ 2776423 h 3032924"/>
              <a:gd name="connsiteX3-357" fmla="*/ 3000856 w 3239999"/>
              <a:gd name="connsiteY3-358" fmla="*/ 2776423 h 3032924"/>
              <a:gd name="connsiteX4-359" fmla="*/ 3000856 w 3239999"/>
              <a:gd name="connsiteY4-360" fmla="*/ 526981 h 3032924"/>
              <a:gd name="connsiteX5-361" fmla="*/ 2855082 w 3239999"/>
              <a:gd name="connsiteY5-362" fmla="*/ 526981 h 3032924"/>
              <a:gd name="connsiteX6-363" fmla="*/ 2861369 w 3239999"/>
              <a:gd name="connsiteY6-364" fmla="*/ 2472117 h 3032924"/>
              <a:gd name="connsiteX7-365" fmla="*/ 1663394 w 3239999"/>
              <a:gd name="connsiteY7-366" fmla="*/ 2765302 h 3032924"/>
              <a:gd name="connsiteX8-367" fmla="*/ 1663394 w 3239999"/>
              <a:gd name="connsiteY8-368" fmla="*/ 526981 h 3032924"/>
              <a:gd name="connsiteX9-369" fmla="*/ 1663394 w 3239999"/>
              <a:gd name="connsiteY9-370" fmla="*/ 430441 h 3032924"/>
              <a:gd name="connsiteX10-371" fmla="*/ 1663394 w 3239999"/>
              <a:gd name="connsiteY10-372" fmla="*/ 402054 h 3032924"/>
              <a:gd name="connsiteX11-373" fmla="*/ 2406065 w 3239999"/>
              <a:gd name="connsiteY11-374" fmla="*/ 22 h 3032924"/>
              <a:gd name="connsiteX12-375" fmla="*/ 2853673 w 3239999"/>
              <a:gd name="connsiteY12-376" fmla="*/ 91100 h 3032924"/>
              <a:gd name="connsiteX13-377" fmla="*/ 2854770 w 3239999"/>
              <a:gd name="connsiteY13-378" fmla="*/ 430441 h 3032924"/>
              <a:gd name="connsiteX14-379" fmla="*/ 3120669 w 3239999"/>
              <a:gd name="connsiteY14-380" fmla="*/ 428517 h 3032924"/>
              <a:gd name="connsiteX15-381" fmla="*/ 3120669 w 3239999"/>
              <a:gd name="connsiteY15-382" fmla="*/ 738345 h 3032924"/>
              <a:gd name="connsiteX16-383" fmla="*/ 3239999 w 3239999"/>
              <a:gd name="connsiteY16-384" fmla="*/ 738345 h 3032924"/>
              <a:gd name="connsiteX17-385" fmla="*/ 3239999 w 3239999"/>
              <a:gd name="connsiteY17-386" fmla="*/ 3032924 h 3032924"/>
              <a:gd name="connsiteX18-387" fmla="*/ 0 w 3239999"/>
              <a:gd name="connsiteY18-388" fmla="*/ 3032924 h 3032924"/>
              <a:gd name="connsiteX19-389" fmla="*/ 0 w 3239999"/>
              <a:gd name="connsiteY19-390" fmla="*/ 738345 h 3032924"/>
              <a:gd name="connsiteX20-391" fmla="*/ 102477 w 3239999"/>
              <a:gd name="connsiteY20-392" fmla="*/ 738345 h 3032924"/>
              <a:gd name="connsiteX21-393" fmla="*/ 102477 w 3239999"/>
              <a:gd name="connsiteY21-394" fmla="*/ 428517 h 3032924"/>
              <a:gd name="connsiteX22-395" fmla="*/ 385229 w 3239999"/>
              <a:gd name="connsiteY22-396" fmla="*/ 430441 h 3032924"/>
              <a:gd name="connsiteX23-397" fmla="*/ 386326 w 3239999"/>
              <a:gd name="connsiteY23-398" fmla="*/ 91100 h 3032924"/>
              <a:gd name="connsiteX24-399" fmla="*/ 833935 w 3239999"/>
              <a:gd name="connsiteY24-400" fmla="*/ 22 h 3032924"/>
              <a:gd name="connsiteX25-401" fmla="*/ 1576606 w 3239999"/>
              <a:gd name="connsiteY25-402" fmla="*/ 402054 h 3032924"/>
              <a:gd name="connsiteX26-403" fmla="*/ 1576606 w 3239999"/>
              <a:gd name="connsiteY26-404" fmla="*/ 430441 h 3032924"/>
              <a:gd name="connsiteX27-405" fmla="*/ 1576606 w 3239999"/>
              <a:gd name="connsiteY27-406" fmla="*/ 526981 h 3032924"/>
              <a:gd name="connsiteX28-407" fmla="*/ 1576606 w 3239999"/>
              <a:gd name="connsiteY28-408" fmla="*/ 2765302 h 3032924"/>
              <a:gd name="connsiteX29-409" fmla="*/ 378630 w 3239999"/>
              <a:gd name="connsiteY29-410" fmla="*/ 2472117 h 3032924"/>
              <a:gd name="connsiteX30-411" fmla="*/ 384918 w 3239999"/>
              <a:gd name="connsiteY30-412" fmla="*/ 526981 h 3032924"/>
              <a:gd name="connsiteX31-413" fmla="*/ 239143 w 3239999"/>
              <a:gd name="connsiteY31-414" fmla="*/ 526981 h 3032924"/>
              <a:gd name="connsiteX32-415" fmla="*/ 239143 w 3239999"/>
              <a:gd name="connsiteY32-416" fmla="*/ 2776423 h 3032924"/>
              <a:gd name="connsiteX33-417" fmla="*/ 1576606 w 3239999"/>
              <a:gd name="connsiteY33-418" fmla="*/ 2776423 h 3032924"/>
              <a:gd name="connsiteX34-419" fmla="*/ 1668046 w 3239999"/>
              <a:gd name="connsiteY34-420" fmla="*/ 2869642 h 3032924"/>
              <a:gd name="connsiteX0-421" fmla="*/ 1576606 w 3239999"/>
              <a:gd name="connsiteY0-422" fmla="*/ 2778202 h 3032924"/>
              <a:gd name="connsiteX1-423" fmla="*/ 1663394 w 3239999"/>
              <a:gd name="connsiteY1-424" fmla="*/ 2778202 h 3032924"/>
              <a:gd name="connsiteX2-425" fmla="*/ 1663394 w 3239999"/>
              <a:gd name="connsiteY2-426" fmla="*/ 2776423 h 3032924"/>
              <a:gd name="connsiteX3-427" fmla="*/ 3000856 w 3239999"/>
              <a:gd name="connsiteY3-428" fmla="*/ 2776423 h 3032924"/>
              <a:gd name="connsiteX4-429" fmla="*/ 3000856 w 3239999"/>
              <a:gd name="connsiteY4-430" fmla="*/ 526981 h 3032924"/>
              <a:gd name="connsiteX5-431" fmla="*/ 2855082 w 3239999"/>
              <a:gd name="connsiteY5-432" fmla="*/ 526981 h 3032924"/>
              <a:gd name="connsiteX6-433" fmla="*/ 2861369 w 3239999"/>
              <a:gd name="connsiteY6-434" fmla="*/ 2472117 h 3032924"/>
              <a:gd name="connsiteX7-435" fmla="*/ 1663394 w 3239999"/>
              <a:gd name="connsiteY7-436" fmla="*/ 2765302 h 3032924"/>
              <a:gd name="connsiteX8-437" fmla="*/ 1663394 w 3239999"/>
              <a:gd name="connsiteY8-438" fmla="*/ 526981 h 3032924"/>
              <a:gd name="connsiteX9-439" fmla="*/ 1663394 w 3239999"/>
              <a:gd name="connsiteY9-440" fmla="*/ 430441 h 3032924"/>
              <a:gd name="connsiteX10-441" fmla="*/ 1663394 w 3239999"/>
              <a:gd name="connsiteY10-442" fmla="*/ 402054 h 3032924"/>
              <a:gd name="connsiteX11-443" fmla="*/ 2406065 w 3239999"/>
              <a:gd name="connsiteY11-444" fmla="*/ 22 h 3032924"/>
              <a:gd name="connsiteX12-445" fmla="*/ 2853673 w 3239999"/>
              <a:gd name="connsiteY12-446" fmla="*/ 91100 h 3032924"/>
              <a:gd name="connsiteX13-447" fmla="*/ 2854770 w 3239999"/>
              <a:gd name="connsiteY13-448" fmla="*/ 430441 h 3032924"/>
              <a:gd name="connsiteX14-449" fmla="*/ 3120669 w 3239999"/>
              <a:gd name="connsiteY14-450" fmla="*/ 428517 h 3032924"/>
              <a:gd name="connsiteX15-451" fmla="*/ 3120669 w 3239999"/>
              <a:gd name="connsiteY15-452" fmla="*/ 738345 h 3032924"/>
              <a:gd name="connsiteX16-453" fmla="*/ 3239999 w 3239999"/>
              <a:gd name="connsiteY16-454" fmla="*/ 738345 h 3032924"/>
              <a:gd name="connsiteX17-455" fmla="*/ 3239999 w 3239999"/>
              <a:gd name="connsiteY17-456" fmla="*/ 3032924 h 3032924"/>
              <a:gd name="connsiteX18-457" fmla="*/ 0 w 3239999"/>
              <a:gd name="connsiteY18-458" fmla="*/ 3032924 h 3032924"/>
              <a:gd name="connsiteX19-459" fmla="*/ 0 w 3239999"/>
              <a:gd name="connsiteY19-460" fmla="*/ 738345 h 3032924"/>
              <a:gd name="connsiteX20-461" fmla="*/ 102477 w 3239999"/>
              <a:gd name="connsiteY20-462" fmla="*/ 738345 h 3032924"/>
              <a:gd name="connsiteX21-463" fmla="*/ 102477 w 3239999"/>
              <a:gd name="connsiteY21-464" fmla="*/ 428517 h 3032924"/>
              <a:gd name="connsiteX22-465" fmla="*/ 385229 w 3239999"/>
              <a:gd name="connsiteY22-466" fmla="*/ 430441 h 3032924"/>
              <a:gd name="connsiteX23-467" fmla="*/ 386326 w 3239999"/>
              <a:gd name="connsiteY23-468" fmla="*/ 91100 h 3032924"/>
              <a:gd name="connsiteX24-469" fmla="*/ 833935 w 3239999"/>
              <a:gd name="connsiteY24-470" fmla="*/ 22 h 3032924"/>
              <a:gd name="connsiteX25-471" fmla="*/ 1576606 w 3239999"/>
              <a:gd name="connsiteY25-472" fmla="*/ 402054 h 3032924"/>
              <a:gd name="connsiteX26-473" fmla="*/ 1576606 w 3239999"/>
              <a:gd name="connsiteY26-474" fmla="*/ 430441 h 3032924"/>
              <a:gd name="connsiteX27-475" fmla="*/ 1576606 w 3239999"/>
              <a:gd name="connsiteY27-476" fmla="*/ 526981 h 3032924"/>
              <a:gd name="connsiteX28-477" fmla="*/ 1576606 w 3239999"/>
              <a:gd name="connsiteY28-478" fmla="*/ 2765302 h 3032924"/>
              <a:gd name="connsiteX29-479" fmla="*/ 378630 w 3239999"/>
              <a:gd name="connsiteY29-480" fmla="*/ 2472117 h 3032924"/>
              <a:gd name="connsiteX30-481" fmla="*/ 384918 w 3239999"/>
              <a:gd name="connsiteY30-482" fmla="*/ 526981 h 3032924"/>
              <a:gd name="connsiteX31-483" fmla="*/ 239143 w 3239999"/>
              <a:gd name="connsiteY31-484" fmla="*/ 526981 h 3032924"/>
              <a:gd name="connsiteX32-485" fmla="*/ 239143 w 3239999"/>
              <a:gd name="connsiteY32-486" fmla="*/ 2776423 h 3032924"/>
              <a:gd name="connsiteX33-487" fmla="*/ 1576606 w 3239999"/>
              <a:gd name="connsiteY33-488" fmla="*/ 2776423 h 3032924"/>
              <a:gd name="connsiteX34-489" fmla="*/ 1668046 w 3239999"/>
              <a:gd name="connsiteY34-490" fmla="*/ 2869642 h 3032924"/>
              <a:gd name="connsiteX0-491" fmla="*/ 1576606 w 3239999"/>
              <a:gd name="connsiteY0-492" fmla="*/ 2778202 h 3032924"/>
              <a:gd name="connsiteX1-493" fmla="*/ 1663394 w 3239999"/>
              <a:gd name="connsiteY1-494" fmla="*/ 2778202 h 3032924"/>
              <a:gd name="connsiteX2-495" fmla="*/ 1663394 w 3239999"/>
              <a:gd name="connsiteY2-496" fmla="*/ 2776423 h 3032924"/>
              <a:gd name="connsiteX3-497" fmla="*/ 3000856 w 3239999"/>
              <a:gd name="connsiteY3-498" fmla="*/ 2776423 h 3032924"/>
              <a:gd name="connsiteX4-499" fmla="*/ 3000856 w 3239999"/>
              <a:gd name="connsiteY4-500" fmla="*/ 526981 h 3032924"/>
              <a:gd name="connsiteX5-501" fmla="*/ 2855082 w 3239999"/>
              <a:gd name="connsiteY5-502" fmla="*/ 526981 h 3032924"/>
              <a:gd name="connsiteX6-503" fmla="*/ 2861369 w 3239999"/>
              <a:gd name="connsiteY6-504" fmla="*/ 2472117 h 3032924"/>
              <a:gd name="connsiteX7-505" fmla="*/ 1663394 w 3239999"/>
              <a:gd name="connsiteY7-506" fmla="*/ 2765302 h 3032924"/>
              <a:gd name="connsiteX8-507" fmla="*/ 1663394 w 3239999"/>
              <a:gd name="connsiteY8-508" fmla="*/ 526981 h 3032924"/>
              <a:gd name="connsiteX9-509" fmla="*/ 1663394 w 3239999"/>
              <a:gd name="connsiteY9-510" fmla="*/ 430441 h 3032924"/>
              <a:gd name="connsiteX10-511" fmla="*/ 1663394 w 3239999"/>
              <a:gd name="connsiteY10-512" fmla="*/ 402054 h 3032924"/>
              <a:gd name="connsiteX11-513" fmla="*/ 2406065 w 3239999"/>
              <a:gd name="connsiteY11-514" fmla="*/ 22 h 3032924"/>
              <a:gd name="connsiteX12-515" fmla="*/ 2853673 w 3239999"/>
              <a:gd name="connsiteY12-516" fmla="*/ 91100 h 3032924"/>
              <a:gd name="connsiteX13-517" fmla="*/ 2854770 w 3239999"/>
              <a:gd name="connsiteY13-518" fmla="*/ 430441 h 3032924"/>
              <a:gd name="connsiteX14-519" fmla="*/ 3120669 w 3239999"/>
              <a:gd name="connsiteY14-520" fmla="*/ 428517 h 3032924"/>
              <a:gd name="connsiteX15-521" fmla="*/ 3120669 w 3239999"/>
              <a:gd name="connsiteY15-522" fmla="*/ 738345 h 3032924"/>
              <a:gd name="connsiteX16-523" fmla="*/ 3239999 w 3239999"/>
              <a:gd name="connsiteY16-524" fmla="*/ 738345 h 3032924"/>
              <a:gd name="connsiteX17-525" fmla="*/ 3239999 w 3239999"/>
              <a:gd name="connsiteY17-526" fmla="*/ 3032924 h 3032924"/>
              <a:gd name="connsiteX18-527" fmla="*/ 0 w 3239999"/>
              <a:gd name="connsiteY18-528" fmla="*/ 3032924 h 3032924"/>
              <a:gd name="connsiteX19-529" fmla="*/ 0 w 3239999"/>
              <a:gd name="connsiteY19-530" fmla="*/ 738345 h 3032924"/>
              <a:gd name="connsiteX20-531" fmla="*/ 102477 w 3239999"/>
              <a:gd name="connsiteY20-532" fmla="*/ 738345 h 3032924"/>
              <a:gd name="connsiteX21-533" fmla="*/ 102477 w 3239999"/>
              <a:gd name="connsiteY21-534" fmla="*/ 428517 h 3032924"/>
              <a:gd name="connsiteX22-535" fmla="*/ 385229 w 3239999"/>
              <a:gd name="connsiteY22-536" fmla="*/ 430441 h 3032924"/>
              <a:gd name="connsiteX23-537" fmla="*/ 386326 w 3239999"/>
              <a:gd name="connsiteY23-538" fmla="*/ 91100 h 3032924"/>
              <a:gd name="connsiteX24-539" fmla="*/ 833935 w 3239999"/>
              <a:gd name="connsiteY24-540" fmla="*/ 22 h 3032924"/>
              <a:gd name="connsiteX25-541" fmla="*/ 1576606 w 3239999"/>
              <a:gd name="connsiteY25-542" fmla="*/ 402054 h 3032924"/>
              <a:gd name="connsiteX26-543" fmla="*/ 1576606 w 3239999"/>
              <a:gd name="connsiteY26-544" fmla="*/ 430441 h 3032924"/>
              <a:gd name="connsiteX27-545" fmla="*/ 1576606 w 3239999"/>
              <a:gd name="connsiteY27-546" fmla="*/ 526981 h 3032924"/>
              <a:gd name="connsiteX28-547" fmla="*/ 1576606 w 3239999"/>
              <a:gd name="connsiteY28-548" fmla="*/ 2765302 h 3032924"/>
              <a:gd name="connsiteX29-549" fmla="*/ 378630 w 3239999"/>
              <a:gd name="connsiteY29-550" fmla="*/ 2472117 h 3032924"/>
              <a:gd name="connsiteX30-551" fmla="*/ 384918 w 3239999"/>
              <a:gd name="connsiteY30-552" fmla="*/ 526981 h 3032924"/>
              <a:gd name="connsiteX31-553" fmla="*/ 239143 w 3239999"/>
              <a:gd name="connsiteY31-554" fmla="*/ 526981 h 3032924"/>
              <a:gd name="connsiteX32-555" fmla="*/ 239143 w 3239999"/>
              <a:gd name="connsiteY32-556" fmla="*/ 2776423 h 3032924"/>
              <a:gd name="connsiteX33-557" fmla="*/ 1576606 w 3239999"/>
              <a:gd name="connsiteY33-558" fmla="*/ 2776423 h 3032924"/>
              <a:gd name="connsiteX34-559" fmla="*/ 1668046 w 3239999"/>
              <a:gd name="connsiteY34-560" fmla="*/ 2869642 h 3032924"/>
              <a:gd name="connsiteX0-561" fmla="*/ 1576606 w 3239999"/>
              <a:gd name="connsiteY0-562" fmla="*/ 2778202 h 3032924"/>
              <a:gd name="connsiteX1-563" fmla="*/ 1663394 w 3239999"/>
              <a:gd name="connsiteY1-564" fmla="*/ 2778202 h 3032924"/>
              <a:gd name="connsiteX2-565" fmla="*/ 1663394 w 3239999"/>
              <a:gd name="connsiteY2-566" fmla="*/ 2776423 h 3032924"/>
              <a:gd name="connsiteX3-567" fmla="*/ 3000856 w 3239999"/>
              <a:gd name="connsiteY3-568" fmla="*/ 2776423 h 3032924"/>
              <a:gd name="connsiteX4-569" fmla="*/ 3000856 w 3239999"/>
              <a:gd name="connsiteY4-570" fmla="*/ 526981 h 3032924"/>
              <a:gd name="connsiteX5-571" fmla="*/ 2855082 w 3239999"/>
              <a:gd name="connsiteY5-572" fmla="*/ 526981 h 3032924"/>
              <a:gd name="connsiteX6-573" fmla="*/ 2861369 w 3239999"/>
              <a:gd name="connsiteY6-574" fmla="*/ 2472117 h 3032924"/>
              <a:gd name="connsiteX7-575" fmla="*/ 1663394 w 3239999"/>
              <a:gd name="connsiteY7-576" fmla="*/ 2765302 h 3032924"/>
              <a:gd name="connsiteX8-577" fmla="*/ 1663394 w 3239999"/>
              <a:gd name="connsiteY8-578" fmla="*/ 526981 h 3032924"/>
              <a:gd name="connsiteX9-579" fmla="*/ 1663394 w 3239999"/>
              <a:gd name="connsiteY9-580" fmla="*/ 430441 h 3032924"/>
              <a:gd name="connsiteX10-581" fmla="*/ 1663394 w 3239999"/>
              <a:gd name="connsiteY10-582" fmla="*/ 402054 h 3032924"/>
              <a:gd name="connsiteX11-583" fmla="*/ 2406065 w 3239999"/>
              <a:gd name="connsiteY11-584" fmla="*/ 22 h 3032924"/>
              <a:gd name="connsiteX12-585" fmla="*/ 2853673 w 3239999"/>
              <a:gd name="connsiteY12-586" fmla="*/ 91100 h 3032924"/>
              <a:gd name="connsiteX13-587" fmla="*/ 2854770 w 3239999"/>
              <a:gd name="connsiteY13-588" fmla="*/ 430441 h 3032924"/>
              <a:gd name="connsiteX14-589" fmla="*/ 3120669 w 3239999"/>
              <a:gd name="connsiteY14-590" fmla="*/ 428517 h 3032924"/>
              <a:gd name="connsiteX15-591" fmla="*/ 3120669 w 3239999"/>
              <a:gd name="connsiteY15-592" fmla="*/ 738345 h 3032924"/>
              <a:gd name="connsiteX16-593" fmla="*/ 3239999 w 3239999"/>
              <a:gd name="connsiteY16-594" fmla="*/ 738345 h 3032924"/>
              <a:gd name="connsiteX17-595" fmla="*/ 3239999 w 3239999"/>
              <a:gd name="connsiteY17-596" fmla="*/ 3032924 h 3032924"/>
              <a:gd name="connsiteX18-597" fmla="*/ 0 w 3239999"/>
              <a:gd name="connsiteY18-598" fmla="*/ 3032924 h 3032924"/>
              <a:gd name="connsiteX19-599" fmla="*/ 0 w 3239999"/>
              <a:gd name="connsiteY19-600" fmla="*/ 738345 h 3032924"/>
              <a:gd name="connsiteX20-601" fmla="*/ 102477 w 3239999"/>
              <a:gd name="connsiteY20-602" fmla="*/ 738345 h 3032924"/>
              <a:gd name="connsiteX21-603" fmla="*/ 102477 w 3239999"/>
              <a:gd name="connsiteY21-604" fmla="*/ 428517 h 3032924"/>
              <a:gd name="connsiteX22-605" fmla="*/ 385229 w 3239999"/>
              <a:gd name="connsiteY22-606" fmla="*/ 430441 h 3032924"/>
              <a:gd name="connsiteX23-607" fmla="*/ 386326 w 3239999"/>
              <a:gd name="connsiteY23-608" fmla="*/ 91100 h 3032924"/>
              <a:gd name="connsiteX24-609" fmla="*/ 833935 w 3239999"/>
              <a:gd name="connsiteY24-610" fmla="*/ 22 h 3032924"/>
              <a:gd name="connsiteX25-611" fmla="*/ 1576606 w 3239999"/>
              <a:gd name="connsiteY25-612" fmla="*/ 402054 h 3032924"/>
              <a:gd name="connsiteX26-613" fmla="*/ 1576606 w 3239999"/>
              <a:gd name="connsiteY26-614" fmla="*/ 430441 h 3032924"/>
              <a:gd name="connsiteX27-615" fmla="*/ 1576606 w 3239999"/>
              <a:gd name="connsiteY27-616" fmla="*/ 526981 h 3032924"/>
              <a:gd name="connsiteX28-617" fmla="*/ 1576606 w 3239999"/>
              <a:gd name="connsiteY28-618" fmla="*/ 2765302 h 3032924"/>
              <a:gd name="connsiteX29-619" fmla="*/ 378630 w 3239999"/>
              <a:gd name="connsiteY29-620" fmla="*/ 2472117 h 3032924"/>
              <a:gd name="connsiteX30-621" fmla="*/ 384918 w 3239999"/>
              <a:gd name="connsiteY30-622" fmla="*/ 526981 h 3032924"/>
              <a:gd name="connsiteX31-623" fmla="*/ 239143 w 3239999"/>
              <a:gd name="connsiteY31-624" fmla="*/ 526981 h 3032924"/>
              <a:gd name="connsiteX32-625" fmla="*/ 239143 w 3239999"/>
              <a:gd name="connsiteY32-626" fmla="*/ 2776423 h 3032924"/>
              <a:gd name="connsiteX33-627" fmla="*/ 1576606 w 3239999"/>
              <a:gd name="connsiteY33-628" fmla="*/ 2776423 h 3032924"/>
              <a:gd name="connsiteX34-629" fmla="*/ 1668046 w 3239999"/>
              <a:gd name="connsiteY34-630" fmla="*/ 2869642 h 3032924"/>
              <a:gd name="connsiteX0-631" fmla="*/ 1576606 w 3239999"/>
              <a:gd name="connsiteY0-632" fmla="*/ 2778202 h 3032924"/>
              <a:gd name="connsiteX1-633" fmla="*/ 1663394 w 3239999"/>
              <a:gd name="connsiteY1-634" fmla="*/ 2778202 h 3032924"/>
              <a:gd name="connsiteX2-635" fmla="*/ 1663394 w 3239999"/>
              <a:gd name="connsiteY2-636" fmla="*/ 2776423 h 3032924"/>
              <a:gd name="connsiteX3-637" fmla="*/ 3000856 w 3239999"/>
              <a:gd name="connsiteY3-638" fmla="*/ 2776423 h 3032924"/>
              <a:gd name="connsiteX4-639" fmla="*/ 3000856 w 3239999"/>
              <a:gd name="connsiteY4-640" fmla="*/ 526981 h 3032924"/>
              <a:gd name="connsiteX5-641" fmla="*/ 2855082 w 3239999"/>
              <a:gd name="connsiteY5-642" fmla="*/ 526981 h 3032924"/>
              <a:gd name="connsiteX6-643" fmla="*/ 2861369 w 3239999"/>
              <a:gd name="connsiteY6-644" fmla="*/ 2472117 h 3032924"/>
              <a:gd name="connsiteX7-645" fmla="*/ 1663394 w 3239999"/>
              <a:gd name="connsiteY7-646" fmla="*/ 2765302 h 3032924"/>
              <a:gd name="connsiteX8-647" fmla="*/ 1663394 w 3239999"/>
              <a:gd name="connsiteY8-648" fmla="*/ 526981 h 3032924"/>
              <a:gd name="connsiteX9-649" fmla="*/ 1663394 w 3239999"/>
              <a:gd name="connsiteY9-650" fmla="*/ 430441 h 3032924"/>
              <a:gd name="connsiteX10-651" fmla="*/ 1663394 w 3239999"/>
              <a:gd name="connsiteY10-652" fmla="*/ 402054 h 3032924"/>
              <a:gd name="connsiteX11-653" fmla="*/ 2406065 w 3239999"/>
              <a:gd name="connsiteY11-654" fmla="*/ 22 h 3032924"/>
              <a:gd name="connsiteX12-655" fmla="*/ 2853673 w 3239999"/>
              <a:gd name="connsiteY12-656" fmla="*/ 91100 h 3032924"/>
              <a:gd name="connsiteX13-657" fmla="*/ 2854770 w 3239999"/>
              <a:gd name="connsiteY13-658" fmla="*/ 430441 h 3032924"/>
              <a:gd name="connsiteX14-659" fmla="*/ 3120669 w 3239999"/>
              <a:gd name="connsiteY14-660" fmla="*/ 428517 h 3032924"/>
              <a:gd name="connsiteX15-661" fmla="*/ 3120669 w 3239999"/>
              <a:gd name="connsiteY15-662" fmla="*/ 738345 h 3032924"/>
              <a:gd name="connsiteX16-663" fmla="*/ 3239999 w 3239999"/>
              <a:gd name="connsiteY16-664" fmla="*/ 738345 h 3032924"/>
              <a:gd name="connsiteX17-665" fmla="*/ 3239999 w 3239999"/>
              <a:gd name="connsiteY17-666" fmla="*/ 3032924 h 3032924"/>
              <a:gd name="connsiteX18-667" fmla="*/ 0 w 3239999"/>
              <a:gd name="connsiteY18-668" fmla="*/ 3032924 h 3032924"/>
              <a:gd name="connsiteX19-669" fmla="*/ 0 w 3239999"/>
              <a:gd name="connsiteY19-670" fmla="*/ 738345 h 3032924"/>
              <a:gd name="connsiteX20-671" fmla="*/ 102477 w 3239999"/>
              <a:gd name="connsiteY20-672" fmla="*/ 738345 h 3032924"/>
              <a:gd name="connsiteX21-673" fmla="*/ 102477 w 3239999"/>
              <a:gd name="connsiteY21-674" fmla="*/ 428517 h 3032924"/>
              <a:gd name="connsiteX22-675" fmla="*/ 385229 w 3239999"/>
              <a:gd name="connsiteY22-676" fmla="*/ 430441 h 3032924"/>
              <a:gd name="connsiteX23-677" fmla="*/ 386326 w 3239999"/>
              <a:gd name="connsiteY23-678" fmla="*/ 91100 h 3032924"/>
              <a:gd name="connsiteX24-679" fmla="*/ 833935 w 3239999"/>
              <a:gd name="connsiteY24-680" fmla="*/ 22 h 3032924"/>
              <a:gd name="connsiteX25-681" fmla="*/ 1576606 w 3239999"/>
              <a:gd name="connsiteY25-682" fmla="*/ 402054 h 3032924"/>
              <a:gd name="connsiteX26-683" fmla="*/ 1576606 w 3239999"/>
              <a:gd name="connsiteY26-684" fmla="*/ 430441 h 3032924"/>
              <a:gd name="connsiteX27-685" fmla="*/ 1576606 w 3239999"/>
              <a:gd name="connsiteY27-686" fmla="*/ 526981 h 3032924"/>
              <a:gd name="connsiteX28-687" fmla="*/ 1576606 w 3239999"/>
              <a:gd name="connsiteY28-688" fmla="*/ 2765302 h 3032924"/>
              <a:gd name="connsiteX29-689" fmla="*/ 378630 w 3239999"/>
              <a:gd name="connsiteY29-690" fmla="*/ 2472117 h 3032924"/>
              <a:gd name="connsiteX30-691" fmla="*/ 384918 w 3239999"/>
              <a:gd name="connsiteY30-692" fmla="*/ 526981 h 3032924"/>
              <a:gd name="connsiteX31-693" fmla="*/ 239143 w 3239999"/>
              <a:gd name="connsiteY31-694" fmla="*/ 526981 h 3032924"/>
              <a:gd name="connsiteX32-695" fmla="*/ 239143 w 3239999"/>
              <a:gd name="connsiteY32-696" fmla="*/ 2776423 h 3032924"/>
              <a:gd name="connsiteX33-697" fmla="*/ 1576606 w 3239999"/>
              <a:gd name="connsiteY33-698" fmla="*/ 2776423 h 3032924"/>
              <a:gd name="connsiteX34-699" fmla="*/ 1668046 w 3239999"/>
              <a:gd name="connsiteY34-700" fmla="*/ 2869642 h 3032924"/>
              <a:gd name="connsiteX0-701" fmla="*/ 1576606 w 3239999"/>
              <a:gd name="connsiteY0-702" fmla="*/ 2778202 h 3032924"/>
              <a:gd name="connsiteX1-703" fmla="*/ 1663394 w 3239999"/>
              <a:gd name="connsiteY1-704" fmla="*/ 2778202 h 3032924"/>
              <a:gd name="connsiteX2-705" fmla="*/ 1663394 w 3239999"/>
              <a:gd name="connsiteY2-706" fmla="*/ 2776423 h 3032924"/>
              <a:gd name="connsiteX3-707" fmla="*/ 3000856 w 3239999"/>
              <a:gd name="connsiteY3-708" fmla="*/ 2776423 h 3032924"/>
              <a:gd name="connsiteX4-709" fmla="*/ 3000856 w 3239999"/>
              <a:gd name="connsiteY4-710" fmla="*/ 526981 h 3032924"/>
              <a:gd name="connsiteX5-711" fmla="*/ 2855082 w 3239999"/>
              <a:gd name="connsiteY5-712" fmla="*/ 526981 h 3032924"/>
              <a:gd name="connsiteX6-713" fmla="*/ 2861369 w 3239999"/>
              <a:gd name="connsiteY6-714" fmla="*/ 2472117 h 3032924"/>
              <a:gd name="connsiteX7-715" fmla="*/ 1663394 w 3239999"/>
              <a:gd name="connsiteY7-716" fmla="*/ 2765302 h 3032924"/>
              <a:gd name="connsiteX8-717" fmla="*/ 1663394 w 3239999"/>
              <a:gd name="connsiteY8-718" fmla="*/ 526981 h 3032924"/>
              <a:gd name="connsiteX9-719" fmla="*/ 1663394 w 3239999"/>
              <a:gd name="connsiteY9-720" fmla="*/ 430441 h 3032924"/>
              <a:gd name="connsiteX10-721" fmla="*/ 1663394 w 3239999"/>
              <a:gd name="connsiteY10-722" fmla="*/ 402054 h 3032924"/>
              <a:gd name="connsiteX11-723" fmla="*/ 2406065 w 3239999"/>
              <a:gd name="connsiteY11-724" fmla="*/ 22 h 3032924"/>
              <a:gd name="connsiteX12-725" fmla="*/ 2853673 w 3239999"/>
              <a:gd name="connsiteY12-726" fmla="*/ 91100 h 3032924"/>
              <a:gd name="connsiteX13-727" fmla="*/ 2854770 w 3239999"/>
              <a:gd name="connsiteY13-728" fmla="*/ 430441 h 3032924"/>
              <a:gd name="connsiteX14-729" fmla="*/ 3120669 w 3239999"/>
              <a:gd name="connsiteY14-730" fmla="*/ 428517 h 3032924"/>
              <a:gd name="connsiteX15-731" fmla="*/ 3120669 w 3239999"/>
              <a:gd name="connsiteY15-732" fmla="*/ 738345 h 3032924"/>
              <a:gd name="connsiteX16-733" fmla="*/ 3239999 w 3239999"/>
              <a:gd name="connsiteY16-734" fmla="*/ 738345 h 3032924"/>
              <a:gd name="connsiteX17-735" fmla="*/ 3239999 w 3239999"/>
              <a:gd name="connsiteY17-736" fmla="*/ 3032924 h 3032924"/>
              <a:gd name="connsiteX18-737" fmla="*/ 0 w 3239999"/>
              <a:gd name="connsiteY18-738" fmla="*/ 3032924 h 3032924"/>
              <a:gd name="connsiteX19-739" fmla="*/ 0 w 3239999"/>
              <a:gd name="connsiteY19-740" fmla="*/ 738345 h 3032924"/>
              <a:gd name="connsiteX20-741" fmla="*/ 102477 w 3239999"/>
              <a:gd name="connsiteY20-742" fmla="*/ 738345 h 3032924"/>
              <a:gd name="connsiteX21-743" fmla="*/ 102477 w 3239999"/>
              <a:gd name="connsiteY21-744" fmla="*/ 428517 h 3032924"/>
              <a:gd name="connsiteX22-745" fmla="*/ 385229 w 3239999"/>
              <a:gd name="connsiteY22-746" fmla="*/ 430441 h 3032924"/>
              <a:gd name="connsiteX23-747" fmla="*/ 386326 w 3239999"/>
              <a:gd name="connsiteY23-748" fmla="*/ 91100 h 3032924"/>
              <a:gd name="connsiteX24-749" fmla="*/ 833935 w 3239999"/>
              <a:gd name="connsiteY24-750" fmla="*/ 22 h 3032924"/>
              <a:gd name="connsiteX25-751" fmla="*/ 1576606 w 3239999"/>
              <a:gd name="connsiteY25-752" fmla="*/ 402054 h 3032924"/>
              <a:gd name="connsiteX26-753" fmla="*/ 1576606 w 3239999"/>
              <a:gd name="connsiteY26-754" fmla="*/ 430441 h 3032924"/>
              <a:gd name="connsiteX27-755" fmla="*/ 1576606 w 3239999"/>
              <a:gd name="connsiteY27-756" fmla="*/ 526981 h 3032924"/>
              <a:gd name="connsiteX28-757" fmla="*/ 1576606 w 3239999"/>
              <a:gd name="connsiteY28-758" fmla="*/ 2765302 h 3032924"/>
              <a:gd name="connsiteX29-759" fmla="*/ 378630 w 3239999"/>
              <a:gd name="connsiteY29-760" fmla="*/ 2472117 h 3032924"/>
              <a:gd name="connsiteX30-761" fmla="*/ 384918 w 3239999"/>
              <a:gd name="connsiteY30-762" fmla="*/ 526981 h 3032924"/>
              <a:gd name="connsiteX31-763" fmla="*/ 239143 w 3239999"/>
              <a:gd name="connsiteY31-764" fmla="*/ 526981 h 3032924"/>
              <a:gd name="connsiteX32-765" fmla="*/ 239143 w 3239999"/>
              <a:gd name="connsiteY32-766" fmla="*/ 2776423 h 3032924"/>
              <a:gd name="connsiteX33-767" fmla="*/ 1576606 w 3239999"/>
              <a:gd name="connsiteY33-768" fmla="*/ 2776423 h 3032924"/>
              <a:gd name="connsiteX34-769" fmla="*/ 1668046 w 3239999"/>
              <a:gd name="connsiteY34-770" fmla="*/ 2869642 h 3032924"/>
              <a:gd name="connsiteX0-771" fmla="*/ 1576606 w 3239999"/>
              <a:gd name="connsiteY0-772" fmla="*/ 2778202 h 3032924"/>
              <a:gd name="connsiteX1-773" fmla="*/ 1663394 w 3239999"/>
              <a:gd name="connsiteY1-774" fmla="*/ 2778202 h 3032924"/>
              <a:gd name="connsiteX2-775" fmla="*/ 1663394 w 3239999"/>
              <a:gd name="connsiteY2-776" fmla="*/ 2776423 h 3032924"/>
              <a:gd name="connsiteX3-777" fmla="*/ 3000856 w 3239999"/>
              <a:gd name="connsiteY3-778" fmla="*/ 2776423 h 3032924"/>
              <a:gd name="connsiteX4-779" fmla="*/ 3000856 w 3239999"/>
              <a:gd name="connsiteY4-780" fmla="*/ 526981 h 3032924"/>
              <a:gd name="connsiteX5-781" fmla="*/ 2855082 w 3239999"/>
              <a:gd name="connsiteY5-782" fmla="*/ 526981 h 3032924"/>
              <a:gd name="connsiteX6-783" fmla="*/ 2861369 w 3239999"/>
              <a:gd name="connsiteY6-784" fmla="*/ 2472117 h 3032924"/>
              <a:gd name="connsiteX7-785" fmla="*/ 1663394 w 3239999"/>
              <a:gd name="connsiteY7-786" fmla="*/ 2765302 h 3032924"/>
              <a:gd name="connsiteX8-787" fmla="*/ 1663394 w 3239999"/>
              <a:gd name="connsiteY8-788" fmla="*/ 526981 h 3032924"/>
              <a:gd name="connsiteX9-789" fmla="*/ 1663394 w 3239999"/>
              <a:gd name="connsiteY9-790" fmla="*/ 430441 h 3032924"/>
              <a:gd name="connsiteX10-791" fmla="*/ 1663394 w 3239999"/>
              <a:gd name="connsiteY10-792" fmla="*/ 402054 h 3032924"/>
              <a:gd name="connsiteX11-793" fmla="*/ 2406065 w 3239999"/>
              <a:gd name="connsiteY11-794" fmla="*/ 22 h 3032924"/>
              <a:gd name="connsiteX12-795" fmla="*/ 2853673 w 3239999"/>
              <a:gd name="connsiteY12-796" fmla="*/ 91100 h 3032924"/>
              <a:gd name="connsiteX13-797" fmla="*/ 2854770 w 3239999"/>
              <a:gd name="connsiteY13-798" fmla="*/ 430441 h 3032924"/>
              <a:gd name="connsiteX14-799" fmla="*/ 3120669 w 3239999"/>
              <a:gd name="connsiteY14-800" fmla="*/ 428517 h 3032924"/>
              <a:gd name="connsiteX15-801" fmla="*/ 3120669 w 3239999"/>
              <a:gd name="connsiteY15-802" fmla="*/ 738345 h 3032924"/>
              <a:gd name="connsiteX16-803" fmla="*/ 3239999 w 3239999"/>
              <a:gd name="connsiteY16-804" fmla="*/ 738345 h 3032924"/>
              <a:gd name="connsiteX17-805" fmla="*/ 3239999 w 3239999"/>
              <a:gd name="connsiteY17-806" fmla="*/ 3032924 h 3032924"/>
              <a:gd name="connsiteX18-807" fmla="*/ 0 w 3239999"/>
              <a:gd name="connsiteY18-808" fmla="*/ 3032924 h 3032924"/>
              <a:gd name="connsiteX19-809" fmla="*/ 0 w 3239999"/>
              <a:gd name="connsiteY19-810" fmla="*/ 738345 h 3032924"/>
              <a:gd name="connsiteX20-811" fmla="*/ 102477 w 3239999"/>
              <a:gd name="connsiteY20-812" fmla="*/ 738345 h 3032924"/>
              <a:gd name="connsiteX21-813" fmla="*/ 102477 w 3239999"/>
              <a:gd name="connsiteY21-814" fmla="*/ 428517 h 3032924"/>
              <a:gd name="connsiteX22-815" fmla="*/ 385229 w 3239999"/>
              <a:gd name="connsiteY22-816" fmla="*/ 430441 h 3032924"/>
              <a:gd name="connsiteX23-817" fmla="*/ 386326 w 3239999"/>
              <a:gd name="connsiteY23-818" fmla="*/ 91100 h 3032924"/>
              <a:gd name="connsiteX24-819" fmla="*/ 833935 w 3239999"/>
              <a:gd name="connsiteY24-820" fmla="*/ 22 h 3032924"/>
              <a:gd name="connsiteX25-821" fmla="*/ 1576606 w 3239999"/>
              <a:gd name="connsiteY25-822" fmla="*/ 402054 h 3032924"/>
              <a:gd name="connsiteX26-823" fmla="*/ 1576606 w 3239999"/>
              <a:gd name="connsiteY26-824" fmla="*/ 430441 h 3032924"/>
              <a:gd name="connsiteX27-825" fmla="*/ 1576606 w 3239999"/>
              <a:gd name="connsiteY27-826" fmla="*/ 526981 h 3032924"/>
              <a:gd name="connsiteX28-827" fmla="*/ 1576606 w 3239999"/>
              <a:gd name="connsiteY28-828" fmla="*/ 2765302 h 3032924"/>
              <a:gd name="connsiteX29-829" fmla="*/ 378630 w 3239999"/>
              <a:gd name="connsiteY29-830" fmla="*/ 2472117 h 3032924"/>
              <a:gd name="connsiteX30-831" fmla="*/ 384918 w 3239999"/>
              <a:gd name="connsiteY30-832" fmla="*/ 526981 h 3032924"/>
              <a:gd name="connsiteX31-833" fmla="*/ 239143 w 3239999"/>
              <a:gd name="connsiteY31-834" fmla="*/ 526981 h 3032924"/>
              <a:gd name="connsiteX32-835" fmla="*/ 239143 w 3239999"/>
              <a:gd name="connsiteY32-836" fmla="*/ 2776423 h 3032924"/>
              <a:gd name="connsiteX33-837" fmla="*/ 1576606 w 3239999"/>
              <a:gd name="connsiteY33-838" fmla="*/ 2776423 h 3032924"/>
              <a:gd name="connsiteX34-839" fmla="*/ 1668046 w 3239999"/>
              <a:gd name="connsiteY34-840" fmla="*/ 2869642 h 3032924"/>
              <a:gd name="connsiteX0-841" fmla="*/ 1576606 w 3239999"/>
              <a:gd name="connsiteY0-842" fmla="*/ 2778202 h 3032924"/>
              <a:gd name="connsiteX1-843" fmla="*/ 1663394 w 3239999"/>
              <a:gd name="connsiteY1-844" fmla="*/ 2778202 h 3032924"/>
              <a:gd name="connsiteX2-845" fmla="*/ 1663394 w 3239999"/>
              <a:gd name="connsiteY2-846" fmla="*/ 2776423 h 3032924"/>
              <a:gd name="connsiteX3-847" fmla="*/ 3000856 w 3239999"/>
              <a:gd name="connsiteY3-848" fmla="*/ 2776423 h 3032924"/>
              <a:gd name="connsiteX4-849" fmla="*/ 3000856 w 3239999"/>
              <a:gd name="connsiteY4-850" fmla="*/ 526981 h 3032924"/>
              <a:gd name="connsiteX5-851" fmla="*/ 2855082 w 3239999"/>
              <a:gd name="connsiteY5-852" fmla="*/ 526981 h 3032924"/>
              <a:gd name="connsiteX6-853" fmla="*/ 2861369 w 3239999"/>
              <a:gd name="connsiteY6-854" fmla="*/ 2472117 h 3032924"/>
              <a:gd name="connsiteX7-855" fmla="*/ 1663394 w 3239999"/>
              <a:gd name="connsiteY7-856" fmla="*/ 2765302 h 3032924"/>
              <a:gd name="connsiteX8-857" fmla="*/ 1663394 w 3239999"/>
              <a:gd name="connsiteY8-858" fmla="*/ 526981 h 3032924"/>
              <a:gd name="connsiteX9-859" fmla="*/ 1663394 w 3239999"/>
              <a:gd name="connsiteY9-860" fmla="*/ 430441 h 3032924"/>
              <a:gd name="connsiteX10-861" fmla="*/ 1663394 w 3239999"/>
              <a:gd name="connsiteY10-862" fmla="*/ 402054 h 3032924"/>
              <a:gd name="connsiteX11-863" fmla="*/ 2406065 w 3239999"/>
              <a:gd name="connsiteY11-864" fmla="*/ 22 h 3032924"/>
              <a:gd name="connsiteX12-865" fmla="*/ 2853673 w 3239999"/>
              <a:gd name="connsiteY12-866" fmla="*/ 91100 h 3032924"/>
              <a:gd name="connsiteX13-867" fmla="*/ 2854770 w 3239999"/>
              <a:gd name="connsiteY13-868" fmla="*/ 430441 h 3032924"/>
              <a:gd name="connsiteX14-869" fmla="*/ 3120669 w 3239999"/>
              <a:gd name="connsiteY14-870" fmla="*/ 428517 h 3032924"/>
              <a:gd name="connsiteX15-871" fmla="*/ 3120669 w 3239999"/>
              <a:gd name="connsiteY15-872" fmla="*/ 738345 h 3032924"/>
              <a:gd name="connsiteX16-873" fmla="*/ 3239999 w 3239999"/>
              <a:gd name="connsiteY16-874" fmla="*/ 738345 h 3032924"/>
              <a:gd name="connsiteX17-875" fmla="*/ 3239999 w 3239999"/>
              <a:gd name="connsiteY17-876" fmla="*/ 3032924 h 3032924"/>
              <a:gd name="connsiteX18-877" fmla="*/ 0 w 3239999"/>
              <a:gd name="connsiteY18-878" fmla="*/ 3032924 h 3032924"/>
              <a:gd name="connsiteX19-879" fmla="*/ 0 w 3239999"/>
              <a:gd name="connsiteY19-880" fmla="*/ 738345 h 3032924"/>
              <a:gd name="connsiteX20-881" fmla="*/ 102477 w 3239999"/>
              <a:gd name="connsiteY20-882" fmla="*/ 738345 h 3032924"/>
              <a:gd name="connsiteX21-883" fmla="*/ 102477 w 3239999"/>
              <a:gd name="connsiteY21-884" fmla="*/ 428517 h 3032924"/>
              <a:gd name="connsiteX22-885" fmla="*/ 385229 w 3239999"/>
              <a:gd name="connsiteY22-886" fmla="*/ 430441 h 3032924"/>
              <a:gd name="connsiteX23-887" fmla="*/ 386326 w 3239999"/>
              <a:gd name="connsiteY23-888" fmla="*/ 91100 h 3032924"/>
              <a:gd name="connsiteX24-889" fmla="*/ 833935 w 3239999"/>
              <a:gd name="connsiteY24-890" fmla="*/ 22 h 3032924"/>
              <a:gd name="connsiteX25-891" fmla="*/ 1576606 w 3239999"/>
              <a:gd name="connsiteY25-892" fmla="*/ 402054 h 3032924"/>
              <a:gd name="connsiteX26-893" fmla="*/ 1576606 w 3239999"/>
              <a:gd name="connsiteY26-894" fmla="*/ 430441 h 3032924"/>
              <a:gd name="connsiteX27-895" fmla="*/ 1576606 w 3239999"/>
              <a:gd name="connsiteY27-896" fmla="*/ 526981 h 3032924"/>
              <a:gd name="connsiteX28-897" fmla="*/ 1576606 w 3239999"/>
              <a:gd name="connsiteY28-898" fmla="*/ 2765302 h 3032924"/>
              <a:gd name="connsiteX29-899" fmla="*/ 378630 w 3239999"/>
              <a:gd name="connsiteY29-900" fmla="*/ 2472117 h 3032924"/>
              <a:gd name="connsiteX30-901" fmla="*/ 384918 w 3239999"/>
              <a:gd name="connsiteY30-902" fmla="*/ 526981 h 3032924"/>
              <a:gd name="connsiteX31-903" fmla="*/ 239143 w 3239999"/>
              <a:gd name="connsiteY31-904" fmla="*/ 526981 h 3032924"/>
              <a:gd name="connsiteX32-905" fmla="*/ 239143 w 3239999"/>
              <a:gd name="connsiteY32-906" fmla="*/ 2776423 h 3032924"/>
              <a:gd name="connsiteX33-907" fmla="*/ 1576606 w 3239999"/>
              <a:gd name="connsiteY33-908" fmla="*/ 2776423 h 3032924"/>
              <a:gd name="connsiteX34-909" fmla="*/ 1668046 w 3239999"/>
              <a:gd name="connsiteY34-910" fmla="*/ 2869642 h 3032924"/>
              <a:gd name="connsiteX0-911" fmla="*/ 1576606 w 3239999"/>
              <a:gd name="connsiteY0-912" fmla="*/ 2778202 h 3032924"/>
              <a:gd name="connsiteX1-913" fmla="*/ 1663394 w 3239999"/>
              <a:gd name="connsiteY1-914" fmla="*/ 2778202 h 3032924"/>
              <a:gd name="connsiteX2-915" fmla="*/ 1663394 w 3239999"/>
              <a:gd name="connsiteY2-916" fmla="*/ 2776423 h 3032924"/>
              <a:gd name="connsiteX3-917" fmla="*/ 3000856 w 3239999"/>
              <a:gd name="connsiteY3-918" fmla="*/ 2776423 h 3032924"/>
              <a:gd name="connsiteX4-919" fmla="*/ 3000856 w 3239999"/>
              <a:gd name="connsiteY4-920" fmla="*/ 526981 h 3032924"/>
              <a:gd name="connsiteX5-921" fmla="*/ 2855082 w 3239999"/>
              <a:gd name="connsiteY5-922" fmla="*/ 526981 h 3032924"/>
              <a:gd name="connsiteX6-923" fmla="*/ 2861369 w 3239999"/>
              <a:gd name="connsiteY6-924" fmla="*/ 2472117 h 3032924"/>
              <a:gd name="connsiteX7-925" fmla="*/ 1663394 w 3239999"/>
              <a:gd name="connsiteY7-926" fmla="*/ 2765302 h 3032924"/>
              <a:gd name="connsiteX8-927" fmla="*/ 1663394 w 3239999"/>
              <a:gd name="connsiteY8-928" fmla="*/ 526981 h 3032924"/>
              <a:gd name="connsiteX9-929" fmla="*/ 1663394 w 3239999"/>
              <a:gd name="connsiteY9-930" fmla="*/ 430441 h 3032924"/>
              <a:gd name="connsiteX10-931" fmla="*/ 1663394 w 3239999"/>
              <a:gd name="connsiteY10-932" fmla="*/ 402054 h 3032924"/>
              <a:gd name="connsiteX11-933" fmla="*/ 2406065 w 3239999"/>
              <a:gd name="connsiteY11-934" fmla="*/ 22 h 3032924"/>
              <a:gd name="connsiteX12-935" fmla="*/ 2853673 w 3239999"/>
              <a:gd name="connsiteY12-936" fmla="*/ 91100 h 3032924"/>
              <a:gd name="connsiteX13-937" fmla="*/ 2854770 w 3239999"/>
              <a:gd name="connsiteY13-938" fmla="*/ 430441 h 3032924"/>
              <a:gd name="connsiteX14-939" fmla="*/ 3120669 w 3239999"/>
              <a:gd name="connsiteY14-940" fmla="*/ 428517 h 3032924"/>
              <a:gd name="connsiteX15-941" fmla="*/ 3120669 w 3239999"/>
              <a:gd name="connsiteY15-942" fmla="*/ 738345 h 3032924"/>
              <a:gd name="connsiteX16-943" fmla="*/ 3239999 w 3239999"/>
              <a:gd name="connsiteY16-944" fmla="*/ 738345 h 3032924"/>
              <a:gd name="connsiteX17-945" fmla="*/ 3239999 w 3239999"/>
              <a:gd name="connsiteY17-946" fmla="*/ 3032924 h 3032924"/>
              <a:gd name="connsiteX18-947" fmla="*/ 0 w 3239999"/>
              <a:gd name="connsiteY18-948" fmla="*/ 3032924 h 3032924"/>
              <a:gd name="connsiteX19-949" fmla="*/ 0 w 3239999"/>
              <a:gd name="connsiteY19-950" fmla="*/ 738345 h 3032924"/>
              <a:gd name="connsiteX20-951" fmla="*/ 102477 w 3239999"/>
              <a:gd name="connsiteY20-952" fmla="*/ 738345 h 3032924"/>
              <a:gd name="connsiteX21-953" fmla="*/ 102477 w 3239999"/>
              <a:gd name="connsiteY21-954" fmla="*/ 428517 h 3032924"/>
              <a:gd name="connsiteX22-955" fmla="*/ 385229 w 3239999"/>
              <a:gd name="connsiteY22-956" fmla="*/ 430441 h 3032924"/>
              <a:gd name="connsiteX23-957" fmla="*/ 386326 w 3239999"/>
              <a:gd name="connsiteY23-958" fmla="*/ 91100 h 3032924"/>
              <a:gd name="connsiteX24-959" fmla="*/ 833935 w 3239999"/>
              <a:gd name="connsiteY24-960" fmla="*/ 22 h 3032924"/>
              <a:gd name="connsiteX25-961" fmla="*/ 1576606 w 3239999"/>
              <a:gd name="connsiteY25-962" fmla="*/ 402054 h 3032924"/>
              <a:gd name="connsiteX26-963" fmla="*/ 1576606 w 3239999"/>
              <a:gd name="connsiteY26-964" fmla="*/ 430441 h 3032924"/>
              <a:gd name="connsiteX27-965" fmla="*/ 1576606 w 3239999"/>
              <a:gd name="connsiteY27-966" fmla="*/ 526981 h 3032924"/>
              <a:gd name="connsiteX28-967" fmla="*/ 1576606 w 3239999"/>
              <a:gd name="connsiteY28-968" fmla="*/ 2765302 h 3032924"/>
              <a:gd name="connsiteX29-969" fmla="*/ 378630 w 3239999"/>
              <a:gd name="connsiteY29-970" fmla="*/ 2472117 h 3032924"/>
              <a:gd name="connsiteX30-971" fmla="*/ 384918 w 3239999"/>
              <a:gd name="connsiteY30-972" fmla="*/ 526981 h 3032924"/>
              <a:gd name="connsiteX31-973" fmla="*/ 239143 w 3239999"/>
              <a:gd name="connsiteY31-974" fmla="*/ 526981 h 3032924"/>
              <a:gd name="connsiteX32-975" fmla="*/ 239143 w 3239999"/>
              <a:gd name="connsiteY32-976" fmla="*/ 2776423 h 3032924"/>
              <a:gd name="connsiteX33-977" fmla="*/ 1576606 w 3239999"/>
              <a:gd name="connsiteY33-978" fmla="*/ 2776423 h 3032924"/>
              <a:gd name="connsiteX34-979" fmla="*/ 1668046 w 3239999"/>
              <a:gd name="connsiteY34-980" fmla="*/ 2869642 h 3032924"/>
              <a:gd name="connsiteX0-981" fmla="*/ 1576606 w 3239999"/>
              <a:gd name="connsiteY0-982" fmla="*/ 2778202 h 3032924"/>
              <a:gd name="connsiteX1-983" fmla="*/ 1663394 w 3239999"/>
              <a:gd name="connsiteY1-984" fmla="*/ 2778202 h 3032924"/>
              <a:gd name="connsiteX2-985" fmla="*/ 1663394 w 3239999"/>
              <a:gd name="connsiteY2-986" fmla="*/ 2776423 h 3032924"/>
              <a:gd name="connsiteX3-987" fmla="*/ 3000856 w 3239999"/>
              <a:gd name="connsiteY3-988" fmla="*/ 2776423 h 3032924"/>
              <a:gd name="connsiteX4-989" fmla="*/ 3000856 w 3239999"/>
              <a:gd name="connsiteY4-990" fmla="*/ 526981 h 3032924"/>
              <a:gd name="connsiteX5-991" fmla="*/ 2855082 w 3239999"/>
              <a:gd name="connsiteY5-992" fmla="*/ 526981 h 3032924"/>
              <a:gd name="connsiteX6-993" fmla="*/ 2861369 w 3239999"/>
              <a:gd name="connsiteY6-994" fmla="*/ 2472117 h 3032924"/>
              <a:gd name="connsiteX7-995" fmla="*/ 1663394 w 3239999"/>
              <a:gd name="connsiteY7-996" fmla="*/ 2765302 h 3032924"/>
              <a:gd name="connsiteX8-997" fmla="*/ 1663394 w 3239999"/>
              <a:gd name="connsiteY8-998" fmla="*/ 526981 h 3032924"/>
              <a:gd name="connsiteX9-999" fmla="*/ 1663394 w 3239999"/>
              <a:gd name="connsiteY9-1000" fmla="*/ 430441 h 3032924"/>
              <a:gd name="connsiteX10-1001" fmla="*/ 1663394 w 3239999"/>
              <a:gd name="connsiteY10-1002" fmla="*/ 402054 h 3032924"/>
              <a:gd name="connsiteX11-1003" fmla="*/ 2406065 w 3239999"/>
              <a:gd name="connsiteY11-1004" fmla="*/ 22 h 3032924"/>
              <a:gd name="connsiteX12-1005" fmla="*/ 2853673 w 3239999"/>
              <a:gd name="connsiteY12-1006" fmla="*/ 91100 h 3032924"/>
              <a:gd name="connsiteX13-1007" fmla="*/ 2854770 w 3239999"/>
              <a:gd name="connsiteY13-1008" fmla="*/ 430441 h 3032924"/>
              <a:gd name="connsiteX14-1009" fmla="*/ 3120669 w 3239999"/>
              <a:gd name="connsiteY14-1010" fmla="*/ 428517 h 3032924"/>
              <a:gd name="connsiteX15-1011" fmla="*/ 3120669 w 3239999"/>
              <a:gd name="connsiteY15-1012" fmla="*/ 738345 h 3032924"/>
              <a:gd name="connsiteX16-1013" fmla="*/ 3239999 w 3239999"/>
              <a:gd name="connsiteY16-1014" fmla="*/ 738345 h 3032924"/>
              <a:gd name="connsiteX17-1015" fmla="*/ 3239999 w 3239999"/>
              <a:gd name="connsiteY17-1016" fmla="*/ 3032924 h 3032924"/>
              <a:gd name="connsiteX18-1017" fmla="*/ 0 w 3239999"/>
              <a:gd name="connsiteY18-1018" fmla="*/ 3032924 h 3032924"/>
              <a:gd name="connsiteX19-1019" fmla="*/ 0 w 3239999"/>
              <a:gd name="connsiteY19-1020" fmla="*/ 738345 h 3032924"/>
              <a:gd name="connsiteX20-1021" fmla="*/ 102477 w 3239999"/>
              <a:gd name="connsiteY20-1022" fmla="*/ 738345 h 3032924"/>
              <a:gd name="connsiteX21-1023" fmla="*/ 102477 w 3239999"/>
              <a:gd name="connsiteY21-1024" fmla="*/ 428517 h 3032924"/>
              <a:gd name="connsiteX22-1025" fmla="*/ 385229 w 3239999"/>
              <a:gd name="connsiteY22-1026" fmla="*/ 430441 h 3032924"/>
              <a:gd name="connsiteX23-1027" fmla="*/ 386326 w 3239999"/>
              <a:gd name="connsiteY23-1028" fmla="*/ 91100 h 3032924"/>
              <a:gd name="connsiteX24-1029" fmla="*/ 833935 w 3239999"/>
              <a:gd name="connsiteY24-1030" fmla="*/ 22 h 3032924"/>
              <a:gd name="connsiteX25-1031" fmla="*/ 1576606 w 3239999"/>
              <a:gd name="connsiteY25-1032" fmla="*/ 402054 h 3032924"/>
              <a:gd name="connsiteX26-1033" fmla="*/ 1576606 w 3239999"/>
              <a:gd name="connsiteY26-1034" fmla="*/ 430441 h 3032924"/>
              <a:gd name="connsiteX27-1035" fmla="*/ 1576606 w 3239999"/>
              <a:gd name="connsiteY27-1036" fmla="*/ 526981 h 3032924"/>
              <a:gd name="connsiteX28-1037" fmla="*/ 1576606 w 3239999"/>
              <a:gd name="connsiteY28-1038" fmla="*/ 2765302 h 3032924"/>
              <a:gd name="connsiteX29-1039" fmla="*/ 378630 w 3239999"/>
              <a:gd name="connsiteY29-1040" fmla="*/ 2472117 h 3032924"/>
              <a:gd name="connsiteX30-1041" fmla="*/ 384918 w 3239999"/>
              <a:gd name="connsiteY30-1042" fmla="*/ 526981 h 3032924"/>
              <a:gd name="connsiteX31-1043" fmla="*/ 239143 w 3239999"/>
              <a:gd name="connsiteY31-1044" fmla="*/ 526981 h 3032924"/>
              <a:gd name="connsiteX32-1045" fmla="*/ 239143 w 3239999"/>
              <a:gd name="connsiteY32-1046" fmla="*/ 2776423 h 3032924"/>
              <a:gd name="connsiteX33-1047" fmla="*/ 1576606 w 3239999"/>
              <a:gd name="connsiteY33-1048" fmla="*/ 2776423 h 3032924"/>
              <a:gd name="connsiteX34-1049" fmla="*/ 1668046 w 3239999"/>
              <a:gd name="connsiteY34-1050" fmla="*/ 2869642 h 3032924"/>
              <a:gd name="connsiteX0-1051" fmla="*/ 1576606 w 3239999"/>
              <a:gd name="connsiteY0-1052" fmla="*/ 2778202 h 3032924"/>
              <a:gd name="connsiteX1-1053" fmla="*/ 1663394 w 3239999"/>
              <a:gd name="connsiteY1-1054" fmla="*/ 2778202 h 3032924"/>
              <a:gd name="connsiteX2-1055" fmla="*/ 1663394 w 3239999"/>
              <a:gd name="connsiteY2-1056" fmla="*/ 2776423 h 3032924"/>
              <a:gd name="connsiteX3-1057" fmla="*/ 3000856 w 3239999"/>
              <a:gd name="connsiteY3-1058" fmla="*/ 2776423 h 3032924"/>
              <a:gd name="connsiteX4-1059" fmla="*/ 3000856 w 3239999"/>
              <a:gd name="connsiteY4-1060" fmla="*/ 526981 h 3032924"/>
              <a:gd name="connsiteX5-1061" fmla="*/ 2855082 w 3239999"/>
              <a:gd name="connsiteY5-1062" fmla="*/ 526981 h 3032924"/>
              <a:gd name="connsiteX6-1063" fmla="*/ 2861369 w 3239999"/>
              <a:gd name="connsiteY6-1064" fmla="*/ 2472117 h 3032924"/>
              <a:gd name="connsiteX7-1065" fmla="*/ 1663394 w 3239999"/>
              <a:gd name="connsiteY7-1066" fmla="*/ 2765302 h 3032924"/>
              <a:gd name="connsiteX8-1067" fmla="*/ 1663394 w 3239999"/>
              <a:gd name="connsiteY8-1068" fmla="*/ 526981 h 3032924"/>
              <a:gd name="connsiteX9-1069" fmla="*/ 1663394 w 3239999"/>
              <a:gd name="connsiteY9-1070" fmla="*/ 430441 h 3032924"/>
              <a:gd name="connsiteX10-1071" fmla="*/ 1663394 w 3239999"/>
              <a:gd name="connsiteY10-1072" fmla="*/ 402054 h 3032924"/>
              <a:gd name="connsiteX11-1073" fmla="*/ 2406065 w 3239999"/>
              <a:gd name="connsiteY11-1074" fmla="*/ 22 h 3032924"/>
              <a:gd name="connsiteX12-1075" fmla="*/ 2853673 w 3239999"/>
              <a:gd name="connsiteY12-1076" fmla="*/ 91100 h 3032924"/>
              <a:gd name="connsiteX13-1077" fmla="*/ 2854770 w 3239999"/>
              <a:gd name="connsiteY13-1078" fmla="*/ 430441 h 3032924"/>
              <a:gd name="connsiteX14-1079" fmla="*/ 3120669 w 3239999"/>
              <a:gd name="connsiteY14-1080" fmla="*/ 428517 h 3032924"/>
              <a:gd name="connsiteX15-1081" fmla="*/ 3120669 w 3239999"/>
              <a:gd name="connsiteY15-1082" fmla="*/ 738345 h 3032924"/>
              <a:gd name="connsiteX16-1083" fmla="*/ 3239999 w 3239999"/>
              <a:gd name="connsiteY16-1084" fmla="*/ 738345 h 3032924"/>
              <a:gd name="connsiteX17-1085" fmla="*/ 3239999 w 3239999"/>
              <a:gd name="connsiteY17-1086" fmla="*/ 3032924 h 3032924"/>
              <a:gd name="connsiteX18-1087" fmla="*/ 0 w 3239999"/>
              <a:gd name="connsiteY18-1088" fmla="*/ 3032924 h 3032924"/>
              <a:gd name="connsiteX19-1089" fmla="*/ 0 w 3239999"/>
              <a:gd name="connsiteY19-1090" fmla="*/ 738345 h 3032924"/>
              <a:gd name="connsiteX20-1091" fmla="*/ 102477 w 3239999"/>
              <a:gd name="connsiteY20-1092" fmla="*/ 738345 h 3032924"/>
              <a:gd name="connsiteX21-1093" fmla="*/ 102477 w 3239999"/>
              <a:gd name="connsiteY21-1094" fmla="*/ 428517 h 3032924"/>
              <a:gd name="connsiteX22-1095" fmla="*/ 385229 w 3239999"/>
              <a:gd name="connsiteY22-1096" fmla="*/ 430441 h 3032924"/>
              <a:gd name="connsiteX23-1097" fmla="*/ 386326 w 3239999"/>
              <a:gd name="connsiteY23-1098" fmla="*/ 91100 h 3032924"/>
              <a:gd name="connsiteX24-1099" fmla="*/ 833935 w 3239999"/>
              <a:gd name="connsiteY24-1100" fmla="*/ 22 h 3032924"/>
              <a:gd name="connsiteX25-1101" fmla="*/ 1576606 w 3239999"/>
              <a:gd name="connsiteY25-1102" fmla="*/ 402054 h 3032924"/>
              <a:gd name="connsiteX26-1103" fmla="*/ 1576606 w 3239999"/>
              <a:gd name="connsiteY26-1104" fmla="*/ 430441 h 3032924"/>
              <a:gd name="connsiteX27-1105" fmla="*/ 1576606 w 3239999"/>
              <a:gd name="connsiteY27-1106" fmla="*/ 526981 h 3032924"/>
              <a:gd name="connsiteX28-1107" fmla="*/ 1576606 w 3239999"/>
              <a:gd name="connsiteY28-1108" fmla="*/ 2765302 h 3032924"/>
              <a:gd name="connsiteX29-1109" fmla="*/ 378630 w 3239999"/>
              <a:gd name="connsiteY29-1110" fmla="*/ 2472117 h 3032924"/>
              <a:gd name="connsiteX30-1111" fmla="*/ 384918 w 3239999"/>
              <a:gd name="connsiteY30-1112" fmla="*/ 526981 h 3032924"/>
              <a:gd name="connsiteX31-1113" fmla="*/ 239143 w 3239999"/>
              <a:gd name="connsiteY31-1114" fmla="*/ 526981 h 3032924"/>
              <a:gd name="connsiteX32-1115" fmla="*/ 239143 w 3239999"/>
              <a:gd name="connsiteY32-1116" fmla="*/ 2776423 h 3032924"/>
              <a:gd name="connsiteX33-1117" fmla="*/ 1576606 w 3239999"/>
              <a:gd name="connsiteY33-1118" fmla="*/ 2776423 h 3032924"/>
              <a:gd name="connsiteX0-1119" fmla="*/ 1576606 w 3239999"/>
              <a:gd name="connsiteY0-1120" fmla="*/ 2778202 h 3032924"/>
              <a:gd name="connsiteX1-1121" fmla="*/ 1663394 w 3239999"/>
              <a:gd name="connsiteY1-1122" fmla="*/ 2778202 h 3032924"/>
              <a:gd name="connsiteX2-1123" fmla="*/ 1663394 w 3239999"/>
              <a:gd name="connsiteY2-1124" fmla="*/ 2776423 h 3032924"/>
              <a:gd name="connsiteX3-1125" fmla="*/ 3000856 w 3239999"/>
              <a:gd name="connsiteY3-1126" fmla="*/ 2776423 h 3032924"/>
              <a:gd name="connsiteX4-1127" fmla="*/ 3000856 w 3239999"/>
              <a:gd name="connsiteY4-1128" fmla="*/ 526981 h 3032924"/>
              <a:gd name="connsiteX5-1129" fmla="*/ 2855082 w 3239999"/>
              <a:gd name="connsiteY5-1130" fmla="*/ 526981 h 3032924"/>
              <a:gd name="connsiteX6-1131" fmla="*/ 2861369 w 3239999"/>
              <a:gd name="connsiteY6-1132" fmla="*/ 2472117 h 3032924"/>
              <a:gd name="connsiteX7-1133" fmla="*/ 1663394 w 3239999"/>
              <a:gd name="connsiteY7-1134" fmla="*/ 2765302 h 3032924"/>
              <a:gd name="connsiteX8-1135" fmla="*/ 1663394 w 3239999"/>
              <a:gd name="connsiteY8-1136" fmla="*/ 526981 h 3032924"/>
              <a:gd name="connsiteX9-1137" fmla="*/ 1663394 w 3239999"/>
              <a:gd name="connsiteY9-1138" fmla="*/ 430441 h 3032924"/>
              <a:gd name="connsiteX10-1139" fmla="*/ 1663394 w 3239999"/>
              <a:gd name="connsiteY10-1140" fmla="*/ 402054 h 3032924"/>
              <a:gd name="connsiteX11-1141" fmla="*/ 2406065 w 3239999"/>
              <a:gd name="connsiteY11-1142" fmla="*/ 22 h 3032924"/>
              <a:gd name="connsiteX12-1143" fmla="*/ 2853673 w 3239999"/>
              <a:gd name="connsiteY12-1144" fmla="*/ 91100 h 3032924"/>
              <a:gd name="connsiteX13-1145" fmla="*/ 2854770 w 3239999"/>
              <a:gd name="connsiteY13-1146" fmla="*/ 430441 h 3032924"/>
              <a:gd name="connsiteX14-1147" fmla="*/ 3120669 w 3239999"/>
              <a:gd name="connsiteY14-1148" fmla="*/ 428517 h 3032924"/>
              <a:gd name="connsiteX15-1149" fmla="*/ 3120669 w 3239999"/>
              <a:gd name="connsiteY15-1150" fmla="*/ 738345 h 3032924"/>
              <a:gd name="connsiteX16-1151" fmla="*/ 3239999 w 3239999"/>
              <a:gd name="connsiteY16-1152" fmla="*/ 738345 h 3032924"/>
              <a:gd name="connsiteX17-1153" fmla="*/ 3239999 w 3239999"/>
              <a:gd name="connsiteY17-1154" fmla="*/ 3032924 h 3032924"/>
              <a:gd name="connsiteX18-1155" fmla="*/ 0 w 3239999"/>
              <a:gd name="connsiteY18-1156" fmla="*/ 3032924 h 3032924"/>
              <a:gd name="connsiteX19-1157" fmla="*/ 0 w 3239999"/>
              <a:gd name="connsiteY19-1158" fmla="*/ 738345 h 3032924"/>
              <a:gd name="connsiteX20-1159" fmla="*/ 102477 w 3239999"/>
              <a:gd name="connsiteY20-1160" fmla="*/ 738345 h 3032924"/>
              <a:gd name="connsiteX21-1161" fmla="*/ 102477 w 3239999"/>
              <a:gd name="connsiteY21-1162" fmla="*/ 428517 h 3032924"/>
              <a:gd name="connsiteX22-1163" fmla="*/ 385229 w 3239999"/>
              <a:gd name="connsiteY22-1164" fmla="*/ 430441 h 3032924"/>
              <a:gd name="connsiteX23-1165" fmla="*/ 386326 w 3239999"/>
              <a:gd name="connsiteY23-1166" fmla="*/ 91100 h 3032924"/>
              <a:gd name="connsiteX24-1167" fmla="*/ 833935 w 3239999"/>
              <a:gd name="connsiteY24-1168" fmla="*/ 22 h 3032924"/>
              <a:gd name="connsiteX25-1169" fmla="*/ 1576606 w 3239999"/>
              <a:gd name="connsiteY25-1170" fmla="*/ 402054 h 3032924"/>
              <a:gd name="connsiteX26-1171" fmla="*/ 1576606 w 3239999"/>
              <a:gd name="connsiteY26-1172" fmla="*/ 430441 h 3032924"/>
              <a:gd name="connsiteX27-1173" fmla="*/ 1576606 w 3239999"/>
              <a:gd name="connsiteY27-1174" fmla="*/ 526981 h 3032924"/>
              <a:gd name="connsiteX28-1175" fmla="*/ 1576606 w 3239999"/>
              <a:gd name="connsiteY28-1176" fmla="*/ 2765302 h 3032924"/>
              <a:gd name="connsiteX29-1177" fmla="*/ 378630 w 3239999"/>
              <a:gd name="connsiteY29-1178" fmla="*/ 2472117 h 3032924"/>
              <a:gd name="connsiteX30-1179" fmla="*/ 384918 w 3239999"/>
              <a:gd name="connsiteY30-1180" fmla="*/ 526981 h 3032924"/>
              <a:gd name="connsiteX31-1181" fmla="*/ 239143 w 3239999"/>
              <a:gd name="connsiteY31-1182" fmla="*/ 526981 h 3032924"/>
              <a:gd name="connsiteX32-1183" fmla="*/ 239143 w 3239999"/>
              <a:gd name="connsiteY32-1184" fmla="*/ 2776423 h 3032924"/>
              <a:gd name="connsiteX33-1185" fmla="*/ 1576606 w 3239999"/>
              <a:gd name="connsiteY33-1186" fmla="*/ 2776423 h 3032924"/>
              <a:gd name="connsiteX0-1187" fmla="*/ 1576606 w 3239999"/>
              <a:gd name="connsiteY0-1188" fmla="*/ 2778202 h 3032924"/>
              <a:gd name="connsiteX1-1189" fmla="*/ 1663394 w 3239999"/>
              <a:gd name="connsiteY1-1190" fmla="*/ 2778202 h 3032924"/>
              <a:gd name="connsiteX2-1191" fmla="*/ 1663394 w 3239999"/>
              <a:gd name="connsiteY2-1192" fmla="*/ 2776423 h 3032924"/>
              <a:gd name="connsiteX3-1193" fmla="*/ 3000856 w 3239999"/>
              <a:gd name="connsiteY3-1194" fmla="*/ 2776423 h 3032924"/>
              <a:gd name="connsiteX4-1195" fmla="*/ 3000856 w 3239999"/>
              <a:gd name="connsiteY4-1196" fmla="*/ 526981 h 3032924"/>
              <a:gd name="connsiteX5-1197" fmla="*/ 2855082 w 3239999"/>
              <a:gd name="connsiteY5-1198" fmla="*/ 526981 h 3032924"/>
              <a:gd name="connsiteX6-1199" fmla="*/ 2861369 w 3239999"/>
              <a:gd name="connsiteY6-1200" fmla="*/ 2472117 h 3032924"/>
              <a:gd name="connsiteX7-1201" fmla="*/ 1663394 w 3239999"/>
              <a:gd name="connsiteY7-1202" fmla="*/ 2765302 h 3032924"/>
              <a:gd name="connsiteX8-1203" fmla="*/ 1663394 w 3239999"/>
              <a:gd name="connsiteY8-1204" fmla="*/ 526981 h 3032924"/>
              <a:gd name="connsiteX9-1205" fmla="*/ 1663394 w 3239999"/>
              <a:gd name="connsiteY9-1206" fmla="*/ 430441 h 3032924"/>
              <a:gd name="connsiteX10-1207" fmla="*/ 1663394 w 3239999"/>
              <a:gd name="connsiteY10-1208" fmla="*/ 402054 h 3032924"/>
              <a:gd name="connsiteX11-1209" fmla="*/ 2406065 w 3239999"/>
              <a:gd name="connsiteY11-1210" fmla="*/ 22 h 3032924"/>
              <a:gd name="connsiteX12-1211" fmla="*/ 2853673 w 3239999"/>
              <a:gd name="connsiteY12-1212" fmla="*/ 91100 h 3032924"/>
              <a:gd name="connsiteX13-1213" fmla="*/ 2854770 w 3239999"/>
              <a:gd name="connsiteY13-1214" fmla="*/ 430441 h 3032924"/>
              <a:gd name="connsiteX14-1215" fmla="*/ 3120669 w 3239999"/>
              <a:gd name="connsiteY14-1216" fmla="*/ 428517 h 3032924"/>
              <a:gd name="connsiteX15-1217" fmla="*/ 3120669 w 3239999"/>
              <a:gd name="connsiteY15-1218" fmla="*/ 738345 h 3032924"/>
              <a:gd name="connsiteX16-1219" fmla="*/ 3239999 w 3239999"/>
              <a:gd name="connsiteY16-1220" fmla="*/ 738345 h 3032924"/>
              <a:gd name="connsiteX17-1221" fmla="*/ 3239999 w 3239999"/>
              <a:gd name="connsiteY17-1222" fmla="*/ 3032924 h 3032924"/>
              <a:gd name="connsiteX18-1223" fmla="*/ 0 w 3239999"/>
              <a:gd name="connsiteY18-1224" fmla="*/ 3032924 h 3032924"/>
              <a:gd name="connsiteX19-1225" fmla="*/ 0 w 3239999"/>
              <a:gd name="connsiteY19-1226" fmla="*/ 738345 h 3032924"/>
              <a:gd name="connsiteX20-1227" fmla="*/ 102477 w 3239999"/>
              <a:gd name="connsiteY20-1228" fmla="*/ 738345 h 3032924"/>
              <a:gd name="connsiteX21-1229" fmla="*/ 102477 w 3239999"/>
              <a:gd name="connsiteY21-1230" fmla="*/ 428517 h 3032924"/>
              <a:gd name="connsiteX22-1231" fmla="*/ 385229 w 3239999"/>
              <a:gd name="connsiteY22-1232" fmla="*/ 430441 h 3032924"/>
              <a:gd name="connsiteX23-1233" fmla="*/ 386326 w 3239999"/>
              <a:gd name="connsiteY23-1234" fmla="*/ 91100 h 3032924"/>
              <a:gd name="connsiteX24-1235" fmla="*/ 833935 w 3239999"/>
              <a:gd name="connsiteY24-1236" fmla="*/ 22 h 3032924"/>
              <a:gd name="connsiteX25-1237" fmla="*/ 1576606 w 3239999"/>
              <a:gd name="connsiteY25-1238" fmla="*/ 402054 h 3032924"/>
              <a:gd name="connsiteX26-1239" fmla="*/ 1576606 w 3239999"/>
              <a:gd name="connsiteY26-1240" fmla="*/ 430441 h 3032924"/>
              <a:gd name="connsiteX27-1241" fmla="*/ 1576606 w 3239999"/>
              <a:gd name="connsiteY27-1242" fmla="*/ 526981 h 3032924"/>
              <a:gd name="connsiteX28-1243" fmla="*/ 1576606 w 3239999"/>
              <a:gd name="connsiteY28-1244" fmla="*/ 2765302 h 3032924"/>
              <a:gd name="connsiteX29-1245" fmla="*/ 378630 w 3239999"/>
              <a:gd name="connsiteY29-1246" fmla="*/ 2472117 h 3032924"/>
              <a:gd name="connsiteX30-1247" fmla="*/ 384918 w 3239999"/>
              <a:gd name="connsiteY30-1248" fmla="*/ 526981 h 3032924"/>
              <a:gd name="connsiteX31-1249" fmla="*/ 239143 w 3239999"/>
              <a:gd name="connsiteY31-1250" fmla="*/ 526981 h 3032924"/>
              <a:gd name="connsiteX32-1251" fmla="*/ 239143 w 3239999"/>
              <a:gd name="connsiteY32-1252" fmla="*/ 2776423 h 3032924"/>
              <a:gd name="connsiteX33-1253" fmla="*/ 1576606 w 3239999"/>
              <a:gd name="connsiteY33-1254" fmla="*/ 2776423 h 3032924"/>
              <a:gd name="connsiteX0-1255" fmla="*/ 1576606 w 3239999"/>
              <a:gd name="connsiteY0-1256" fmla="*/ 2778202 h 3032924"/>
              <a:gd name="connsiteX1-1257" fmla="*/ 1663394 w 3239999"/>
              <a:gd name="connsiteY1-1258" fmla="*/ 2778202 h 3032924"/>
              <a:gd name="connsiteX2-1259" fmla="*/ 1663394 w 3239999"/>
              <a:gd name="connsiteY2-1260" fmla="*/ 2776423 h 3032924"/>
              <a:gd name="connsiteX3-1261" fmla="*/ 3000856 w 3239999"/>
              <a:gd name="connsiteY3-1262" fmla="*/ 2776423 h 3032924"/>
              <a:gd name="connsiteX4-1263" fmla="*/ 3000856 w 3239999"/>
              <a:gd name="connsiteY4-1264" fmla="*/ 526981 h 3032924"/>
              <a:gd name="connsiteX5-1265" fmla="*/ 2855082 w 3239999"/>
              <a:gd name="connsiteY5-1266" fmla="*/ 526981 h 3032924"/>
              <a:gd name="connsiteX6-1267" fmla="*/ 2861369 w 3239999"/>
              <a:gd name="connsiteY6-1268" fmla="*/ 2472117 h 3032924"/>
              <a:gd name="connsiteX7-1269" fmla="*/ 1663394 w 3239999"/>
              <a:gd name="connsiteY7-1270" fmla="*/ 2765302 h 3032924"/>
              <a:gd name="connsiteX8-1271" fmla="*/ 1663394 w 3239999"/>
              <a:gd name="connsiteY8-1272" fmla="*/ 526981 h 3032924"/>
              <a:gd name="connsiteX9-1273" fmla="*/ 1663394 w 3239999"/>
              <a:gd name="connsiteY9-1274" fmla="*/ 430441 h 3032924"/>
              <a:gd name="connsiteX10-1275" fmla="*/ 1663394 w 3239999"/>
              <a:gd name="connsiteY10-1276" fmla="*/ 402054 h 3032924"/>
              <a:gd name="connsiteX11-1277" fmla="*/ 2406065 w 3239999"/>
              <a:gd name="connsiteY11-1278" fmla="*/ 22 h 3032924"/>
              <a:gd name="connsiteX12-1279" fmla="*/ 2853673 w 3239999"/>
              <a:gd name="connsiteY12-1280" fmla="*/ 91100 h 3032924"/>
              <a:gd name="connsiteX13-1281" fmla="*/ 2854770 w 3239999"/>
              <a:gd name="connsiteY13-1282" fmla="*/ 430441 h 3032924"/>
              <a:gd name="connsiteX14-1283" fmla="*/ 3120669 w 3239999"/>
              <a:gd name="connsiteY14-1284" fmla="*/ 428517 h 3032924"/>
              <a:gd name="connsiteX15-1285" fmla="*/ 3120669 w 3239999"/>
              <a:gd name="connsiteY15-1286" fmla="*/ 738345 h 3032924"/>
              <a:gd name="connsiteX16-1287" fmla="*/ 3239999 w 3239999"/>
              <a:gd name="connsiteY16-1288" fmla="*/ 738345 h 3032924"/>
              <a:gd name="connsiteX17-1289" fmla="*/ 3239999 w 3239999"/>
              <a:gd name="connsiteY17-1290" fmla="*/ 3032924 h 3032924"/>
              <a:gd name="connsiteX18-1291" fmla="*/ 0 w 3239999"/>
              <a:gd name="connsiteY18-1292" fmla="*/ 3032924 h 3032924"/>
              <a:gd name="connsiteX19-1293" fmla="*/ 0 w 3239999"/>
              <a:gd name="connsiteY19-1294" fmla="*/ 738345 h 3032924"/>
              <a:gd name="connsiteX20-1295" fmla="*/ 102477 w 3239999"/>
              <a:gd name="connsiteY20-1296" fmla="*/ 738345 h 3032924"/>
              <a:gd name="connsiteX21-1297" fmla="*/ 102477 w 3239999"/>
              <a:gd name="connsiteY21-1298" fmla="*/ 428517 h 3032924"/>
              <a:gd name="connsiteX22-1299" fmla="*/ 385229 w 3239999"/>
              <a:gd name="connsiteY22-1300" fmla="*/ 430441 h 3032924"/>
              <a:gd name="connsiteX23-1301" fmla="*/ 386326 w 3239999"/>
              <a:gd name="connsiteY23-1302" fmla="*/ 91100 h 3032924"/>
              <a:gd name="connsiteX24-1303" fmla="*/ 833935 w 3239999"/>
              <a:gd name="connsiteY24-1304" fmla="*/ 22 h 3032924"/>
              <a:gd name="connsiteX25-1305" fmla="*/ 1576606 w 3239999"/>
              <a:gd name="connsiteY25-1306" fmla="*/ 402054 h 3032924"/>
              <a:gd name="connsiteX26-1307" fmla="*/ 1576606 w 3239999"/>
              <a:gd name="connsiteY26-1308" fmla="*/ 430441 h 3032924"/>
              <a:gd name="connsiteX27-1309" fmla="*/ 1576606 w 3239999"/>
              <a:gd name="connsiteY27-1310" fmla="*/ 526981 h 3032924"/>
              <a:gd name="connsiteX28-1311" fmla="*/ 1576606 w 3239999"/>
              <a:gd name="connsiteY28-1312" fmla="*/ 2765302 h 3032924"/>
              <a:gd name="connsiteX29-1313" fmla="*/ 378630 w 3239999"/>
              <a:gd name="connsiteY29-1314" fmla="*/ 2472117 h 3032924"/>
              <a:gd name="connsiteX30-1315" fmla="*/ 384918 w 3239999"/>
              <a:gd name="connsiteY30-1316" fmla="*/ 526981 h 3032924"/>
              <a:gd name="connsiteX31-1317" fmla="*/ 239143 w 3239999"/>
              <a:gd name="connsiteY31-1318" fmla="*/ 526981 h 3032924"/>
              <a:gd name="connsiteX32-1319" fmla="*/ 239143 w 3239999"/>
              <a:gd name="connsiteY32-1320" fmla="*/ 2776423 h 3032924"/>
              <a:gd name="connsiteX33-1321" fmla="*/ 1576606 w 3239999"/>
              <a:gd name="connsiteY33-1322" fmla="*/ 2776423 h 3032924"/>
              <a:gd name="connsiteX0-1323" fmla="*/ 1576606 w 3239999"/>
              <a:gd name="connsiteY0-1324" fmla="*/ 2778202 h 3032924"/>
              <a:gd name="connsiteX1-1325" fmla="*/ 1663394 w 3239999"/>
              <a:gd name="connsiteY1-1326" fmla="*/ 2778202 h 3032924"/>
              <a:gd name="connsiteX2-1327" fmla="*/ 1663394 w 3239999"/>
              <a:gd name="connsiteY2-1328" fmla="*/ 2776423 h 3032924"/>
              <a:gd name="connsiteX3-1329" fmla="*/ 3000856 w 3239999"/>
              <a:gd name="connsiteY3-1330" fmla="*/ 2776423 h 3032924"/>
              <a:gd name="connsiteX4-1331" fmla="*/ 3000856 w 3239999"/>
              <a:gd name="connsiteY4-1332" fmla="*/ 526981 h 3032924"/>
              <a:gd name="connsiteX5-1333" fmla="*/ 2855082 w 3239999"/>
              <a:gd name="connsiteY5-1334" fmla="*/ 526981 h 3032924"/>
              <a:gd name="connsiteX6-1335" fmla="*/ 2861369 w 3239999"/>
              <a:gd name="connsiteY6-1336" fmla="*/ 2472117 h 3032924"/>
              <a:gd name="connsiteX7-1337" fmla="*/ 1663394 w 3239999"/>
              <a:gd name="connsiteY7-1338" fmla="*/ 2765302 h 3032924"/>
              <a:gd name="connsiteX8-1339" fmla="*/ 1663394 w 3239999"/>
              <a:gd name="connsiteY8-1340" fmla="*/ 526981 h 3032924"/>
              <a:gd name="connsiteX9-1341" fmla="*/ 1663394 w 3239999"/>
              <a:gd name="connsiteY9-1342" fmla="*/ 430441 h 3032924"/>
              <a:gd name="connsiteX10-1343" fmla="*/ 1663394 w 3239999"/>
              <a:gd name="connsiteY10-1344" fmla="*/ 402054 h 3032924"/>
              <a:gd name="connsiteX11-1345" fmla="*/ 2406065 w 3239999"/>
              <a:gd name="connsiteY11-1346" fmla="*/ 22 h 3032924"/>
              <a:gd name="connsiteX12-1347" fmla="*/ 2853673 w 3239999"/>
              <a:gd name="connsiteY12-1348" fmla="*/ 91100 h 3032924"/>
              <a:gd name="connsiteX13-1349" fmla="*/ 2854770 w 3239999"/>
              <a:gd name="connsiteY13-1350" fmla="*/ 430441 h 3032924"/>
              <a:gd name="connsiteX14-1351" fmla="*/ 3120669 w 3239999"/>
              <a:gd name="connsiteY14-1352" fmla="*/ 428517 h 3032924"/>
              <a:gd name="connsiteX15-1353" fmla="*/ 3120669 w 3239999"/>
              <a:gd name="connsiteY15-1354" fmla="*/ 738345 h 3032924"/>
              <a:gd name="connsiteX16-1355" fmla="*/ 3239999 w 3239999"/>
              <a:gd name="connsiteY16-1356" fmla="*/ 738345 h 3032924"/>
              <a:gd name="connsiteX17-1357" fmla="*/ 3239999 w 3239999"/>
              <a:gd name="connsiteY17-1358" fmla="*/ 3032924 h 3032924"/>
              <a:gd name="connsiteX18-1359" fmla="*/ 0 w 3239999"/>
              <a:gd name="connsiteY18-1360" fmla="*/ 3032924 h 3032924"/>
              <a:gd name="connsiteX19-1361" fmla="*/ 0 w 3239999"/>
              <a:gd name="connsiteY19-1362" fmla="*/ 738345 h 3032924"/>
              <a:gd name="connsiteX20-1363" fmla="*/ 102477 w 3239999"/>
              <a:gd name="connsiteY20-1364" fmla="*/ 738345 h 3032924"/>
              <a:gd name="connsiteX21-1365" fmla="*/ 102477 w 3239999"/>
              <a:gd name="connsiteY21-1366" fmla="*/ 428517 h 3032924"/>
              <a:gd name="connsiteX22-1367" fmla="*/ 385229 w 3239999"/>
              <a:gd name="connsiteY22-1368" fmla="*/ 430441 h 3032924"/>
              <a:gd name="connsiteX23-1369" fmla="*/ 386326 w 3239999"/>
              <a:gd name="connsiteY23-1370" fmla="*/ 91100 h 3032924"/>
              <a:gd name="connsiteX24-1371" fmla="*/ 833935 w 3239999"/>
              <a:gd name="connsiteY24-1372" fmla="*/ 22 h 3032924"/>
              <a:gd name="connsiteX25-1373" fmla="*/ 1576606 w 3239999"/>
              <a:gd name="connsiteY25-1374" fmla="*/ 402054 h 3032924"/>
              <a:gd name="connsiteX26-1375" fmla="*/ 1576606 w 3239999"/>
              <a:gd name="connsiteY26-1376" fmla="*/ 430441 h 3032924"/>
              <a:gd name="connsiteX27-1377" fmla="*/ 1576606 w 3239999"/>
              <a:gd name="connsiteY27-1378" fmla="*/ 526981 h 3032924"/>
              <a:gd name="connsiteX28-1379" fmla="*/ 1576606 w 3239999"/>
              <a:gd name="connsiteY28-1380" fmla="*/ 2765302 h 3032924"/>
              <a:gd name="connsiteX29-1381" fmla="*/ 378630 w 3239999"/>
              <a:gd name="connsiteY29-1382" fmla="*/ 2472117 h 3032924"/>
              <a:gd name="connsiteX30-1383" fmla="*/ 384918 w 3239999"/>
              <a:gd name="connsiteY30-1384" fmla="*/ 526981 h 3032924"/>
              <a:gd name="connsiteX31-1385" fmla="*/ 239143 w 3239999"/>
              <a:gd name="connsiteY31-1386" fmla="*/ 526981 h 3032924"/>
              <a:gd name="connsiteX32-1387" fmla="*/ 229618 w 3239999"/>
              <a:gd name="connsiteY32-1388" fmla="*/ 2690698 h 3032924"/>
              <a:gd name="connsiteX33-1389" fmla="*/ 1576606 w 3239999"/>
              <a:gd name="connsiteY33-1390" fmla="*/ 2776423 h 3032924"/>
              <a:gd name="connsiteX0-1391" fmla="*/ 1576606 w 3239999"/>
              <a:gd name="connsiteY0-1392" fmla="*/ 2778202 h 3032924"/>
              <a:gd name="connsiteX1-1393" fmla="*/ 1663394 w 3239999"/>
              <a:gd name="connsiteY1-1394" fmla="*/ 2778202 h 3032924"/>
              <a:gd name="connsiteX2-1395" fmla="*/ 1663394 w 3239999"/>
              <a:gd name="connsiteY2-1396" fmla="*/ 2776423 h 3032924"/>
              <a:gd name="connsiteX3-1397" fmla="*/ 2991331 w 3239999"/>
              <a:gd name="connsiteY3-1398" fmla="*/ 2709748 h 3032924"/>
              <a:gd name="connsiteX4-1399" fmla="*/ 3000856 w 3239999"/>
              <a:gd name="connsiteY4-1400" fmla="*/ 526981 h 3032924"/>
              <a:gd name="connsiteX5-1401" fmla="*/ 2855082 w 3239999"/>
              <a:gd name="connsiteY5-1402" fmla="*/ 526981 h 3032924"/>
              <a:gd name="connsiteX6-1403" fmla="*/ 2861369 w 3239999"/>
              <a:gd name="connsiteY6-1404" fmla="*/ 2472117 h 3032924"/>
              <a:gd name="connsiteX7-1405" fmla="*/ 1663394 w 3239999"/>
              <a:gd name="connsiteY7-1406" fmla="*/ 2765302 h 3032924"/>
              <a:gd name="connsiteX8-1407" fmla="*/ 1663394 w 3239999"/>
              <a:gd name="connsiteY8-1408" fmla="*/ 526981 h 3032924"/>
              <a:gd name="connsiteX9-1409" fmla="*/ 1663394 w 3239999"/>
              <a:gd name="connsiteY9-1410" fmla="*/ 430441 h 3032924"/>
              <a:gd name="connsiteX10-1411" fmla="*/ 1663394 w 3239999"/>
              <a:gd name="connsiteY10-1412" fmla="*/ 402054 h 3032924"/>
              <a:gd name="connsiteX11-1413" fmla="*/ 2406065 w 3239999"/>
              <a:gd name="connsiteY11-1414" fmla="*/ 22 h 3032924"/>
              <a:gd name="connsiteX12-1415" fmla="*/ 2853673 w 3239999"/>
              <a:gd name="connsiteY12-1416" fmla="*/ 91100 h 3032924"/>
              <a:gd name="connsiteX13-1417" fmla="*/ 2854770 w 3239999"/>
              <a:gd name="connsiteY13-1418" fmla="*/ 430441 h 3032924"/>
              <a:gd name="connsiteX14-1419" fmla="*/ 3120669 w 3239999"/>
              <a:gd name="connsiteY14-1420" fmla="*/ 428517 h 3032924"/>
              <a:gd name="connsiteX15-1421" fmla="*/ 3120669 w 3239999"/>
              <a:gd name="connsiteY15-1422" fmla="*/ 738345 h 3032924"/>
              <a:gd name="connsiteX16-1423" fmla="*/ 3239999 w 3239999"/>
              <a:gd name="connsiteY16-1424" fmla="*/ 738345 h 3032924"/>
              <a:gd name="connsiteX17-1425" fmla="*/ 3239999 w 3239999"/>
              <a:gd name="connsiteY17-1426" fmla="*/ 3032924 h 3032924"/>
              <a:gd name="connsiteX18-1427" fmla="*/ 0 w 3239999"/>
              <a:gd name="connsiteY18-1428" fmla="*/ 3032924 h 3032924"/>
              <a:gd name="connsiteX19-1429" fmla="*/ 0 w 3239999"/>
              <a:gd name="connsiteY19-1430" fmla="*/ 738345 h 3032924"/>
              <a:gd name="connsiteX20-1431" fmla="*/ 102477 w 3239999"/>
              <a:gd name="connsiteY20-1432" fmla="*/ 738345 h 3032924"/>
              <a:gd name="connsiteX21-1433" fmla="*/ 102477 w 3239999"/>
              <a:gd name="connsiteY21-1434" fmla="*/ 428517 h 3032924"/>
              <a:gd name="connsiteX22-1435" fmla="*/ 385229 w 3239999"/>
              <a:gd name="connsiteY22-1436" fmla="*/ 430441 h 3032924"/>
              <a:gd name="connsiteX23-1437" fmla="*/ 386326 w 3239999"/>
              <a:gd name="connsiteY23-1438" fmla="*/ 91100 h 3032924"/>
              <a:gd name="connsiteX24-1439" fmla="*/ 833935 w 3239999"/>
              <a:gd name="connsiteY24-1440" fmla="*/ 22 h 3032924"/>
              <a:gd name="connsiteX25-1441" fmla="*/ 1576606 w 3239999"/>
              <a:gd name="connsiteY25-1442" fmla="*/ 402054 h 3032924"/>
              <a:gd name="connsiteX26-1443" fmla="*/ 1576606 w 3239999"/>
              <a:gd name="connsiteY26-1444" fmla="*/ 430441 h 3032924"/>
              <a:gd name="connsiteX27-1445" fmla="*/ 1576606 w 3239999"/>
              <a:gd name="connsiteY27-1446" fmla="*/ 526981 h 3032924"/>
              <a:gd name="connsiteX28-1447" fmla="*/ 1576606 w 3239999"/>
              <a:gd name="connsiteY28-1448" fmla="*/ 2765302 h 3032924"/>
              <a:gd name="connsiteX29-1449" fmla="*/ 378630 w 3239999"/>
              <a:gd name="connsiteY29-1450" fmla="*/ 2472117 h 3032924"/>
              <a:gd name="connsiteX30-1451" fmla="*/ 384918 w 3239999"/>
              <a:gd name="connsiteY30-1452" fmla="*/ 526981 h 3032924"/>
              <a:gd name="connsiteX31-1453" fmla="*/ 239143 w 3239999"/>
              <a:gd name="connsiteY31-1454" fmla="*/ 526981 h 3032924"/>
              <a:gd name="connsiteX32-1455" fmla="*/ 229618 w 3239999"/>
              <a:gd name="connsiteY32-1456" fmla="*/ 2690698 h 3032924"/>
              <a:gd name="connsiteX33-1457" fmla="*/ 1576606 w 3239999"/>
              <a:gd name="connsiteY33-1458" fmla="*/ 2776423 h 3032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/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/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/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-1" fmla="*/ 1384251 w 3217557"/>
              <a:gd name="connsiteY0-2" fmla="*/ 661544 h 2702049"/>
              <a:gd name="connsiteX1-3" fmla="*/ 1574067 w 3217557"/>
              <a:gd name="connsiteY1-4" fmla="*/ 851360 h 2702049"/>
              <a:gd name="connsiteX2-5" fmla="*/ 1384251 w 3217557"/>
              <a:gd name="connsiteY2-6" fmla="*/ 1041176 h 2702049"/>
              <a:gd name="connsiteX3-7" fmla="*/ 1194435 w 3217557"/>
              <a:gd name="connsiteY3-8" fmla="*/ 851360 h 2702049"/>
              <a:gd name="connsiteX4-9" fmla="*/ 1384251 w 3217557"/>
              <a:gd name="connsiteY4-10" fmla="*/ 661544 h 2702049"/>
              <a:gd name="connsiteX5-11" fmla="*/ 1993421 w 3217557"/>
              <a:gd name="connsiteY5-12" fmla="*/ 661544 h 2702049"/>
              <a:gd name="connsiteX6-13" fmla="*/ 2183237 w 3217557"/>
              <a:gd name="connsiteY6-14" fmla="*/ 851360 h 2702049"/>
              <a:gd name="connsiteX7-15" fmla="*/ 1993421 w 3217557"/>
              <a:gd name="connsiteY7-16" fmla="*/ 1041176 h 2702049"/>
              <a:gd name="connsiteX8-17" fmla="*/ 1803605 w 3217557"/>
              <a:gd name="connsiteY8-18" fmla="*/ 851360 h 2702049"/>
              <a:gd name="connsiteX9-19" fmla="*/ 1993421 w 3217557"/>
              <a:gd name="connsiteY9-20" fmla="*/ 661544 h 2702049"/>
              <a:gd name="connsiteX10-21" fmla="*/ 2602591 w 3217557"/>
              <a:gd name="connsiteY10-22" fmla="*/ 661544 h 2702049"/>
              <a:gd name="connsiteX11-23" fmla="*/ 2792407 w 3217557"/>
              <a:gd name="connsiteY11-24" fmla="*/ 851360 h 2702049"/>
              <a:gd name="connsiteX12-25" fmla="*/ 2602591 w 3217557"/>
              <a:gd name="connsiteY12-26" fmla="*/ 1041176 h 2702049"/>
              <a:gd name="connsiteX13-27" fmla="*/ 2412775 w 3217557"/>
              <a:gd name="connsiteY13-28" fmla="*/ 851360 h 2702049"/>
              <a:gd name="connsiteX14-29" fmla="*/ 2602591 w 3217557"/>
              <a:gd name="connsiteY14-30" fmla="*/ 661544 h 2702049"/>
              <a:gd name="connsiteX15-31" fmla="*/ 677114 w 3217557"/>
              <a:gd name="connsiteY15-32" fmla="*/ 569491 h 2702049"/>
              <a:gd name="connsiteX16-33" fmla="*/ 330916 w 3217557"/>
              <a:gd name="connsiteY16-34" fmla="*/ 569491 h 2702049"/>
              <a:gd name="connsiteX17-35" fmla="*/ 0 w 3217557"/>
              <a:gd name="connsiteY17-36" fmla="*/ 900407 h 2702049"/>
              <a:gd name="connsiteX18-37" fmla="*/ 0 w 3217557"/>
              <a:gd name="connsiteY18-38" fmla="*/ 1952009 h 2702049"/>
              <a:gd name="connsiteX19-39" fmla="*/ 330916 w 3217557"/>
              <a:gd name="connsiteY19-40" fmla="*/ 2282925 h 2702049"/>
              <a:gd name="connsiteX20-41" fmla="*/ 711670 w 3217557"/>
              <a:gd name="connsiteY20-42" fmla="*/ 2282925 h 2702049"/>
              <a:gd name="connsiteX21-43" fmla="*/ 15770 w 3217557"/>
              <a:gd name="connsiteY21-44" fmla="*/ 2702049 h 2702049"/>
              <a:gd name="connsiteX22-45" fmla="*/ 1294529 w 3217557"/>
              <a:gd name="connsiteY22-46" fmla="*/ 2282925 h 2702049"/>
              <a:gd name="connsiteX23-47" fmla="*/ 2117356 w 3217557"/>
              <a:gd name="connsiteY23-48" fmla="*/ 2282925 h 2702049"/>
              <a:gd name="connsiteX24-49" fmla="*/ 2418395 w 3217557"/>
              <a:gd name="connsiteY24-50" fmla="*/ 2087951 h 2702049"/>
              <a:gd name="connsiteX25-51" fmla="*/ 1830857 w 3217557"/>
              <a:gd name="connsiteY25-52" fmla="*/ 1799347 h 2702049"/>
              <a:gd name="connsiteX26-53" fmla="*/ 1008030 w 3217557"/>
              <a:gd name="connsiteY26-54" fmla="*/ 1799347 h 2702049"/>
              <a:gd name="connsiteX27-55" fmla="*/ 677114 w 3217557"/>
              <a:gd name="connsiteY27-56" fmla="*/ 1468431 h 2702049"/>
              <a:gd name="connsiteX28-57" fmla="*/ 677114 w 3217557"/>
              <a:gd name="connsiteY28-58" fmla="*/ 569491 h 2702049"/>
              <a:gd name="connsiteX29-59" fmla="*/ 2886641 w 3217557"/>
              <a:gd name="connsiteY29-60" fmla="*/ 0 h 2702049"/>
              <a:gd name="connsiteX30-61" fmla="*/ 1100201 w 3217557"/>
              <a:gd name="connsiteY30-62" fmla="*/ 0 h 2702049"/>
              <a:gd name="connsiteX31-63" fmla="*/ 769285 w 3217557"/>
              <a:gd name="connsiteY31-64" fmla="*/ 330916 h 2702049"/>
              <a:gd name="connsiteX32-65" fmla="*/ 769285 w 3217557"/>
              <a:gd name="connsiteY32-66" fmla="*/ 1382518 h 2702049"/>
              <a:gd name="connsiteX33-67" fmla="*/ 1100201 w 3217557"/>
              <a:gd name="connsiteY33-68" fmla="*/ 1713434 h 2702049"/>
              <a:gd name="connsiteX34-69" fmla="*/ 1923028 w 3217557"/>
              <a:gd name="connsiteY34-70" fmla="*/ 1713434 h 2702049"/>
              <a:gd name="connsiteX35-71" fmla="*/ 3078958 w 3217557"/>
              <a:gd name="connsiteY35-72" fmla="*/ 2077967 h 2702049"/>
              <a:gd name="connsiteX36-73" fmla="*/ 2505887 w 3217557"/>
              <a:gd name="connsiteY36-74" fmla="*/ 1713434 h 2702049"/>
              <a:gd name="connsiteX37-75" fmla="*/ 2886641 w 3217557"/>
              <a:gd name="connsiteY37-76" fmla="*/ 1713434 h 2702049"/>
              <a:gd name="connsiteX38-77" fmla="*/ 3217557 w 3217557"/>
              <a:gd name="connsiteY38-78" fmla="*/ 1382518 h 2702049"/>
              <a:gd name="connsiteX39-79" fmla="*/ 3217557 w 3217557"/>
              <a:gd name="connsiteY39-80" fmla="*/ 330916 h 2702049"/>
              <a:gd name="connsiteX40-81" fmla="*/ 2886641 w 3217557"/>
              <a:gd name="connsiteY40-82" fmla="*/ 0 h 2702049"/>
              <a:gd name="connsiteX0-83" fmla="*/ 1384251 w 3217557"/>
              <a:gd name="connsiteY0-84" fmla="*/ 661544 h 2633810"/>
              <a:gd name="connsiteX1-85" fmla="*/ 1574067 w 3217557"/>
              <a:gd name="connsiteY1-86" fmla="*/ 851360 h 2633810"/>
              <a:gd name="connsiteX2-87" fmla="*/ 1384251 w 3217557"/>
              <a:gd name="connsiteY2-88" fmla="*/ 1041176 h 2633810"/>
              <a:gd name="connsiteX3-89" fmla="*/ 1194435 w 3217557"/>
              <a:gd name="connsiteY3-90" fmla="*/ 851360 h 2633810"/>
              <a:gd name="connsiteX4-91" fmla="*/ 1384251 w 3217557"/>
              <a:gd name="connsiteY4-92" fmla="*/ 661544 h 2633810"/>
              <a:gd name="connsiteX5-93" fmla="*/ 1993421 w 3217557"/>
              <a:gd name="connsiteY5-94" fmla="*/ 661544 h 2633810"/>
              <a:gd name="connsiteX6-95" fmla="*/ 2183237 w 3217557"/>
              <a:gd name="connsiteY6-96" fmla="*/ 851360 h 2633810"/>
              <a:gd name="connsiteX7-97" fmla="*/ 1993421 w 3217557"/>
              <a:gd name="connsiteY7-98" fmla="*/ 1041176 h 2633810"/>
              <a:gd name="connsiteX8-99" fmla="*/ 1803605 w 3217557"/>
              <a:gd name="connsiteY8-100" fmla="*/ 851360 h 2633810"/>
              <a:gd name="connsiteX9-101" fmla="*/ 1993421 w 3217557"/>
              <a:gd name="connsiteY9-102" fmla="*/ 661544 h 2633810"/>
              <a:gd name="connsiteX10-103" fmla="*/ 2602591 w 3217557"/>
              <a:gd name="connsiteY10-104" fmla="*/ 661544 h 2633810"/>
              <a:gd name="connsiteX11-105" fmla="*/ 2792407 w 3217557"/>
              <a:gd name="connsiteY11-106" fmla="*/ 851360 h 2633810"/>
              <a:gd name="connsiteX12-107" fmla="*/ 2602591 w 3217557"/>
              <a:gd name="connsiteY12-108" fmla="*/ 1041176 h 2633810"/>
              <a:gd name="connsiteX13-109" fmla="*/ 2412775 w 3217557"/>
              <a:gd name="connsiteY13-110" fmla="*/ 851360 h 2633810"/>
              <a:gd name="connsiteX14-111" fmla="*/ 2602591 w 3217557"/>
              <a:gd name="connsiteY14-112" fmla="*/ 661544 h 2633810"/>
              <a:gd name="connsiteX15-113" fmla="*/ 677114 w 3217557"/>
              <a:gd name="connsiteY15-114" fmla="*/ 569491 h 2633810"/>
              <a:gd name="connsiteX16-115" fmla="*/ 330916 w 3217557"/>
              <a:gd name="connsiteY16-116" fmla="*/ 569491 h 2633810"/>
              <a:gd name="connsiteX17-117" fmla="*/ 0 w 3217557"/>
              <a:gd name="connsiteY17-118" fmla="*/ 900407 h 2633810"/>
              <a:gd name="connsiteX18-119" fmla="*/ 0 w 3217557"/>
              <a:gd name="connsiteY18-120" fmla="*/ 1952009 h 2633810"/>
              <a:gd name="connsiteX19-121" fmla="*/ 330916 w 3217557"/>
              <a:gd name="connsiteY19-122" fmla="*/ 2282925 h 2633810"/>
              <a:gd name="connsiteX20-123" fmla="*/ 711670 w 3217557"/>
              <a:gd name="connsiteY20-124" fmla="*/ 2282925 h 2633810"/>
              <a:gd name="connsiteX21-125" fmla="*/ 165895 w 3217557"/>
              <a:gd name="connsiteY21-126" fmla="*/ 2633810 h 2633810"/>
              <a:gd name="connsiteX22-127" fmla="*/ 1294529 w 3217557"/>
              <a:gd name="connsiteY22-128" fmla="*/ 2282925 h 2633810"/>
              <a:gd name="connsiteX23-129" fmla="*/ 2117356 w 3217557"/>
              <a:gd name="connsiteY23-130" fmla="*/ 2282925 h 2633810"/>
              <a:gd name="connsiteX24-131" fmla="*/ 2418395 w 3217557"/>
              <a:gd name="connsiteY24-132" fmla="*/ 2087951 h 2633810"/>
              <a:gd name="connsiteX25-133" fmla="*/ 1830857 w 3217557"/>
              <a:gd name="connsiteY25-134" fmla="*/ 1799347 h 2633810"/>
              <a:gd name="connsiteX26-135" fmla="*/ 1008030 w 3217557"/>
              <a:gd name="connsiteY26-136" fmla="*/ 1799347 h 2633810"/>
              <a:gd name="connsiteX27-137" fmla="*/ 677114 w 3217557"/>
              <a:gd name="connsiteY27-138" fmla="*/ 1468431 h 2633810"/>
              <a:gd name="connsiteX28-139" fmla="*/ 677114 w 3217557"/>
              <a:gd name="connsiteY28-140" fmla="*/ 569491 h 2633810"/>
              <a:gd name="connsiteX29-141" fmla="*/ 2886641 w 3217557"/>
              <a:gd name="connsiteY29-142" fmla="*/ 0 h 2633810"/>
              <a:gd name="connsiteX30-143" fmla="*/ 1100201 w 3217557"/>
              <a:gd name="connsiteY30-144" fmla="*/ 0 h 2633810"/>
              <a:gd name="connsiteX31-145" fmla="*/ 769285 w 3217557"/>
              <a:gd name="connsiteY31-146" fmla="*/ 330916 h 2633810"/>
              <a:gd name="connsiteX32-147" fmla="*/ 769285 w 3217557"/>
              <a:gd name="connsiteY32-148" fmla="*/ 1382518 h 2633810"/>
              <a:gd name="connsiteX33-149" fmla="*/ 1100201 w 3217557"/>
              <a:gd name="connsiteY33-150" fmla="*/ 1713434 h 2633810"/>
              <a:gd name="connsiteX34-151" fmla="*/ 1923028 w 3217557"/>
              <a:gd name="connsiteY34-152" fmla="*/ 1713434 h 2633810"/>
              <a:gd name="connsiteX35-153" fmla="*/ 3078958 w 3217557"/>
              <a:gd name="connsiteY35-154" fmla="*/ 2077967 h 2633810"/>
              <a:gd name="connsiteX36-155" fmla="*/ 2505887 w 3217557"/>
              <a:gd name="connsiteY36-156" fmla="*/ 1713434 h 2633810"/>
              <a:gd name="connsiteX37-157" fmla="*/ 2886641 w 3217557"/>
              <a:gd name="connsiteY37-158" fmla="*/ 1713434 h 2633810"/>
              <a:gd name="connsiteX38-159" fmla="*/ 3217557 w 3217557"/>
              <a:gd name="connsiteY38-160" fmla="*/ 1382518 h 2633810"/>
              <a:gd name="connsiteX39-161" fmla="*/ 3217557 w 3217557"/>
              <a:gd name="connsiteY39-162" fmla="*/ 330916 h 2633810"/>
              <a:gd name="connsiteX40-163" fmla="*/ 2886641 w 3217557"/>
              <a:gd name="connsiteY40-164" fmla="*/ 0 h 2633810"/>
              <a:gd name="connsiteX0-165" fmla="*/ 1384251 w 3217557"/>
              <a:gd name="connsiteY0-166" fmla="*/ 661544 h 2633810"/>
              <a:gd name="connsiteX1-167" fmla="*/ 1574067 w 3217557"/>
              <a:gd name="connsiteY1-168" fmla="*/ 851360 h 2633810"/>
              <a:gd name="connsiteX2-169" fmla="*/ 1384251 w 3217557"/>
              <a:gd name="connsiteY2-170" fmla="*/ 1041176 h 2633810"/>
              <a:gd name="connsiteX3-171" fmla="*/ 1194435 w 3217557"/>
              <a:gd name="connsiteY3-172" fmla="*/ 851360 h 2633810"/>
              <a:gd name="connsiteX4-173" fmla="*/ 1384251 w 3217557"/>
              <a:gd name="connsiteY4-174" fmla="*/ 661544 h 2633810"/>
              <a:gd name="connsiteX5-175" fmla="*/ 1993421 w 3217557"/>
              <a:gd name="connsiteY5-176" fmla="*/ 661544 h 2633810"/>
              <a:gd name="connsiteX6-177" fmla="*/ 2183237 w 3217557"/>
              <a:gd name="connsiteY6-178" fmla="*/ 851360 h 2633810"/>
              <a:gd name="connsiteX7-179" fmla="*/ 1993421 w 3217557"/>
              <a:gd name="connsiteY7-180" fmla="*/ 1041176 h 2633810"/>
              <a:gd name="connsiteX8-181" fmla="*/ 1803605 w 3217557"/>
              <a:gd name="connsiteY8-182" fmla="*/ 851360 h 2633810"/>
              <a:gd name="connsiteX9-183" fmla="*/ 1993421 w 3217557"/>
              <a:gd name="connsiteY9-184" fmla="*/ 661544 h 2633810"/>
              <a:gd name="connsiteX10-185" fmla="*/ 2602591 w 3217557"/>
              <a:gd name="connsiteY10-186" fmla="*/ 661544 h 2633810"/>
              <a:gd name="connsiteX11-187" fmla="*/ 2792407 w 3217557"/>
              <a:gd name="connsiteY11-188" fmla="*/ 851360 h 2633810"/>
              <a:gd name="connsiteX12-189" fmla="*/ 2602591 w 3217557"/>
              <a:gd name="connsiteY12-190" fmla="*/ 1041176 h 2633810"/>
              <a:gd name="connsiteX13-191" fmla="*/ 2412775 w 3217557"/>
              <a:gd name="connsiteY13-192" fmla="*/ 851360 h 2633810"/>
              <a:gd name="connsiteX14-193" fmla="*/ 2602591 w 3217557"/>
              <a:gd name="connsiteY14-194" fmla="*/ 661544 h 2633810"/>
              <a:gd name="connsiteX15-195" fmla="*/ 677114 w 3217557"/>
              <a:gd name="connsiteY15-196" fmla="*/ 569491 h 2633810"/>
              <a:gd name="connsiteX16-197" fmla="*/ 330916 w 3217557"/>
              <a:gd name="connsiteY16-198" fmla="*/ 569491 h 2633810"/>
              <a:gd name="connsiteX17-199" fmla="*/ 0 w 3217557"/>
              <a:gd name="connsiteY17-200" fmla="*/ 900407 h 2633810"/>
              <a:gd name="connsiteX18-201" fmla="*/ 0 w 3217557"/>
              <a:gd name="connsiteY18-202" fmla="*/ 1952009 h 2633810"/>
              <a:gd name="connsiteX19-203" fmla="*/ 330916 w 3217557"/>
              <a:gd name="connsiteY19-204" fmla="*/ 2282925 h 2633810"/>
              <a:gd name="connsiteX20-205" fmla="*/ 711670 w 3217557"/>
              <a:gd name="connsiteY20-206" fmla="*/ 2282925 h 2633810"/>
              <a:gd name="connsiteX21-207" fmla="*/ 165895 w 3217557"/>
              <a:gd name="connsiteY21-208" fmla="*/ 2633810 h 2633810"/>
              <a:gd name="connsiteX22-209" fmla="*/ 1294529 w 3217557"/>
              <a:gd name="connsiteY22-210" fmla="*/ 2282925 h 2633810"/>
              <a:gd name="connsiteX23-211" fmla="*/ 2117356 w 3217557"/>
              <a:gd name="connsiteY23-212" fmla="*/ 2282925 h 2633810"/>
              <a:gd name="connsiteX24-213" fmla="*/ 2418395 w 3217557"/>
              <a:gd name="connsiteY24-214" fmla="*/ 2087951 h 2633810"/>
              <a:gd name="connsiteX25-215" fmla="*/ 1830857 w 3217557"/>
              <a:gd name="connsiteY25-216" fmla="*/ 1799347 h 2633810"/>
              <a:gd name="connsiteX26-217" fmla="*/ 1008030 w 3217557"/>
              <a:gd name="connsiteY26-218" fmla="*/ 1799347 h 2633810"/>
              <a:gd name="connsiteX27-219" fmla="*/ 677114 w 3217557"/>
              <a:gd name="connsiteY27-220" fmla="*/ 1468431 h 2633810"/>
              <a:gd name="connsiteX28-221" fmla="*/ 677114 w 3217557"/>
              <a:gd name="connsiteY28-222" fmla="*/ 569491 h 2633810"/>
              <a:gd name="connsiteX29-223" fmla="*/ 2886641 w 3217557"/>
              <a:gd name="connsiteY29-224" fmla="*/ 0 h 2633810"/>
              <a:gd name="connsiteX30-225" fmla="*/ 1100201 w 3217557"/>
              <a:gd name="connsiteY30-226" fmla="*/ 0 h 2633810"/>
              <a:gd name="connsiteX31-227" fmla="*/ 769285 w 3217557"/>
              <a:gd name="connsiteY31-228" fmla="*/ 330916 h 2633810"/>
              <a:gd name="connsiteX32-229" fmla="*/ 769285 w 3217557"/>
              <a:gd name="connsiteY32-230" fmla="*/ 1382518 h 2633810"/>
              <a:gd name="connsiteX33-231" fmla="*/ 1100201 w 3217557"/>
              <a:gd name="connsiteY33-232" fmla="*/ 1713434 h 2633810"/>
              <a:gd name="connsiteX34-233" fmla="*/ 1923028 w 3217557"/>
              <a:gd name="connsiteY34-234" fmla="*/ 1713434 h 2633810"/>
              <a:gd name="connsiteX35-235" fmla="*/ 3078958 w 3217557"/>
              <a:gd name="connsiteY35-236" fmla="*/ 2077967 h 2633810"/>
              <a:gd name="connsiteX36-237" fmla="*/ 2505887 w 3217557"/>
              <a:gd name="connsiteY36-238" fmla="*/ 1713434 h 2633810"/>
              <a:gd name="connsiteX37-239" fmla="*/ 2886641 w 3217557"/>
              <a:gd name="connsiteY37-240" fmla="*/ 1713434 h 2633810"/>
              <a:gd name="connsiteX38-241" fmla="*/ 3217557 w 3217557"/>
              <a:gd name="connsiteY38-242" fmla="*/ 1382518 h 2633810"/>
              <a:gd name="connsiteX39-243" fmla="*/ 3217557 w 3217557"/>
              <a:gd name="connsiteY39-244" fmla="*/ 330916 h 2633810"/>
              <a:gd name="connsiteX40-245" fmla="*/ 2886641 w 3217557"/>
              <a:gd name="connsiteY40-246" fmla="*/ 0 h 2633810"/>
              <a:gd name="connsiteX0-247" fmla="*/ 1384251 w 3217557"/>
              <a:gd name="connsiteY0-248" fmla="*/ 661544 h 2633810"/>
              <a:gd name="connsiteX1-249" fmla="*/ 1574067 w 3217557"/>
              <a:gd name="connsiteY1-250" fmla="*/ 851360 h 2633810"/>
              <a:gd name="connsiteX2-251" fmla="*/ 1384251 w 3217557"/>
              <a:gd name="connsiteY2-252" fmla="*/ 1041176 h 2633810"/>
              <a:gd name="connsiteX3-253" fmla="*/ 1194435 w 3217557"/>
              <a:gd name="connsiteY3-254" fmla="*/ 851360 h 2633810"/>
              <a:gd name="connsiteX4-255" fmla="*/ 1384251 w 3217557"/>
              <a:gd name="connsiteY4-256" fmla="*/ 661544 h 2633810"/>
              <a:gd name="connsiteX5-257" fmla="*/ 1993421 w 3217557"/>
              <a:gd name="connsiteY5-258" fmla="*/ 661544 h 2633810"/>
              <a:gd name="connsiteX6-259" fmla="*/ 2183237 w 3217557"/>
              <a:gd name="connsiteY6-260" fmla="*/ 851360 h 2633810"/>
              <a:gd name="connsiteX7-261" fmla="*/ 1993421 w 3217557"/>
              <a:gd name="connsiteY7-262" fmla="*/ 1041176 h 2633810"/>
              <a:gd name="connsiteX8-263" fmla="*/ 1803605 w 3217557"/>
              <a:gd name="connsiteY8-264" fmla="*/ 851360 h 2633810"/>
              <a:gd name="connsiteX9-265" fmla="*/ 1993421 w 3217557"/>
              <a:gd name="connsiteY9-266" fmla="*/ 661544 h 2633810"/>
              <a:gd name="connsiteX10-267" fmla="*/ 2602591 w 3217557"/>
              <a:gd name="connsiteY10-268" fmla="*/ 661544 h 2633810"/>
              <a:gd name="connsiteX11-269" fmla="*/ 2792407 w 3217557"/>
              <a:gd name="connsiteY11-270" fmla="*/ 851360 h 2633810"/>
              <a:gd name="connsiteX12-271" fmla="*/ 2602591 w 3217557"/>
              <a:gd name="connsiteY12-272" fmla="*/ 1041176 h 2633810"/>
              <a:gd name="connsiteX13-273" fmla="*/ 2412775 w 3217557"/>
              <a:gd name="connsiteY13-274" fmla="*/ 851360 h 2633810"/>
              <a:gd name="connsiteX14-275" fmla="*/ 2602591 w 3217557"/>
              <a:gd name="connsiteY14-276" fmla="*/ 661544 h 2633810"/>
              <a:gd name="connsiteX15-277" fmla="*/ 677114 w 3217557"/>
              <a:gd name="connsiteY15-278" fmla="*/ 569491 h 2633810"/>
              <a:gd name="connsiteX16-279" fmla="*/ 330916 w 3217557"/>
              <a:gd name="connsiteY16-280" fmla="*/ 569491 h 2633810"/>
              <a:gd name="connsiteX17-281" fmla="*/ 0 w 3217557"/>
              <a:gd name="connsiteY17-282" fmla="*/ 900407 h 2633810"/>
              <a:gd name="connsiteX18-283" fmla="*/ 0 w 3217557"/>
              <a:gd name="connsiteY18-284" fmla="*/ 1952009 h 2633810"/>
              <a:gd name="connsiteX19-285" fmla="*/ 330916 w 3217557"/>
              <a:gd name="connsiteY19-286" fmla="*/ 2282925 h 2633810"/>
              <a:gd name="connsiteX20-287" fmla="*/ 711670 w 3217557"/>
              <a:gd name="connsiteY20-288" fmla="*/ 2282925 h 2633810"/>
              <a:gd name="connsiteX21-289" fmla="*/ 165895 w 3217557"/>
              <a:gd name="connsiteY21-290" fmla="*/ 2633810 h 2633810"/>
              <a:gd name="connsiteX22-291" fmla="*/ 1294529 w 3217557"/>
              <a:gd name="connsiteY22-292" fmla="*/ 2282925 h 2633810"/>
              <a:gd name="connsiteX23-293" fmla="*/ 2117356 w 3217557"/>
              <a:gd name="connsiteY23-294" fmla="*/ 2282925 h 2633810"/>
              <a:gd name="connsiteX24-295" fmla="*/ 2418395 w 3217557"/>
              <a:gd name="connsiteY24-296" fmla="*/ 2087951 h 2633810"/>
              <a:gd name="connsiteX25-297" fmla="*/ 1830857 w 3217557"/>
              <a:gd name="connsiteY25-298" fmla="*/ 1799347 h 2633810"/>
              <a:gd name="connsiteX26-299" fmla="*/ 1008030 w 3217557"/>
              <a:gd name="connsiteY26-300" fmla="*/ 1799347 h 2633810"/>
              <a:gd name="connsiteX27-301" fmla="*/ 677114 w 3217557"/>
              <a:gd name="connsiteY27-302" fmla="*/ 1468431 h 2633810"/>
              <a:gd name="connsiteX28-303" fmla="*/ 677114 w 3217557"/>
              <a:gd name="connsiteY28-304" fmla="*/ 569491 h 2633810"/>
              <a:gd name="connsiteX29-305" fmla="*/ 2886641 w 3217557"/>
              <a:gd name="connsiteY29-306" fmla="*/ 0 h 2633810"/>
              <a:gd name="connsiteX30-307" fmla="*/ 1100201 w 3217557"/>
              <a:gd name="connsiteY30-308" fmla="*/ 0 h 2633810"/>
              <a:gd name="connsiteX31-309" fmla="*/ 769285 w 3217557"/>
              <a:gd name="connsiteY31-310" fmla="*/ 330916 h 2633810"/>
              <a:gd name="connsiteX32-311" fmla="*/ 769285 w 3217557"/>
              <a:gd name="connsiteY32-312" fmla="*/ 1382518 h 2633810"/>
              <a:gd name="connsiteX33-313" fmla="*/ 1100201 w 3217557"/>
              <a:gd name="connsiteY33-314" fmla="*/ 1713434 h 2633810"/>
              <a:gd name="connsiteX34-315" fmla="*/ 1923028 w 3217557"/>
              <a:gd name="connsiteY34-316" fmla="*/ 1713434 h 2633810"/>
              <a:gd name="connsiteX35-317" fmla="*/ 3078958 w 3217557"/>
              <a:gd name="connsiteY35-318" fmla="*/ 2077967 h 2633810"/>
              <a:gd name="connsiteX36-319" fmla="*/ 2505887 w 3217557"/>
              <a:gd name="connsiteY36-320" fmla="*/ 1713434 h 2633810"/>
              <a:gd name="connsiteX37-321" fmla="*/ 2886641 w 3217557"/>
              <a:gd name="connsiteY37-322" fmla="*/ 1713434 h 2633810"/>
              <a:gd name="connsiteX38-323" fmla="*/ 3217557 w 3217557"/>
              <a:gd name="connsiteY38-324" fmla="*/ 1382518 h 2633810"/>
              <a:gd name="connsiteX39-325" fmla="*/ 3217557 w 3217557"/>
              <a:gd name="connsiteY39-326" fmla="*/ 330916 h 2633810"/>
              <a:gd name="connsiteX40-327" fmla="*/ 2886641 w 3217557"/>
              <a:gd name="connsiteY40-328" fmla="*/ 0 h 2633810"/>
              <a:gd name="connsiteX0-329" fmla="*/ 1384251 w 3217557"/>
              <a:gd name="connsiteY0-330" fmla="*/ 661544 h 2654282"/>
              <a:gd name="connsiteX1-331" fmla="*/ 1574067 w 3217557"/>
              <a:gd name="connsiteY1-332" fmla="*/ 851360 h 2654282"/>
              <a:gd name="connsiteX2-333" fmla="*/ 1384251 w 3217557"/>
              <a:gd name="connsiteY2-334" fmla="*/ 1041176 h 2654282"/>
              <a:gd name="connsiteX3-335" fmla="*/ 1194435 w 3217557"/>
              <a:gd name="connsiteY3-336" fmla="*/ 851360 h 2654282"/>
              <a:gd name="connsiteX4-337" fmla="*/ 1384251 w 3217557"/>
              <a:gd name="connsiteY4-338" fmla="*/ 661544 h 2654282"/>
              <a:gd name="connsiteX5-339" fmla="*/ 1993421 w 3217557"/>
              <a:gd name="connsiteY5-340" fmla="*/ 661544 h 2654282"/>
              <a:gd name="connsiteX6-341" fmla="*/ 2183237 w 3217557"/>
              <a:gd name="connsiteY6-342" fmla="*/ 851360 h 2654282"/>
              <a:gd name="connsiteX7-343" fmla="*/ 1993421 w 3217557"/>
              <a:gd name="connsiteY7-344" fmla="*/ 1041176 h 2654282"/>
              <a:gd name="connsiteX8-345" fmla="*/ 1803605 w 3217557"/>
              <a:gd name="connsiteY8-346" fmla="*/ 851360 h 2654282"/>
              <a:gd name="connsiteX9-347" fmla="*/ 1993421 w 3217557"/>
              <a:gd name="connsiteY9-348" fmla="*/ 661544 h 2654282"/>
              <a:gd name="connsiteX10-349" fmla="*/ 2602591 w 3217557"/>
              <a:gd name="connsiteY10-350" fmla="*/ 661544 h 2654282"/>
              <a:gd name="connsiteX11-351" fmla="*/ 2792407 w 3217557"/>
              <a:gd name="connsiteY11-352" fmla="*/ 851360 h 2654282"/>
              <a:gd name="connsiteX12-353" fmla="*/ 2602591 w 3217557"/>
              <a:gd name="connsiteY12-354" fmla="*/ 1041176 h 2654282"/>
              <a:gd name="connsiteX13-355" fmla="*/ 2412775 w 3217557"/>
              <a:gd name="connsiteY13-356" fmla="*/ 851360 h 2654282"/>
              <a:gd name="connsiteX14-357" fmla="*/ 2602591 w 3217557"/>
              <a:gd name="connsiteY14-358" fmla="*/ 661544 h 2654282"/>
              <a:gd name="connsiteX15-359" fmla="*/ 677114 w 3217557"/>
              <a:gd name="connsiteY15-360" fmla="*/ 569491 h 2654282"/>
              <a:gd name="connsiteX16-361" fmla="*/ 330916 w 3217557"/>
              <a:gd name="connsiteY16-362" fmla="*/ 569491 h 2654282"/>
              <a:gd name="connsiteX17-363" fmla="*/ 0 w 3217557"/>
              <a:gd name="connsiteY17-364" fmla="*/ 900407 h 2654282"/>
              <a:gd name="connsiteX18-365" fmla="*/ 0 w 3217557"/>
              <a:gd name="connsiteY18-366" fmla="*/ 1952009 h 2654282"/>
              <a:gd name="connsiteX19-367" fmla="*/ 330916 w 3217557"/>
              <a:gd name="connsiteY19-368" fmla="*/ 2282925 h 2654282"/>
              <a:gd name="connsiteX20-369" fmla="*/ 711670 w 3217557"/>
              <a:gd name="connsiteY20-370" fmla="*/ 2282925 h 2654282"/>
              <a:gd name="connsiteX21-371" fmla="*/ 275077 w 3217557"/>
              <a:gd name="connsiteY21-372" fmla="*/ 2654282 h 2654282"/>
              <a:gd name="connsiteX22-373" fmla="*/ 1294529 w 3217557"/>
              <a:gd name="connsiteY22-374" fmla="*/ 2282925 h 2654282"/>
              <a:gd name="connsiteX23-375" fmla="*/ 2117356 w 3217557"/>
              <a:gd name="connsiteY23-376" fmla="*/ 2282925 h 2654282"/>
              <a:gd name="connsiteX24-377" fmla="*/ 2418395 w 3217557"/>
              <a:gd name="connsiteY24-378" fmla="*/ 2087951 h 2654282"/>
              <a:gd name="connsiteX25-379" fmla="*/ 1830857 w 3217557"/>
              <a:gd name="connsiteY25-380" fmla="*/ 1799347 h 2654282"/>
              <a:gd name="connsiteX26-381" fmla="*/ 1008030 w 3217557"/>
              <a:gd name="connsiteY26-382" fmla="*/ 1799347 h 2654282"/>
              <a:gd name="connsiteX27-383" fmla="*/ 677114 w 3217557"/>
              <a:gd name="connsiteY27-384" fmla="*/ 1468431 h 2654282"/>
              <a:gd name="connsiteX28-385" fmla="*/ 677114 w 3217557"/>
              <a:gd name="connsiteY28-386" fmla="*/ 569491 h 2654282"/>
              <a:gd name="connsiteX29-387" fmla="*/ 2886641 w 3217557"/>
              <a:gd name="connsiteY29-388" fmla="*/ 0 h 2654282"/>
              <a:gd name="connsiteX30-389" fmla="*/ 1100201 w 3217557"/>
              <a:gd name="connsiteY30-390" fmla="*/ 0 h 2654282"/>
              <a:gd name="connsiteX31-391" fmla="*/ 769285 w 3217557"/>
              <a:gd name="connsiteY31-392" fmla="*/ 330916 h 2654282"/>
              <a:gd name="connsiteX32-393" fmla="*/ 769285 w 3217557"/>
              <a:gd name="connsiteY32-394" fmla="*/ 1382518 h 2654282"/>
              <a:gd name="connsiteX33-395" fmla="*/ 1100201 w 3217557"/>
              <a:gd name="connsiteY33-396" fmla="*/ 1713434 h 2654282"/>
              <a:gd name="connsiteX34-397" fmla="*/ 1923028 w 3217557"/>
              <a:gd name="connsiteY34-398" fmla="*/ 1713434 h 2654282"/>
              <a:gd name="connsiteX35-399" fmla="*/ 3078958 w 3217557"/>
              <a:gd name="connsiteY35-400" fmla="*/ 2077967 h 2654282"/>
              <a:gd name="connsiteX36-401" fmla="*/ 2505887 w 3217557"/>
              <a:gd name="connsiteY36-402" fmla="*/ 1713434 h 2654282"/>
              <a:gd name="connsiteX37-403" fmla="*/ 2886641 w 3217557"/>
              <a:gd name="connsiteY37-404" fmla="*/ 1713434 h 2654282"/>
              <a:gd name="connsiteX38-405" fmla="*/ 3217557 w 3217557"/>
              <a:gd name="connsiteY38-406" fmla="*/ 1382518 h 2654282"/>
              <a:gd name="connsiteX39-407" fmla="*/ 3217557 w 3217557"/>
              <a:gd name="connsiteY39-408" fmla="*/ 330916 h 2654282"/>
              <a:gd name="connsiteX40-409" fmla="*/ 2886641 w 3217557"/>
              <a:gd name="connsiteY40-410" fmla="*/ 0 h 2654282"/>
              <a:gd name="connsiteX0-411" fmla="*/ 1384251 w 3217557"/>
              <a:gd name="connsiteY0-412" fmla="*/ 661544 h 2654282"/>
              <a:gd name="connsiteX1-413" fmla="*/ 1574067 w 3217557"/>
              <a:gd name="connsiteY1-414" fmla="*/ 851360 h 2654282"/>
              <a:gd name="connsiteX2-415" fmla="*/ 1384251 w 3217557"/>
              <a:gd name="connsiteY2-416" fmla="*/ 1041176 h 2654282"/>
              <a:gd name="connsiteX3-417" fmla="*/ 1194435 w 3217557"/>
              <a:gd name="connsiteY3-418" fmla="*/ 851360 h 2654282"/>
              <a:gd name="connsiteX4-419" fmla="*/ 1384251 w 3217557"/>
              <a:gd name="connsiteY4-420" fmla="*/ 661544 h 2654282"/>
              <a:gd name="connsiteX5-421" fmla="*/ 1993421 w 3217557"/>
              <a:gd name="connsiteY5-422" fmla="*/ 661544 h 2654282"/>
              <a:gd name="connsiteX6-423" fmla="*/ 2183237 w 3217557"/>
              <a:gd name="connsiteY6-424" fmla="*/ 851360 h 2654282"/>
              <a:gd name="connsiteX7-425" fmla="*/ 1993421 w 3217557"/>
              <a:gd name="connsiteY7-426" fmla="*/ 1041176 h 2654282"/>
              <a:gd name="connsiteX8-427" fmla="*/ 1803605 w 3217557"/>
              <a:gd name="connsiteY8-428" fmla="*/ 851360 h 2654282"/>
              <a:gd name="connsiteX9-429" fmla="*/ 1993421 w 3217557"/>
              <a:gd name="connsiteY9-430" fmla="*/ 661544 h 2654282"/>
              <a:gd name="connsiteX10-431" fmla="*/ 2602591 w 3217557"/>
              <a:gd name="connsiteY10-432" fmla="*/ 661544 h 2654282"/>
              <a:gd name="connsiteX11-433" fmla="*/ 2792407 w 3217557"/>
              <a:gd name="connsiteY11-434" fmla="*/ 851360 h 2654282"/>
              <a:gd name="connsiteX12-435" fmla="*/ 2602591 w 3217557"/>
              <a:gd name="connsiteY12-436" fmla="*/ 1041176 h 2654282"/>
              <a:gd name="connsiteX13-437" fmla="*/ 2412775 w 3217557"/>
              <a:gd name="connsiteY13-438" fmla="*/ 851360 h 2654282"/>
              <a:gd name="connsiteX14-439" fmla="*/ 2602591 w 3217557"/>
              <a:gd name="connsiteY14-440" fmla="*/ 661544 h 2654282"/>
              <a:gd name="connsiteX15-441" fmla="*/ 677114 w 3217557"/>
              <a:gd name="connsiteY15-442" fmla="*/ 569491 h 2654282"/>
              <a:gd name="connsiteX16-443" fmla="*/ 330916 w 3217557"/>
              <a:gd name="connsiteY16-444" fmla="*/ 569491 h 2654282"/>
              <a:gd name="connsiteX17-445" fmla="*/ 0 w 3217557"/>
              <a:gd name="connsiteY17-446" fmla="*/ 900407 h 2654282"/>
              <a:gd name="connsiteX18-447" fmla="*/ 0 w 3217557"/>
              <a:gd name="connsiteY18-448" fmla="*/ 1952009 h 2654282"/>
              <a:gd name="connsiteX19-449" fmla="*/ 330916 w 3217557"/>
              <a:gd name="connsiteY19-450" fmla="*/ 2282925 h 2654282"/>
              <a:gd name="connsiteX20-451" fmla="*/ 711670 w 3217557"/>
              <a:gd name="connsiteY20-452" fmla="*/ 2282925 h 2654282"/>
              <a:gd name="connsiteX21-453" fmla="*/ 275077 w 3217557"/>
              <a:gd name="connsiteY21-454" fmla="*/ 2654282 h 2654282"/>
              <a:gd name="connsiteX22-455" fmla="*/ 1294529 w 3217557"/>
              <a:gd name="connsiteY22-456" fmla="*/ 2282925 h 2654282"/>
              <a:gd name="connsiteX23-457" fmla="*/ 2117356 w 3217557"/>
              <a:gd name="connsiteY23-458" fmla="*/ 2282925 h 2654282"/>
              <a:gd name="connsiteX24-459" fmla="*/ 2418395 w 3217557"/>
              <a:gd name="connsiteY24-460" fmla="*/ 2087951 h 2654282"/>
              <a:gd name="connsiteX25-461" fmla="*/ 1830857 w 3217557"/>
              <a:gd name="connsiteY25-462" fmla="*/ 1799347 h 2654282"/>
              <a:gd name="connsiteX26-463" fmla="*/ 1008030 w 3217557"/>
              <a:gd name="connsiteY26-464" fmla="*/ 1799347 h 2654282"/>
              <a:gd name="connsiteX27-465" fmla="*/ 677114 w 3217557"/>
              <a:gd name="connsiteY27-466" fmla="*/ 1468431 h 2654282"/>
              <a:gd name="connsiteX28-467" fmla="*/ 677114 w 3217557"/>
              <a:gd name="connsiteY28-468" fmla="*/ 569491 h 2654282"/>
              <a:gd name="connsiteX29-469" fmla="*/ 2886641 w 3217557"/>
              <a:gd name="connsiteY29-470" fmla="*/ 0 h 2654282"/>
              <a:gd name="connsiteX30-471" fmla="*/ 1100201 w 3217557"/>
              <a:gd name="connsiteY30-472" fmla="*/ 0 h 2654282"/>
              <a:gd name="connsiteX31-473" fmla="*/ 769285 w 3217557"/>
              <a:gd name="connsiteY31-474" fmla="*/ 330916 h 2654282"/>
              <a:gd name="connsiteX32-475" fmla="*/ 769285 w 3217557"/>
              <a:gd name="connsiteY32-476" fmla="*/ 1382518 h 2654282"/>
              <a:gd name="connsiteX33-477" fmla="*/ 1100201 w 3217557"/>
              <a:gd name="connsiteY33-478" fmla="*/ 1713434 h 2654282"/>
              <a:gd name="connsiteX34-479" fmla="*/ 1923028 w 3217557"/>
              <a:gd name="connsiteY34-480" fmla="*/ 1713434 h 2654282"/>
              <a:gd name="connsiteX35-481" fmla="*/ 3078958 w 3217557"/>
              <a:gd name="connsiteY35-482" fmla="*/ 2077967 h 2654282"/>
              <a:gd name="connsiteX36-483" fmla="*/ 2505887 w 3217557"/>
              <a:gd name="connsiteY36-484" fmla="*/ 1713434 h 2654282"/>
              <a:gd name="connsiteX37-485" fmla="*/ 2886641 w 3217557"/>
              <a:gd name="connsiteY37-486" fmla="*/ 1713434 h 2654282"/>
              <a:gd name="connsiteX38-487" fmla="*/ 3217557 w 3217557"/>
              <a:gd name="connsiteY38-488" fmla="*/ 1382518 h 2654282"/>
              <a:gd name="connsiteX39-489" fmla="*/ 3217557 w 3217557"/>
              <a:gd name="connsiteY39-490" fmla="*/ 330916 h 2654282"/>
              <a:gd name="connsiteX40-491" fmla="*/ 2886641 w 3217557"/>
              <a:gd name="connsiteY40-492" fmla="*/ 0 h 2654282"/>
              <a:gd name="connsiteX0-493" fmla="*/ 1384251 w 3217557"/>
              <a:gd name="connsiteY0-494" fmla="*/ 661544 h 2654282"/>
              <a:gd name="connsiteX1-495" fmla="*/ 1574067 w 3217557"/>
              <a:gd name="connsiteY1-496" fmla="*/ 851360 h 2654282"/>
              <a:gd name="connsiteX2-497" fmla="*/ 1384251 w 3217557"/>
              <a:gd name="connsiteY2-498" fmla="*/ 1041176 h 2654282"/>
              <a:gd name="connsiteX3-499" fmla="*/ 1194435 w 3217557"/>
              <a:gd name="connsiteY3-500" fmla="*/ 851360 h 2654282"/>
              <a:gd name="connsiteX4-501" fmla="*/ 1384251 w 3217557"/>
              <a:gd name="connsiteY4-502" fmla="*/ 661544 h 2654282"/>
              <a:gd name="connsiteX5-503" fmla="*/ 1993421 w 3217557"/>
              <a:gd name="connsiteY5-504" fmla="*/ 661544 h 2654282"/>
              <a:gd name="connsiteX6-505" fmla="*/ 2183237 w 3217557"/>
              <a:gd name="connsiteY6-506" fmla="*/ 851360 h 2654282"/>
              <a:gd name="connsiteX7-507" fmla="*/ 1993421 w 3217557"/>
              <a:gd name="connsiteY7-508" fmla="*/ 1041176 h 2654282"/>
              <a:gd name="connsiteX8-509" fmla="*/ 1803605 w 3217557"/>
              <a:gd name="connsiteY8-510" fmla="*/ 851360 h 2654282"/>
              <a:gd name="connsiteX9-511" fmla="*/ 1993421 w 3217557"/>
              <a:gd name="connsiteY9-512" fmla="*/ 661544 h 2654282"/>
              <a:gd name="connsiteX10-513" fmla="*/ 2602591 w 3217557"/>
              <a:gd name="connsiteY10-514" fmla="*/ 661544 h 2654282"/>
              <a:gd name="connsiteX11-515" fmla="*/ 2792407 w 3217557"/>
              <a:gd name="connsiteY11-516" fmla="*/ 851360 h 2654282"/>
              <a:gd name="connsiteX12-517" fmla="*/ 2602591 w 3217557"/>
              <a:gd name="connsiteY12-518" fmla="*/ 1041176 h 2654282"/>
              <a:gd name="connsiteX13-519" fmla="*/ 2412775 w 3217557"/>
              <a:gd name="connsiteY13-520" fmla="*/ 851360 h 2654282"/>
              <a:gd name="connsiteX14-521" fmla="*/ 2602591 w 3217557"/>
              <a:gd name="connsiteY14-522" fmla="*/ 661544 h 2654282"/>
              <a:gd name="connsiteX15-523" fmla="*/ 677114 w 3217557"/>
              <a:gd name="connsiteY15-524" fmla="*/ 569491 h 2654282"/>
              <a:gd name="connsiteX16-525" fmla="*/ 330916 w 3217557"/>
              <a:gd name="connsiteY16-526" fmla="*/ 569491 h 2654282"/>
              <a:gd name="connsiteX17-527" fmla="*/ 0 w 3217557"/>
              <a:gd name="connsiteY17-528" fmla="*/ 900407 h 2654282"/>
              <a:gd name="connsiteX18-529" fmla="*/ 0 w 3217557"/>
              <a:gd name="connsiteY18-530" fmla="*/ 1952009 h 2654282"/>
              <a:gd name="connsiteX19-531" fmla="*/ 330916 w 3217557"/>
              <a:gd name="connsiteY19-532" fmla="*/ 2282925 h 2654282"/>
              <a:gd name="connsiteX20-533" fmla="*/ 711670 w 3217557"/>
              <a:gd name="connsiteY20-534" fmla="*/ 2282925 h 2654282"/>
              <a:gd name="connsiteX21-535" fmla="*/ 275077 w 3217557"/>
              <a:gd name="connsiteY21-536" fmla="*/ 2654282 h 2654282"/>
              <a:gd name="connsiteX22-537" fmla="*/ 1294529 w 3217557"/>
              <a:gd name="connsiteY22-538" fmla="*/ 2282925 h 2654282"/>
              <a:gd name="connsiteX23-539" fmla="*/ 2117356 w 3217557"/>
              <a:gd name="connsiteY23-540" fmla="*/ 2282925 h 2654282"/>
              <a:gd name="connsiteX24-541" fmla="*/ 2418395 w 3217557"/>
              <a:gd name="connsiteY24-542" fmla="*/ 2087951 h 2654282"/>
              <a:gd name="connsiteX25-543" fmla="*/ 1830857 w 3217557"/>
              <a:gd name="connsiteY25-544" fmla="*/ 1799347 h 2654282"/>
              <a:gd name="connsiteX26-545" fmla="*/ 1008030 w 3217557"/>
              <a:gd name="connsiteY26-546" fmla="*/ 1799347 h 2654282"/>
              <a:gd name="connsiteX27-547" fmla="*/ 677114 w 3217557"/>
              <a:gd name="connsiteY27-548" fmla="*/ 1468431 h 2654282"/>
              <a:gd name="connsiteX28-549" fmla="*/ 677114 w 3217557"/>
              <a:gd name="connsiteY28-550" fmla="*/ 569491 h 2654282"/>
              <a:gd name="connsiteX29-551" fmla="*/ 2886641 w 3217557"/>
              <a:gd name="connsiteY29-552" fmla="*/ 0 h 2654282"/>
              <a:gd name="connsiteX30-553" fmla="*/ 1100201 w 3217557"/>
              <a:gd name="connsiteY30-554" fmla="*/ 0 h 2654282"/>
              <a:gd name="connsiteX31-555" fmla="*/ 769285 w 3217557"/>
              <a:gd name="connsiteY31-556" fmla="*/ 330916 h 2654282"/>
              <a:gd name="connsiteX32-557" fmla="*/ 769285 w 3217557"/>
              <a:gd name="connsiteY32-558" fmla="*/ 1382518 h 2654282"/>
              <a:gd name="connsiteX33-559" fmla="*/ 1100201 w 3217557"/>
              <a:gd name="connsiteY33-560" fmla="*/ 1713434 h 2654282"/>
              <a:gd name="connsiteX34-561" fmla="*/ 1923028 w 3217557"/>
              <a:gd name="connsiteY34-562" fmla="*/ 1713434 h 2654282"/>
              <a:gd name="connsiteX35-563" fmla="*/ 3078958 w 3217557"/>
              <a:gd name="connsiteY35-564" fmla="*/ 2077967 h 2654282"/>
              <a:gd name="connsiteX36-565" fmla="*/ 2505887 w 3217557"/>
              <a:gd name="connsiteY36-566" fmla="*/ 1713434 h 2654282"/>
              <a:gd name="connsiteX37-567" fmla="*/ 2886641 w 3217557"/>
              <a:gd name="connsiteY37-568" fmla="*/ 1713434 h 2654282"/>
              <a:gd name="connsiteX38-569" fmla="*/ 3217557 w 3217557"/>
              <a:gd name="connsiteY38-570" fmla="*/ 1382518 h 2654282"/>
              <a:gd name="connsiteX39-571" fmla="*/ 3217557 w 3217557"/>
              <a:gd name="connsiteY39-572" fmla="*/ 330916 h 2654282"/>
              <a:gd name="connsiteX40-573" fmla="*/ 2886641 w 3217557"/>
              <a:gd name="connsiteY40-574" fmla="*/ 0 h 2654282"/>
              <a:gd name="connsiteX0-575" fmla="*/ 1384251 w 3217557"/>
              <a:gd name="connsiteY0-576" fmla="*/ 661544 h 2654282"/>
              <a:gd name="connsiteX1-577" fmla="*/ 1574067 w 3217557"/>
              <a:gd name="connsiteY1-578" fmla="*/ 851360 h 2654282"/>
              <a:gd name="connsiteX2-579" fmla="*/ 1384251 w 3217557"/>
              <a:gd name="connsiteY2-580" fmla="*/ 1041176 h 2654282"/>
              <a:gd name="connsiteX3-581" fmla="*/ 1194435 w 3217557"/>
              <a:gd name="connsiteY3-582" fmla="*/ 851360 h 2654282"/>
              <a:gd name="connsiteX4-583" fmla="*/ 1384251 w 3217557"/>
              <a:gd name="connsiteY4-584" fmla="*/ 661544 h 2654282"/>
              <a:gd name="connsiteX5-585" fmla="*/ 1993421 w 3217557"/>
              <a:gd name="connsiteY5-586" fmla="*/ 661544 h 2654282"/>
              <a:gd name="connsiteX6-587" fmla="*/ 2183237 w 3217557"/>
              <a:gd name="connsiteY6-588" fmla="*/ 851360 h 2654282"/>
              <a:gd name="connsiteX7-589" fmla="*/ 1993421 w 3217557"/>
              <a:gd name="connsiteY7-590" fmla="*/ 1041176 h 2654282"/>
              <a:gd name="connsiteX8-591" fmla="*/ 1803605 w 3217557"/>
              <a:gd name="connsiteY8-592" fmla="*/ 851360 h 2654282"/>
              <a:gd name="connsiteX9-593" fmla="*/ 1993421 w 3217557"/>
              <a:gd name="connsiteY9-594" fmla="*/ 661544 h 2654282"/>
              <a:gd name="connsiteX10-595" fmla="*/ 2602591 w 3217557"/>
              <a:gd name="connsiteY10-596" fmla="*/ 661544 h 2654282"/>
              <a:gd name="connsiteX11-597" fmla="*/ 2792407 w 3217557"/>
              <a:gd name="connsiteY11-598" fmla="*/ 851360 h 2654282"/>
              <a:gd name="connsiteX12-599" fmla="*/ 2602591 w 3217557"/>
              <a:gd name="connsiteY12-600" fmla="*/ 1041176 h 2654282"/>
              <a:gd name="connsiteX13-601" fmla="*/ 2412775 w 3217557"/>
              <a:gd name="connsiteY13-602" fmla="*/ 851360 h 2654282"/>
              <a:gd name="connsiteX14-603" fmla="*/ 2602591 w 3217557"/>
              <a:gd name="connsiteY14-604" fmla="*/ 661544 h 2654282"/>
              <a:gd name="connsiteX15-605" fmla="*/ 677114 w 3217557"/>
              <a:gd name="connsiteY15-606" fmla="*/ 569491 h 2654282"/>
              <a:gd name="connsiteX16-607" fmla="*/ 330916 w 3217557"/>
              <a:gd name="connsiteY16-608" fmla="*/ 569491 h 2654282"/>
              <a:gd name="connsiteX17-609" fmla="*/ 0 w 3217557"/>
              <a:gd name="connsiteY17-610" fmla="*/ 900407 h 2654282"/>
              <a:gd name="connsiteX18-611" fmla="*/ 0 w 3217557"/>
              <a:gd name="connsiteY18-612" fmla="*/ 1952009 h 2654282"/>
              <a:gd name="connsiteX19-613" fmla="*/ 330916 w 3217557"/>
              <a:gd name="connsiteY19-614" fmla="*/ 2282925 h 2654282"/>
              <a:gd name="connsiteX20-615" fmla="*/ 711670 w 3217557"/>
              <a:gd name="connsiteY20-616" fmla="*/ 2282925 h 2654282"/>
              <a:gd name="connsiteX21-617" fmla="*/ 275077 w 3217557"/>
              <a:gd name="connsiteY21-618" fmla="*/ 2654282 h 2654282"/>
              <a:gd name="connsiteX22-619" fmla="*/ 1294529 w 3217557"/>
              <a:gd name="connsiteY22-620" fmla="*/ 2282925 h 2654282"/>
              <a:gd name="connsiteX23-621" fmla="*/ 2117356 w 3217557"/>
              <a:gd name="connsiteY23-622" fmla="*/ 2282925 h 2654282"/>
              <a:gd name="connsiteX24-623" fmla="*/ 2418395 w 3217557"/>
              <a:gd name="connsiteY24-624" fmla="*/ 2087951 h 2654282"/>
              <a:gd name="connsiteX25-625" fmla="*/ 1830857 w 3217557"/>
              <a:gd name="connsiteY25-626" fmla="*/ 1799347 h 2654282"/>
              <a:gd name="connsiteX26-627" fmla="*/ 1008030 w 3217557"/>
              <a:gd name="connsiteY26-628" fmla="*/ 1799347 h 2654282"/>
              <a:gd name="connsiteX27-629" fmla="*/ 677114 w 3217557"/>
              <a:gd name="connsiteY27-630" fmla="*/ 1468431 h 2654282"/>
              <a:gd name="connsiteX28-631" fmla="*/ 677114 w 3217557"/>
              <a:gd name="connsiteY28-632" fmla="*/ 569491 h 2654282"/>
              <a:gd name="connsiteX29-633" fmla="*/ 2886641 w 3217557"/>
              <a:gd name="connsiteY29-634" fmla="*/ 0 h 2654282"/>
              <a:gd name="connsiteX30-635" fmla="*/ 1100201 w 3217557"/>
              <a:gd name="connsiteY30-636" fmla="*/ 0 h 2654282"/>
              <a:gd name="connsiteX31-637" fmla="*/ 769285 w 3217557"/>
              <a:gd name="connsiteY31-638" fmla="*/ 330916 h 2654282"/>
              <a:gd name="connsiteX32-639" fmla="*/ 769285 w 3217557"/>
              <a:gd name="connsiteY32-640" fmla="*/ 1382518 h 2654282"/>
              <a:gd name="connsiteX33-641" fmla="*/ 1100201 w 3217557"/>
              <a:gd name="connsiteY33-642" fmla="*/ 1713434 h 2654282"/>
              <a:gd name="connsiteX34-643" fmla="*/ 1923028 w 3217557"/>
              <a:gd name="connsiteY34-644" fmla="*/ 1713434 h 2654282"/>
              <a:gd name="connsiteX35-645" fmla="*/ 3078958 w 3217557"/>
              <a:gd name="connsiteY35-646" fmla="*/ 2077967 h 2654282"/>
              <a:gd name="connsiteX36-647" fmla="*/ 2505887 w 3217557"/>
              <a:gd name="connsiteY36-648" fmla="*/ 1713434 h 2654282"/>
              <a:gd name="connsiteX37-649" fmla="*/ 2886641 w 3217557"/>
              <a:gd name="connsiteY37-650" fmla="*/ 1713434 h 2654282"/>
              <a:gd name="connsiteX38-651" fmla="*/ 3217557 w 3217557"/>
              <a:gd name="connsiteY38-652" fmla="*/ 1382518 h 2654282"/>
              <a:gd name="connsiteX39-653" fmla="*/ 3217557 w 3217557"/>
              <a:gd name="connsiteY39-654" fmla="*/ 330916 h 2654282"/>
              <a:gd name="connsiteX40-655" fmla="*/ 2886641 w 3217557"/>
              <a:gd name="connsiteY40-656" fmla="*/ 0 h 2654282"/>
              <a:gd name="connsiteX0-657" fmla="*/ 1384251 w 3217557"/>
              <a:gd name="connsiteY0-658" fmla="*/ 661544 h 2654282"/>
              <a:gd name="connsiteX1-659" fmla="*/ 1574067 w 3217557"/>
              <a:gd name="connsiteY1-660" fmla="*/ 851360 h 2654282"/>
              <a:gd name="connsiteX2-661" fmla="*/ 1384251 w 3217557"/>
              <a:gd name="connsiteY2-662" fmla="*/ 1041176 h 2654282"/>
              <a:gd name="connsiteX3-663" fmla="*/ 1194435 w 3217557"/>
              <a:gd name="connsiteY3-664" fmla="*/ 851360 h 2654282"/>
              <a:gd name="connsiteX4-665" fmla="*/ 1384251 w 3217557"/>
              <a:gd name="connsiteY4-666" fmla="*/ 661544 h 2654282"/>
              <a:gd name="connsiteX5-667" fmla="*/ 1993421 w 3217557"/>
              <a:gd name="connsiteY5-668" fmla="*/ 661544 h 2654282"/>
              <a:gd name="connsiteX6-669" fmla="*/ 2183237 w 3217557"/>
              <a:gd name="connsiteY6-670" fmla="*/ 851360 h 2654282"/>
              <a:gd name="connsiteX7-671" fmla="*/ 1993421 w 3217557"/>
              <a:gd name="connsiteY7-672" fmla="*/ 1041176 h 2654282"/>
              <a:gd name="connsiteX8-673" fmla="*/ 1803605 w 3217557"/>
              <a:gd name="connsiteY8-674" fmla="*/ 851360 h 2654282"/>
              <a:gd name="connsiteX9-675" fmla="*/ 1993421 w 3217557"/>
              <a:gd name="connsiteY9-676" fmla="*/ 661544 h 2654282"/>
              <a:gd name="connsiteX10-677" fmla="*/ 2602591 w 3217557"/>
              <a:gd name="connsiteY10-678" fmla="*/ 661544 h 2654282"/>
              <a:gd name="connsiteX11-679" fmla="*/ 2792407 w 3217557"/>
              <a:gd name="connsiteY11-680" fmla="*/ 851360 h 2654282"/>
              <a:gd name="connsiteX12-681" fmla="*/ 2602591 w 3217557"/>
              <a:gd name="connsiteY12-682" fmla="*/ 1041176 h 2654282"/>
              <a:gd name="connsiteX13-683" fmla="*/ 2412775 w 3217557"/>
              <a:gd name="connsiteY13-684" fmla="*/ 851360 h 2654282"/>
              <a:gd name="connsiteX14-685" fmla="*/ 2602591 w 3217557"/>
              <a:gd name="connsiteY14-686" fmla="*/ 661544 h 2654282"/>
              <a:gd name="connsiteX15-687" fmla="*/ 677114 w 3217557"/>
              <a:gd name="connsiteY15-688" fmla="*/ 569491 h 2654282"/>
              <a:gd name="connsiteX16-689" fmla="*/ 330916 w 3217557"/>
              <a:gd name="connsiteY16-690" fmla="*/ 569491 h 2654282"/>
              <a:gd name="connsiteX17-691" fmla="*/ 0 w 3217557"/>
              <a:gd name="connsiteY17-692" fmla="*/ 900407 h 2654282"/>
              <a:gd name="connsiteX18-693" fmla="*/ 0 w 3217557"/>
              <a:gd name="connsiteY18-694" fmla="*/ 1952009 h 2654282"/>
              <a:gd name="connsiteX19-695" fmla="*/ 330916 w 3217557"/>
              <a:gd name="connsiteY19-696" fmla="*/ 2282925 h 2654282"/>
              <a:gd name="connsiteX20-697" fmla="*/ 711670 w 3217557"/>
              <a:gd name="connsiteY20-698" fmla="*/ 2282925 h 2654282"/>
              <a:gd name="connsiteX21-699" fmla="*/ 275077 w 3217557"/>
              <a:gd name="connsiteY21-700" fmla="*/ 2654282 h 2654282"/>
              <a:gd name="connsiteX22-701" fmla="*/ 1294529 w 3217557"/>
              <a:gd name="connsiteY22-702" fmla="*/ 2282925 h 2654282"/>
              <a:gd name="connsiteX23-703" fmla="*/ 2117356 w 3217557"/>
              <a:gd name="connsiteY23-704" fmla="*/ 2282925 h 2654282"/>
              <a:gd name="connsiteX24-705" fmla="*/ 2418395 w 3217557"/>
              <a:gd name="connsiteY24-706" fmla="*/ 2087951 h 2654282"/>
              <a:gd name="connsiteX25-707" fmla="*/ 1830857 w 3217557"/>
              <a:gd name="connsiteY25-708" fmla="*/ 1799347 h 2654282"/>
              <a:gd name="connsiteX26-709" fmla="*/ 1008030 w 3217557"/>
              <a:gd name="connsiteY26-710" fmla="*/ 1799347 h 2654282"/>
              <a:gd name="connsiteX27-711" fmla="*/ 677114 w 3217557"/>
              <a:gd name="connsiteY27-712" fmla="*/ 1468431 h 2654282"/>
              <a:gd name="connsiteX28-713" fmla="*/ 677114 w 3217557"/>
              <a:gd name="connsiteY28-714" fmla="*/ 569491 h 2654282"/>
              <a:gd name="connsiteX29-715" fmla="*/ 2886641 w 3217557"/>
              <a:gd name="connsiteY29-716" fmla="*/ 0 h 2654282"/>
              <a:gd name="connsiteX30-717" fmla="*/ 1100201 w 3217557"/>
              <a:gd name="connsiteY30-718" fmla="*/ 0 h 2654282"/>
              <a:gd name="connsiteX31-719" fmla="*/ 769285 w 3217557"/>
              <a:gd name="connsiteY31-720" fmla="*/ 330916 h 2654282"/>
              <a:gd name="connsiteX32-721" fmla="*/ 769285 w 3217557"/>
              <a:gd name="connsiteY32-722" fmla="*/ 1382518 h 2654282"/>
              <a:gd name="connsiteX33-723" fmla="*/ 1100201 w 3217557"/>
              <a:gd name="connsiteY33-724" fmla="*/ 1713434 h 2654282"/>
              <a:gd name="connsiteX34-725" fmla="*/ 1923028 w 3217557"/>
              <a:gd name="connsiteY34-726" fmla="*/ 1713434 h 2654282"/>
              <a:gd name="connsiteX35-727" fmla="*/ 3078958 w 3217557"/>
              <a:gd name="connsiteY35-728" fmla="*/ 2077967 h 2654282"/>
              <a:gd name="connsiteX36-729" fmla="*/ 2505887 w 3217557"/>
              <a:gd name="connsiteY36-730" fmla="*/ 1713434 h 2654282"/>
              <a:gd name="connsiteX37-731" fmla="*/ 2886641 w 3217557"/>
              <a:gd name="connsiteY37-732" fmla="*/ 1713434 h 2654282"/>
              <a:gd name="connsiteX38-733" fmla="*/ 3217557 w 3217557"/>
              <a:gd name="connsiteY38-734" fmla="*/ 1382518 h 2654282"/>
              <a:gd name="connsiteX39-735" fmla="*/ 3217557 w 3217557"/>
              <a:gd name="connsiteY39-736" fmla="*/ 330916 h 2654282"/>
              <a:gd name="connsiteX40-737" fmla="*/ 2886641 w 3217557"/>
              <a:gd name="connsiteY40-738" fmla="*/ 0 h 26542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/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/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/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/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/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/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/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-1" fmla="*/ 790984 w 1901727"/>
              <a:gd name="connsiteY0-2" fmla="*/ 0 h 1985875"/>
              <a:gd name="connsiteX1-3" fmla="*/ 790984 w 1901727"/>
              <a:gd name="connsiteY1-4" fmla="*/ 0 h 1985875"/>
              <a:gd name="connsiteX2-5" fmla="*/ 1026596 w 1901727"/>
              <a:gd name="connsiteY2-6" fmla="*/ 5610 h 1985875"/>
              <a:gd name="connsiteX3-7" fmla="*/ 1020986 w 1901727"/>
              <a:gd name="connsiteY3-8" fmla="*/ 493664 h 1985875"/>
              <a:gd name="connsiteX4-9" fmla="*/ 1172451 w 1901727"/>
              <a:gd name="connsiteY4-10" fmla="*/ 605860 h 1985875"/>
              <a:gd name="connsiteX5-11" fmla="*/ 1357575 w 1901727"/>
              <a:gd name="connsiteY5-12" fmla="*/ 403907 h 1985875"/>
              <a:gd name="connsiteX6-13" fmla="*/ 1901727 w 1901727"/>
              <a:gd name="connsiteY6-14" fmla="*/ 1924167 h 1985875"/>
              <a:gd name="connsiteX7-15" fmla="*/ 992937 w 1901727"/>
              <a:gd name="connsiteY7-16" fmla="*/ 1480991 h 1985875"/>
              <a:gd name="connsiteX8-17" fmla="*/ 1054645 w 1901727"/>
              <a:gd name="connsiteY8-18" fmla="*/ 1121963 h 1985875"/>
              <a:gd name="connsiteX9-19" fmla="*/ 1088304 w 1901727"/>
              <a:gd name="connsiteY9-20" fmla="*/ 757325 h 1985875"/>
              <a:gd name="connsiteX10-21" fmla="*/ 920009 w 1901727"/>
              <a:gd name="connsiteY10-22" fmla="*/ 611470 h 1985875"/>
              <a:gd name="connsiteX11-23" fmla="*/ 729276 w 1901727"/>
              <a:gd name="connsiteY11-24" fmla="*/ 751715 h 1985875"/>
              <a:gd name="connsiteX12-25" fmla="*/ 740495 w 1901727"/>
              <a:gd name="connsiteY12-26" fmla="*/ 1161232 h 1985875"/>
              <a:gd name="connsiteX13-27" fmla="*/ 785374 w 1901727"/>
              <a:gd name="connsiteY13-28" fmla="*/ 1509040 h 1985875"/>
              <a:gd name="connsiteX14-29" fmla="*/ 0 w 1901727"/>
              <a:gd name="connsiteY14-30" fmla="*/ 1985875 h 1985875"/>
              <a:gd name="connsiteX15-31" fmla="*/ 437565 w 1901727"/>
              <a:gd name="connsiteY15-32" fmla="*/ 387077 h 1985875"/>
              <a:gd name="connsiteX16-33" fmla="*/ 650738 w 1901727"/>
              <a:gd name="connsiteY16-34" fmla="*/ 611470 h 1985875"/>
              <a:gd name="connsiteX17-35" fmla="*/ 813423 w 1901727"/>
              <a:gd name="connsiteY17-36" fmla="*/ 499274 h 1985875"/>
              <a:gd name="connsiteX18-37" fmla="*/ 790984 w 1901727"/>
              <a:gd name="connsiteY18-38" fmla="*/ 0 h 1985875"/>
              <a:gd name="connsiteX0-39" fmla="*/ 790984 w 1901727"/>
              <a:gd name="connsiteY0-40" fmla="*/ 0 h 1985875"/>
              <a:gd name="connsiteX1-41" fmla="*/ 790984 w 1901727"/>
              <a:gd name="connsiteY1-42" fmla="*/ 0 h 1985875"/>
              <a:gd name="connsiteX2-43" fmla="*/ 1026596 w 1901727"/>
              <a:gd name="connsiteY2-44" fmla="*/ 5610 h 1985875"/>
              <a:gd name="connsiteX3-45" fmla="*/ 1020986 w 1901727"/>
              <a:gd name="connsiteY3-46" fmla="*/ 493664 h 1985875"/>
              <a:gd name="connsiteX4-47" fmla="*/ 1172451 w 1901727"/>
              <a:gd name="connsiteY4-48" fmla="*/ 605860 h 1985875"/>
              <a:gd name="connsiteX5-49" fmla="*/ 1357575 w 1901727"/>
              <a:gd name="connsiteY5-50" fmla="*/ 403907 h 1985875"/>
              <a:gd name="connsiteX6-51" fmla="*/ 1901727 w 1901727"/>
              <a:gd name="connsiteY6-52" fmla="*/ 1924167 h 1985875"/>
              <a:gd name="connsiteX7-53" fmla="*/ 992937 w 1901727"/>
              <a:gd name="connsiteY7-54" fmla="*/ 1480991 h 1985875"/>
              <a:gd name="connsiteX8-55" fmla="*/ 1054645 w 1901727"/>
              <a:gd name="connsiteY8-56" fmla="*/ 1121963 h 1985875"/>
              <a:gd name="connsiteX9-57" fmla="*/ 1088304 w 1901727"/>
              <a:gd name="connsiteY9-58" fmla="*/ 757325 h 1985875"/>
              <a:gd name="connsiteX10-59" fmla="*/ 920009 w 1901727"/>
              <a:gd name="connsiteY10-60" fmla="*/ 611470 h 1985875"/>
              <a:gd name="connsiteX11-61" fmla="*/ 729276 w 1901727"/>
              <a:gd name="connsiteY11-62" fmla="*/ 751715 h 1985875"/>
              <a:gd name="connsiteX12-63" fmla="*/ 740495 w 1901727"/>
              <a:gd name="connsiteY12-64" fmla="*/ 1161232 h 1985875"/>
              <a:gd name="connsiteX13-65" fmla="*/ 785374 w 1901727"/>
              <a:gd name="connsiteY13-66" fmla="*/ 1509040 h 1985875"/>
              <a:gd name="connsiteX14-67" fmla="*/ 0 w 1901727"/>
              <a:gd name="connsiteY14-68" fmla="*/ 1985875 h 1985875"/>
              <a:gd name="connsiteX15-69" fmla="*/ 437565 w 1901727"/>
              <a:gd name="connsiteY15-70" fmla="*/ 387077 h 1985875"/>
              <a:gd name="connsiteX16-71" fmla="*/ 650738 w 1901727"/>
              <a:gd name="connsiteY16-72" fmla="*/ 611470 h 1985875"/>
              <a:gd name="connsiteX17-73" fmla="*/ 813423 w 1901727"/>
              <a:gd name="connsiteY17-74" fmla="*/ 499274 h 1985875"/>
              <a:gd name="connsiteX18-75" fmla="*/ 790984 w 1901727"/>
              <a:gd name="connsiteY18-76" fmla="*/ 0 h 1985875"/>
              <a:gd name="connsiteX0-77" fmla="*/ 790984 w 1901727"/>
              <a:gd name="connsiteY0-78" fmla="*/ 0 h 1985875"/>
              <a:gd name="connsiteX1-79" fmla="*/ 790984 w 1901727"/>
              <a:gd name="connsiteY1-80" fmla="*/ 0 h 1985875"/>
              <a:gd name="connsiteX2-81" fmla="*/ 1026596 w 1901727"/>
              <a:gd name="connsiteY2-82" fmla="*/ 5610 h 1985875"/>
              <a:gd name="connsiteX3-83" fmla="*/ 1020986 w 1901727"/>
              <a:gd name="connsiteY3-84" fmla="*/ 493664 h 1985875"/>
              <a:gd name="connsiteX4-85" fmla="*/ 1172451 w 1901727"/>
              <a:gd name="connsiteY4-86" fmla="*/ 605860 h 1985875"/>
              <a:gd name="connsiteX5-87" fmla="*/ 1357575 w 1901727"/>
              <a:gd name="connsiteY5-88" fmla="*/ 403907 h 1985875"/>
              <a:gd name="connsiteX6-89" fmla="*/ 1901727 w 1901727"/>
              <a:gd name="connsiteY6-90" fmla="*/ 1924167 h 1985875"/>
              <a:gd name="connsiteX7-91" fmla="*/ 992937 w 1901727"/>
              <a:gd name="connsiteY7-92" fmla="*/ 1480991 h 1985875"/>
              <a:gd name="connsiteX8-93" fmla="*/ 1054645 w 1901727"/>
              <a:gd name="connsiteY8-94" fmla="*/ 1121963 h 1985875"/>
              <a:gd name="connsiteX9-95" fmla="*/ 1088304 w 1901727"/>
              <a:gd name="connsiteY9-96" fmla="*/ 757325 h 1985875"/>
              <a:gd name="connsiteX10-97" fmla="*/ 920009 w 1901727"/>
              <a:gd name="connsiteY10-98" fmla="*/ 611470 h 1985875"/>
              <a:gd name="connsiteX11-99" fmla="*/ 729276 w 1901727"/>
              <a:gd name="connsiteY11-100" fmla="*/ 751715 h 1985875"/>
              <a:gd name="connsiteX12-101" fmla="*/ 740495 w 1901727"/>
              <a:gd name="connsiteY12-102" fmla="*/ 1161232 h 1985875"/>
              <a:gd name="connsiteX13-103" fmla="*/ 785374 w 1901727"/>
              <a:gd name="connsiteY13-104" fmla="*/ 1509040 h 1985875"/>
              <a:gd name="connsiteX14-105" fmla="*/ 0 w 1901727"/>
              <a:gd name="connsiteY14-106" fmla="*/ 1985875 h 1985875"/>
              <a:gd name="connsiteX15-107" fmla="*/ 437565 w 1901727"/>
              <a:gd name="connsiteY15-108" fmla="*/ 387077 h 1985875"/>
              <a:gd name="connsiteX16-109" fmla="*/ 650738 w 1901727"/>
              <a:gd name="connsiteY16-110" fmla="*/ 611470 h 1985875"/>
              <a:gd name="connsiteX17-111" fmla="*/ 813423 w 1901727"/>
              <a:gd name="connsiteY17-112" fmla="*/ 499274 h 1985875"/>
              <a:gd name="connsiteX18-113" fmla="*/ 790984 w 1901727"/>
              <a:gd name="connsiteY18-114" fmla="*/ 0 h 1985875"/>
              <a:gd name="connsiteX0-115" fmla="*/ 790984 w 1901727"/>
              <a:gd name="connsiteY0-116" fmla="*/ 0 h 1985875"/>
              <a:gd name="connsiteX1-117" fmla="*/ 790984 w 1901727"/>
              <a:gd name="connsiteY1-118" fmla="*/ 0 h 1985875"/>
              <a:gd name="connsiteX2-119" fmla="*/ 1026596 w 1901727"/>
              <a:gd name="connsiteY2-120" fmla="*/ 5610 h 1985875"/>
              <a:gd name="connsiteX3-121" fmla="*/ 1020986 w 1901727"/>
              <a:gd name="connsiteY3-122" fmla="*/ 493664 h 1985875"/>
              <a:gd name="connsiteX4-123" fmla="*/ 1172451 w 1901727"/>
              <a:gd name="connsiteY4-124" fmla="*/ 605860 h 1985875"/>
              <a:gd name="connsiteX5-125" fmla="*/ 1351965 w 1901727"/>
              <a:gd name="connsiteY5-126" fmla="*/ 375858 h 1985875"/>
              <a:gd name="connsiteX6-127" fmla="*/ 1901727 w 1901727"/>
              <a:gd name="connsiteY6-128" fmla="*/ 1924167 h 1985875"/>
              <a:gd name="connsiteX7-129" fmla="*/ 992937 w 1901727"/>
              <a:gd name="connsiteY7-130" fmla="*/ 1480991 h 1985875"/>
              <a:gd name="connsiteX8-131" fmla="*/ 1054645 w 1901727"/>
              <a:gd name="connsiteY8-132" fmla="*/ 1121963 h 1985875"/>
              <a:gd name="connsiteX9-133" fmla="*/ 1088304 w 1901727"/>
              <a:gd name="connsiteY9-134" fmla="*/ 757325 h 1985875"/>
              <a:gd name="connsiteX10-135" fmla="*/ 920009 w 1901727"/>
              <a:gd name="connsiteY10-136" fmla="*/ 611470 h 1985875"/>
              <a:gd name="connsiteX11-137" fmla="*/ 729276 w 1901727"/>
              <a:gd name="connsiteY11-138" fmla="*/ 751715 h 1985875"/>
              <a:gd name="connsiteX12-139" fmla="*/ 740495 w 1901727"/>
              <a:gd name="connsiteY12-140" fmla="*/ 1161232 h 1985875"/>
              <a:gd name="connsiteX13-141" fmla="*/ 785374 w 1901727"/>
              <a:gd name="connsiteY13-142" fmla="*/ 1509040 h 1985875"/>
              <a:gd name="connsiteX14-143" fmla="*/ 0 w 1901727"/>
              <a:gd name="connsiteY14-144" fmla="*/ 1985875 h 1985875"/>
              <a:gd name="connsiteX15-145" fmla="*/ 437565 w 1901727"/>
              <a:gd name="connsiteY15-146" fmla="*/ 387077 h 1985875"/>
              <a:gd name="connsiteX16-147" fmla="*/ 650738 w 1901727"/>
              <a:gd name="connsiteY16-148" fmla="*/ 611470 h 1985875"/>
              <a:gd name="connsiteX17-149" fmla="*/ 813423 w 1901727"/>
              <a:gd name="connsiteY17-150" fmla="*/ 499274 h 1985875"/>
              <a:gd name="connsiteX18-151" fmla="*/ 790984 w 1901727"/>
              <a:gd name="connsiteY18-152" fmla="*/ 0 h 1985875"/>
              <a:gd name="connsiteX0-153" fmla="*/ 790984 w 1901727"/>
              <a:gd name="connsiteY0-154" fmla="*/ 0 h 1985875"/>
              <a:gd name="connsiteX1-155" fmla="*/ 790984 w 1901727"/>
              <a:gd name="connsiteY1-156" fmla="*/ 0 h 1985875"/>
              <a:gd name="connsiteX2-157" fmla="*/ 1026596 w 1901727"/>
              <a:gd name="connsiteY2-158" fmla="*/ 5610 h 1985875"/>
              <a:gd name="connsiteX3-159" fmla="*/ 1020986 w 1901727"/>
              <a:gd name="connsiteY3-160" fmla="*/ 493664 h 1985875"/>
              <a:gd name="connsiteX4-161" fmla="*/ 1172451 w 1901727"/>
              <a:gd name="connsiteY4-162" fmla="*/ 605860 h 1985875"/>
              <a:gd name="connsiteX5-163" fmla="*/ 1351965 w 1901727"/>
              <a:gd name="connsiteY5-164" fmla="*/ 375858 h 1985875"/>
              <a:gd name="connsiteX6-165" fmla="*/ 1901727 w 1901727"/>
              <a:gd name="connsiteY6-166" fmla="*/ 1924167 h 1985875"/>
              <a:gd name="connsiteX7-167" fmla="*/ 992937 w 1901727"/>
              <a:gd name="connsiteY7-168" fmla="*/ 1480991 h 1985875"/>
              <a:gd name="connsiteX8-169" fmla="*/ 1054645 w 1901727"/>
              <a:gd name="connsiteY8-170" fmla="*/ 1121963 h 1985875"/>
              <a:gd name="connsiteX9-171" fmla="*/ 1088304 w 1901727"/>
              <a:gd name="connsiteY9-172" fmla="*/ 757325 h 1985875"/>
              <a:gd name="connsiteX10-173" fmla="*/ 920009 w 1901727"/>
              <a:gd name="connsiteY10-174" fmla="*/ 611470 h 1985875"/>
              <a:gd name="connsiteX11-175" fmla="*/ 729276 w 1901727"/>
              <a:gd name="connsiteY11-176" fmla="*/ 751715 h 1985875"/>
              <a:gd name="connsiteX12-177" fmla="*/ 740495 w 1901727"/>
              <a:gd name="connsiteY12-178" fmla="*/ 1161232 h 1985875"/>
              <a:gd name="connsiteX13-179" fmla="*/ 785374 w 1901727"/>
              <a:gd name="connsiteY13-180" fmla="*/ 1509040 h 1985875"/>
              <a:gd name="connsiteX14-181" fmla="*/ 0 w 1901727"/>
              <a:gd name="connsiteY14-182" fmla="*/ 1985875 h 1985875"/>
              <a:gd name="connsiteX15-183" fmla="*/ 437565 w 1901727"/>
              <a:gd name="connsiteY15-184" fmla="*/ 387077 h 1985875"/>
              <a:gd name="connsiteX16-185" fmla="*/ 650738 w 1901727"/>
              <a:gd name="connsiteY16-186" fmla="*/ 611470 h 1985875"/>
              <a:gd name="connsiteX17-187" fmla="*/ 813423 w 1901727"/>
              <a:gd name="connsiteY17-188" fmla="*/ 499274 h 1985875"/>
              <a:gd name="connsiteX18-189" fmla="*/ 790984 w 1901727"/>
              <a:gd name="connsiteY18-190" fmla="*/ 0 h 1985875"/>
              <a:gd name="connsiteX0-191" fmla="*/ 790984 w 1901727"/>
              <a:gd name="connsiteY0-192" fmla="*/ 0 h 1985875"/>
              <a:gd name="connsiteX1-193" fmla="*/ 790984 w 1901727"/>
              <a:gd name="connsiteY1-194" fmla="*/ 0 h 1985875"/>
              <a:gd name="connsiteX2-195" fmla="*/ 1026596 w 1901727"/>
              <a:gd name="connsiteY2-196" fmla="*/ 5610 h 1985875"/>
              <a:gd name="connsiteX3-197" fmla="*/ 1020986 w 1901727"/>
              <a:gd name="connsiteY3-198" fmla="*/ 493664 h 1985875"/>
              <a:gd name="connsiteX4-199" fmla="*/ 1155622 w 1901727"/>
              <a:gd name="connsiteY4-200" fmla="*/ 572201 h 1985875"/>
              <a:gd name="connsiteX5-201" fmla="*/ 1351965 w 1901727"/>
              <a:gd name="connsiteY5-202" fmla="*/ 375858 h 1985875"/>
              <a:gd name="connsiteX6-203" fmla="*/ 1901727 w 1901727"/>
              <a:gd name="connsiteY6-204" fmla="*/ 1924167 h 1985875"/>
              <a:gd name="connsiteX7-205" fmla="*/ 992937 w 1901727"/>
              <a:gd name="connsiteY7-206" fmla="*/ 1480991 h 1985875"/>
              <a:gd name="connsiteX8-207" fmla="*/ 1054645 w 1901727"/>
              <a:gd name="connsiteY8-208" fmla="*/ 1121963 h 1985875"/>
              <a:gd name="connsiteX9-209" fmla="*/ 1088304 w 1901727"/>
              <a:gd name="connsiteY9-210" fmla="*/ 757325 h 1985875"/>
              <a:gd name="connsiteX10-211" fmla="*/ 920009 w 1901727"/>
              <a:gd name="connsiteY10-212" fmla="*/ 611470 h 1985875"/>
              <a:gd name="connsiteX11-213" fmla="*/ 729276 w 1901727"/>
              <a:gd name="connsiteY11-214" fmla="*/ 751715 h 1985875"/>
              <a:gd name="connsiteX12-215" fmla="*/ 740495 w 1901727"/>
              <a:gd name="connsiteY12-216" fmla="*/ 1161232 h 1985875"/>
              <a:gd name="connsiteX13-217" fmla="*/ 785374 w 1901727"/>
              <a:gd name="connsiteY13-218" fmla="*/ 1509040 h 1985875"/>
              <a:gd name="connsiteX14-219" fmla="*/ 0 w 1901727"/>
              <a:gd name="connsiteY14-220" fmla="*/ 1985875 h 1985875"/>
              <a:gd name="connsiteX15-221" fmla="*/ 437565 w 1901727"/>
              <a:gd name="connsiteY15-222" fmla="*/ 387077 h 1985875"/>
              <a:gd name="connsiteX16-223" fmla="*/ 650738 w 1901727"/>
              <a:gd name="connsiteY16-224" fmla="*/ 611470 h 1985875"/>
              <a:gd name="connsiteX17-225" fmla="*/ 813423 w 1901727"/>
              <a:gd name="connsiteY17-226" fmla="*/ 499274 h 1985875"/>
              <a:gd name="connsiteX18-227" fmla="*/ 790984 w 1901727"/>
              <a:gd name="connsiteY18-228" fmla="*/ 0 h 1985875"/>
              <a:gd name="connsiteX0-229" fmla="*/ 790984 w 1901727"/>
              <a:gd name="connsiteY0-230" fmla="*/ 0 h 1985875"/>
              <a:gd name="connsiteX1-231" fmla="*/ 790984 w 1901727"/>
              <a:gd name="connsiteY1-232" fmla="*/ 0 h 1985875"/>
              <a:gd name="connsiteX2-233" fmla="*/ 1026596 w 1901727"/>
              <a:gd name="connsiteY2-234" fmla="*/ 5610 h 1985875"/>
              <a:gd name="connsiteX3-235" fmla="*/ 1020986 w 1901727"/>
              <a:gd name="connsiteY3-236" fmla="*/ 493664 h 1985875"/>
              <a:gd name="connsiteX4-237" fmla="*/ 1155622 w 1901727"/>
              <a:gd name="connsiteY4-238" fmla="*/ 572201 h 1985875"/>
              <a:gd name="connsiteX5-239" fmla="*/ 1351965 w 1901727"/>
              <a:gd name="connsiteY5-240" fmla="*/ 375858 h 1985875"/>
              <a:gd name="connsiteX6-241" fmla="*/ 1901727 w 1901727"/>
              <a:gd name="connsiteY6-242" fmla="*/ 1924167 h 1985875"/>
              <a:gd name="connsiteX7-243" fmla="*/ 992937 w 1901727"/>
              <a:gd name="connsiteY7-244" fmla="*/ 1480991 h 1985875"/>
              <a:gd name="connsiteX8-245" fmla="*/ 1054645 w 1901727"/>
              <a:gd name="connsiteY8-246" fmla="*/ 1121963 h 1985875"/>
              <a:gd name="connsiteX9-247" fmla="*/ 1088304 w 1901727"/>
              <a:gd name="connsiteY9-248" fmla="*/ 757325 h 1985875"/>
              <a:gd name="connsiteX10-249" fmla="*/ 920009 w 1901727"/>
              <a:gd name="connsiteY10-250" fmla="*/ 611470 h 1985875"/>
              <a:gd name="connsiteX11-251" fmla="*/ 729276 w 1901727"/>
              <a:gd name="connsiteY11-252" fmla="*/ 751715 h 1985875"/>
              <a:gd name="connsiteX12-253" fmla="*/ 740495 w 1901727"/>
              <a:gd name="connsiteY12-254" fmla="*/ 1161232 h 1985875"/>
              <a:gd name="connsiteX13-255" fmla="*/ 785374 w 1901727"/>
              <a:gd name="connsiteY13-256" fmla="*/ 1509040 h 1985875"/>
              <a:gd name="connsiteX14-257" fmla="*/ 0 w 1901727"/>
              <a:gd name="connsiteY14-258" fmla="*/ 1985875 h 1985875"/>
              <a:gd name="connsiteX15-259" fmla="*/ 437565 w 1901727"/>
              <a:gd name="connsiteY15-260" fmla="*/ 387077 h 1985875"/>
              <a:gd name="connsiteX16-261" fmla="*/ 650738 w 1901727"/>
              <a:gd name="connsiteY16-262" fmla="*/ 611470 h 1985875"/>
              <a:gd name="connsiteX17-263" fmla="*/ 813423 w 1901727"/>
              <a:gd name="connsiteY17-264" fmla="*/ 499274 h 1985875"/>
              <a:gd name="connsiteX18-265" fmla="*/ 790984 w 1901727"/>
              <a:gd name="connsiteY18-266" fmla="*/ 0 h 1985875"/>
              <a:gd name="connsiteX0-267" fmla="*/ 790984 w 1901727"/>
              <a:gd name="connsiteY0-268" fmla="*/ 0 h 1985875"/>
              <a:gd name="connsiteX1-269" fmla="*/ 790984 w 1901727"/>
              <a:gd name="connsiteY1-270" fmla="*/ 0 h 1985875"/>
              <a:gd name="connsiteX2-271" fmla="*/ 1026596 w 1901727"/>
              <a:gd name="connsiteY2-272" fmla="*/ 5610 h 1985875"/>
              <a:gd name="connsiteX3-273" fmla="*/ 1020986 w 1901727"/>
              <a:gd name="connsiteY3-274" fmla="*/ 493664 h 1985875"/>
              <a:gd name="connsiteX4-275" fmla="*/ 1155622 w 1901727"/>
              <a:gd name="connsiteY4-276" fmla="*/ 572201 h 1985875"/>
              <a:gd name="connsiteX5-277" fmla="*/ 1351965 w 1901727"/>
              <a:gd name="connsiteY5-278" fmla="*/ 375858 h 1985875"/>
              <a:gd name="connsiteX6-279" fmla="*/ 1901727 w 1901727"/>
              <a:gd name="connsiteY6-280" fmla="*/ 1924167 h 1985875"/>
              <a:gd name="connsiteX7-281" fmla="*/ 992937 w 1901727"/>
              <a:gd name="connsiteY7-282" fmla="*/ 1480991 h 1985875"/>
              <a:gd name="connsiteX8-283" fmla="*/ 1054645 w 1901727"/>
              <a:gd name="connsiteY8-284" fmla="*/ 1121963 h 1985875"/>
              <a:gd name="connsiteX9-285" fmla="*/ 1088304 w 1901727"/>
              <a:gd name="connsiteY9-286" fmla="*/ 757325 h 1985875"/>
              <a:gd name="connsiteX10-287" fmla="*/ 920009 w 1901727"/>
              <a:gd name="connsiteY10-288" fmla="*/ 611470 h 1985875"/>
              <a:gd name="connsiteX11-289" fmla="*/ 729276 w 1901727"/>
              <a:gd name="connsiteY11-290" fmla="*/ 751715 h 1985875"/>
              <a:gd name="connsiteX12-291" fmla="*/ 740495 w 1901727"/>
              <a:gd name="connsiteY12-292" fmla="*/ 1161232 h 1985875"/>
              <a:gd name="connsiteX13-293" fmla="*/ 785374 w 1901727"/>
              <a:gd name="connsiteY13-294" fmla="*/ 1509040 h 1985875"/>
              <a:gd name="connsiteX14-295" fmla="*/ 0 w 1901727"/>
              <a:gd name="connsiteY14-296" fmla="*/ 1985875 h 1985875"/>
              <a:gd name="connsiteX15-297" fmla="*/ 437565 w 1901727"/>
              <a:gd name="connsiteY15-298" fmla="*/ 387077 h 1985875"/>
              <a:gd name="connsiteX16-299" fmla="*/ 650738 w 1901727"/>
              <a:gd name="connsiteY16-300" fmla="*/ 611470 h 1985875"/>
              <a:gd name="connsiteX17-301" fmla="*/ 813423 w 1901727"/>
              <a:gd name="connsiteY17-302" fmla="*/ 499274 h 1985875"/>
              <a:gd name="connsiteX18-303" fmla="*/ 790984 w 1901727"/>
              <a:gd name="connsiteY18-304" fmla="*/ 0 h 1985875"/>
              <a:gd name="connsiteX0-305" fmla="*/ 790984 w 1942424"/>
              <a:gd name="connsiteY0-306" fmla="*/ 0 h 1985875"/>
              <a:gd name="connsiteX1-307" fmla="*/ 790984 w 1942424"/>
              <a:gd name="connsiteY1-308" fmla="*/ 0 h 1985875"/>
              <a:gd name="connsiteX2-309" fmla="*/ 1026596 w 1942424"/>
              <a:gd name="connsiteY2-310" fmla="*/ 5610 h 1985875"/>
              <a:gd name="connsiteX3-311" fmla="*/ 1020986 w 1942424"/>
              <a:gd name="connsiteY3-312" fmla="*/ 493664 h 1985875"/>
              <a:gd name="connsiteX4-313" fmla="*/ 1155622 w 1942424"/>
              <a:gd name="connsiteY4-314" fmla="*/ 572201 h 1985875"/>
              <a:gd name="connsiteX5-315" fmla="*/ 1351965 w 1942424"/>
              <a:gd name="connsiteY5-316" fmla="*/ 375858 h 1985875"/>
              <a:gd name="connsiteX6-317" fmla="*/ 1901727 w 1942424"/>
              <a:gd name="connsiteY6-318" fmla="*/ 1924167 h 1985875"/>
              <a:gd name="connsiteX7-319" fmla="*/ 992937 w 1942424"/>
              <a:gd name="connsiteY7-320" fmla="*/ 1480991 h 1985875"/>
              <a:gd name="connsiteX8-321" fmla="*/ 1054645 w 1942424"/>
              <a:gd name="connsiteY8-322" fmla="*/ 1121963 h 1985875"/>
              <a:gd name="connsiteX9-323" fmla="*/ 1088304 w 1942424"/>
              <a:gd name="connsiteY9-324" fmla="*/ 757325 h 1985875"/>
              <a:gd name="connsiteX10-325" fmla="*/ 920009 w 1942424"/>
              <a:gd name="connsiteY10-326" fmla="*/ 611470 h 1985875"/>
              <a:gd name="connsiteX11-327" fmla="*/ 729276 w 1942424"/>
              <a:gd name="connsiteY11-328" fmla="*/ 751715 h 1985875"/>
              <a:gd name="connsiteX12-329" fmla="*/ 740495 w 1942424"/>
              <a:gd name="connsiteY12-330" fmla="*/ 1161232 h 1985875"/>
              <a:gd name="connsiteX13-331" fmla="*/ 785374 w 1942424"/>
              <a:gd name="connsiteY13-332" fmla="*/ 1509040 h 1985875"/>
              <a:gd name="connsiteX14-333" fmla="*/ 0 w 1942424"/>
              <a:gd name="connsiteY14-334" fmla="*/ 1985875 h 1985875"/>
              <a:gd name="connsiteX15-335" fmla="*/ 437565 w 1942424"/>
              <a:gd name="connsiteY15-336" fmla="*/ 387077 h 1985875"/>
              <a:gd name="connsiteX16-337" fmla="*/ 650738 w 1942424"/>
              <a:gd name="connsiteY16-338" fmla="*/ 611470 h 1985875"/>
              <a:gd name="connsiteX17-339" fmla="*/ 813423 w 1942424"/>
              <a:gd name="connsiteY17-340" fmla="*/ 499274 h 1985875"/>
              <a:gd name="connsiteX18-341" fmla="*/ 790984 w 1942424"/>
              <a:gd name="connsiteY18-342" fmla="*/ 0 h 1985875"/>
              <a:gd name="connsiteX0-343" fmla="*/ 790984 w 1942424"/>
              <a:gd name="connsiteY0-344" fmla="*/ 0 h 1985875"/>
              <a:gd name="connsiteX1-345" fmla="*/ 790984 w 1942424"/>
              <a:gd name="connsiteY1-346" fmla="*/ 0 h 1985875"/>
              <a:gd name="connsiteX2-347" fmla="*/ 1026596 w 1942424"/>
              <a:gd name="connsiteY2-348" fmla="*/ 5610 h 1985875"/>
              <a:gd name="connsiteX3-349" fmla="*/ 1020986 w 1942424"/>
              <a:gd name="connsiteY3-350" fmla="*/ 493664 h 1985875"/>
              <a:gd name="connsiteX4-351" fmla="*/ 1155622 w 1942424"/>
              <a:gd name="connsiteY4-352" fmla="*/ 572201 h 1985875"/>
              <a:gd name="connsiteX5-353" fmla="*/ 1351965 w 1942424"/>
              <a:gd name="connsiteY5-354" fmla="*/ 375858 h 1985875"/>
              <a:gd name="connsiteX6-355" fmla="*/ 1901727 w 1942424"/>
              <a:gd name="connsiteY6-356" fmla="*/ 1924167 h 1985875"/>
              <a:gd name="connsiteX7-357" fmla="*/ 992937 w 1942424"/>
              <a:gd name="connsiteY7-358" fmla="*/ 1480991 h 1985875"/>
              <a:gd name="connsiteX8-359" fmla="*/ 1054645 w 1942424"/>
              <a:gd name="connsiteY8-360" fmla="*/ 1121963 h 1985875"/>
              <a:gd name="connsiteX9-361" fmla="*/ 1088304 w 1942424"/>
              <a:gd name="connsiteY9-362" fmla="*/ 757325 h 1985875"/>
              <a:gd name="connsiteX10-363" fmla="*/ 920009 w 1942424"/>
              <a:gd name="connsiteY10-364" fmla="*/ 611470 h 1985875"/>
              <a:gd name="connsiteX11-365" fmla="*/ 729276 w 1942424"/>
              <a:gd name="connsiteY11-366" fmla="*/ 751715 h 1985875"/>
              <a:gd name="connsiteX12-367" fmla="*/ 740495 w 1942424"/>
              <a:gd name="connsiteY12-368" fmla="*/ 1161232 h 1985875"/>
              <a:gd name="connsiteX13-369" fmla="*/ 785374 w 1942424"/>
              <a:gd name="connsiteY13-370" fmla="*/ 1509040 h 1985875"/>
              <a:gd name="connsiteX14-371" fmla="*/ 0 w 1942424"/>
              <a:gd name="connsiteY14-372" fmla="*/ 1985875 h 1985875"/>
              <a:gd name="connsiteX15-373" fmla="*/ 437565 w 1942424"/>
              <a:gd name="connsiteY15-374" fmla="*/ 387077 h 1985875"/>
              <a:gd name="connsiteX16-375" fmla="*/ 650738 w 1942424"/>
              <a:gd name="connsiteY16-376" fmla="*/ 611470 h 1985875"/>
              <a:gd name="connsiteX17-377" fmla="*/ 813423 w 1942424"/>
              <a:gd name="connsiteY17-378" fmla="*/ 499274 h 1985875"/>
              <a:gd name="connsiteX18-379" fmla="*/ 790984 w 1942424"/>
              <a:gd name="connsiteY18-380" fmla="*/ 0 h 1985875"/>
              <a:gd name="connsiteX0-381" fmla="*/ 790984 w 1946874"/>
              <a:gd name="connsiteY0-382" fmla="*/ 0 h 1985875"/>
              <a:gd name="connsiteX1-383" fmla="*/ 790984 w 1946874"/>
              <a:gd name="connsiteY1-384" fmla="*/ 0 h 1985875"/>
              <a:gd name="connsiteX2-385" fmla="*/ 1026596 w 1946874"/>
              <a:gd name="connsiteY2-386" fmla="*/ 5610 h 1985875"/>
              <a:gd name="connsiteX3-387" fmla="*/ 1020986 w 1946874"/>
              <a:gd name="connsiteY3-388" fmla="*/ 493664 h 1985875"/>
              <a:gd name="connsiteX4-389" fmla="*/ 1155622 w 1946874"/>
              <a:gd name="connsiteY4-390" fmla="*/ 572201 h 1985875"/>
              <a:gd name="connsiteX5-391" fmla="*/ 1351965 w 1946874"/>
              <a:gd name="connsiteY5-392" fmla="*/ 375858 h 1985875"/>
              <a:gd name="connsiteX6-393" fmla="*/ 1901727 w 1946874"/>
              <a:gd name="connsiteY6-394" fmla="*/ 1924167 h 1985875"/>
              <a:gd name="connsiteX7-395" fmla="*/ 992937 w 1946874"/>
              <a:gd name="connsiteY7-396" fmla="*/ 1480991 h 1985875"/>
              <a:gd name="connsiteX8-397" fmla="*/ 1054645 w 1946874"/>
              <a:gd name="connsiteY8-398" fmla="*/ 1121963 h 1985875"/>
              <a:gd name="connsiteX9-399" fmla="*/ 1088304 w 1946874"/>
              <a:gd name="connsiteY9-400" fmla="*/ 757325 h 1985875"/>
              <a:gd name="connsiteX10-401" fmla="*/ 920009 w 1946874"/>
              <a:gd name="connsiteY10-402" fmla="*/ 611470 h 1985875"/>
              <a:gd name="connsiteX11-403" fmla="*/ 729276 w 1946874"/>
              <a:gd name="connsiteY11-404" fmla="*/ 751715 h 1985875"/>
              <a:gd name="connsiteX12-405" fmla="*/ 740495 w 1946874"/>
              <a:gd name="connsiteY12-406" fmla="*/ 1161232 h 1985875"/>
              <a:gd name="connsiteX13-407" fmla="*/ 785374 w 1946874"/>
              <a:gd name="connsiteY13-408" fmla="*/ 1509040 h 1985875"/>
              <a:gd name="connsiteX14-409" fmla="*/ 0 w 1946874"/>
              <a:gd name="connsiteY14-410" fmla="*/ 1985875 h 1985875"/>
              <a:gd name="connsiteX15-411" fmla="*/ 437565 w 1946874"/>
              <a:gd name="connsiteY15-412" fmla="*/ 387077 h 1985875"/>
              <a:gd name="connsiteX16-413" fmla="*/ 650738 w 1946874"/>
              <a:gd name="connsiteY16-414" fmla="*/ 611470 h 1985875"/>
              <a:gd name="connsiteX17-415" fmla="*/ 813423 w 1946874"/>
              <a:gd name="connsiteY17-416" fmla="*/ 499274 h 1985875"/>
              <a:gd name="connsiteX18-417" fmla="*/ 790984 w 1946874"/>
              <a:gd name="connsiteY18-418" fmla="*/ 0 h 1985875"/>
              <a:gd name="connsiteX0-419" fmla="*/ 790984 w 1946874"/>
              <a:gd name="connsiteY0-420" fmla="*/ 0 h 1985875"/>
              <a:gd name="connsiteX1-421" fmla="*/ 790984 w 1946874"/>
              <a:gd name="connsiteY1-422" fmla="*/ 0 h 1985875"/>
              <a:gd name="connsiteX2-423" fmla="*/ 1026596 w 1946874"/>
              <a:gd name="connsiteY2-424" fmla="*/ 5610 h 1985875"/>
              <a:gd name="connsiteX3-425" fmla="*/ 1020986 w 1946874"/>
              <a:gd name="connsiteY3-426" fmla="*/ 493664 h 1985875"/>
              <a:gd name="connsiteX4-427" fmla="*/ 1155622 w 1946874"/>
              <a:gd name="connsiteY4-428" fmla="*/ 572201 h 1985875"/>
              <a:gd name="connsiteX5-429" fmla="*/ 1351965 w 1946874"/>
              <a:gd name="connsiteY5-430" fmla="*/ 375858 h 1985875"/>
              <a:gd name="connsiteX6-431" fmla="*/ 1901727 w 1946874"/>
              <a:gd name="connsiteY6-432" fmla="*/ 1924167 h 1985875"/>
              <a:gd name="connsiteX7-433" fmla="*/ 992937 w 1946874"/>
              <a:gd name="connsiteY7-434" fmla="*/ 1480991 h 1985875"/>
              <a:gd name="connsiteX8-435" fmla="*/ 1054645 w 1946874"/>
              <a:gd name="connsiteY8-436" fmla="*/ 1121963 h 1985875"/>
              <a:gd name="connsiteX9-437" fmla="*/ 1088304 w 1946874"/>
              <a:gd name="connsiteY9-438" fmla="*/ 757325 h 1985875"/>
              <a:gd name="connsiteX10-439" fmla="*/ 920009 w 1946874"/>
              <a:gd name="connsiteY10-440" fmla="*/ 611470 h 1985875"/>
              <a:gd name="connsiteX11-441" fmla="*/ 729276 w 1946874"/>
              <a:gd name="connsiteY11-442" fmla="*/ 751715 h 1985875"/>
              <a:gd name="connsiteX12-443" fmla="*/ 740495 w 1946874"/>
              <a:gd name="connsiteY12-444" fmla="*/ 1161232 h 1985875"/>
              <a:gd name="connsiteX13-445" fmla="*/ 785374 w 1946874"/>
              <a:gd name="connsiteY13-446" fmla="*/ 1509040 h 1985875"/>
              <a:gd name="connsiteX14-447" fmla="*/ 0 w 1946874"/>
              <a:gd name="connsiteY14-448" fmla="*/ 1985875 h 1985875"/>
              <a:gd name="connsiteX15-449" fmla="*/ 437565 w 1946874"/>
              <a:gd name="connsiteY15-450" fmla="*/ 387077 h 1985875"/>
              <a:gd name="connsiteX16-451" fmla="*/ 650738 w 1946874"/>
              <a:gd name="connsiteY16-452" fmla="*/ 611470 h 1985875"/>
              <a:gd name="connsiteX17-453" fmla="*/ 813423 w 1946874"/>
              <a:gd name="connsiteY17-454" fmla="*/ 499274 h 1985875"/>
              <a:gd name="connsiteX18-455" fmla="*/ 790984 w 1946874"/>
              <a:gd name="connsiteY18-456" fmla="*/ 0 h 1985875"/>
              <a:gd name="connsiteX0-457" fmla="*/ 790984 w 1946874"/>
              <a:gd name="connsiteY0-458" fmla="*/ 0 h 1985875"/>
              <a:gd name="connsiteX1-459" fmla="*/ 790984 w 1946874"/>
              <a:gd name="connsiteY1-460" fmla="*/ 0 h 1985875"/>
              <a:gd name="connsiteX2-461" fmla="*/ 1026596 w 1946874"/>
              <a:gd name="connsiteY2-462" fmla="*/ 5610 h 1985875"/>
              <a:gd name="connsiteX3-463" fmla="*/ 1020986 w 1946874"/>
              <a:gd name="connsiteY3-464" fmla="*/ 493664 h 1985875"/>
              <a:gd name="connsiteX4-465" fmla="*/ 1155622 w 1946874"/>
              <a:gd name="connsiteY4-466" fmla="*/ 572201 h 1985875"/>
              <a:gd name="connsiteX5-467" fmla="*/ 1351965 w 1946874"/>
              <a:gd name="connsiteY5-468" fmla="*/ 375858 h 1985875"/>
              <a:gd name="connsiteX6-469" fmla="*/ 1901727 w 1946874"/>
              <a:gd name="connsiteY6-470" fmla="*/ 1924167 h 1985875"/>
              <a:gd name="connsiteX7-471" fmla="*/ 992937 w 1946874"/>
              <a:gd name="connsiteY7-472" fmla="*/ 1480991 h 1985875"/>
              <a:gd name="connsiteX8-473" fmla="*/ 1037816 w 1946874"/>
              <a:gd name="connsiteY8-474" fmla="*/ 1161232 h 1985875"/>
              <a:gd name="connsiteX9-475" fmla="*/ 1088304 w 1946874"/>
              <a:gd name="connsiteY9-476" fmla="*/ 757325 h 1985875"/>
              <a:gd name="connsiteX10-477" fmla="*/ 920009 w 1946874"/>
              <a:gd name="connsiteY10-478" fmla="*/ 611470 h 1985875"/>
              <a:gd name="connsiteX11-479" fmla="*/ 729276 w 1946874"/>
              <a:gd name="connsiteY11-480" fmla="*/ 751715 h 1985875"/>
              <a:gd name="connsiteX12-481" fmla="*/ 740495 w 1946874"/>
              <a:gd name="connsiteY12-482" fmla="*/ 1161232 h 1985875"/>
              <a:gd name="connsiteX13-483" fmla="*/ 785374 w 1946874"/>
              <a:gd name="connsiteY13-484" fmla="*/ 1509040 h 1985875"/>
              <a:gd name="connsiteX14-485" fmla="*/ 0 w 1946874"/>
              <a:gd name="connsiteY14-486" fmla="*/ 1985875 h 1985875"/>
              <a:gd name="connsiteX15-487" fmla="*/ 437565 w 1946874"/>
              <a:gd name="connsiteY15-488" fmla="*/ 387077 h 1985875"/>
              <a:gd name="connsiteX16-489" fmla="*/ 650738 w 1946874"/>
              <a:gd name="connsiteY16-490" fmla="*/ 611470 h 1985875"/>
              <a:gd name="connsiteX17-491" fmla="*/ 813423 w 1946874"/>
              <a:gd name="connsiteY17-492" fmla="*/ 499274 h 1985875"/>
              <a:gd name="connsiteX18-493" fmla="*/ 790984 w 1946874"/>
              <a:gd name="connsiteY18-494" fmla="*/ 0 h 1985875"/>
              <a:gd name="connsiteX0-495" fmla="*/ 790984 w 1946874"/>
              <a:gd name="connsiteY0-496" fmla="*/ 0 h 1985875"/>
              <a:gd name="connsiteX1-497" fmla="*/ 790984 w 1946874"/>
              <a:gd name="connsiteY1-498" fmla="*/ 0 h 1985875"/>
              <a:gd name="connsiteX2-499" fmla="*/ 1026596 w 1946874"/>
              <a:gd name="connsiteY2-500" fmla="*/ 5610 h 1985875"/>
              <a:gd name="connsiteX3-501" fmla="*/ 1020986 w 1946874"/>
              <a:gd name="connsiteY3-502" fmla="*/ 493664 h 1985875"/>
              <a:gd name="connsiteX4-503" fmla="*/ 1155622 w 1946874"/>
              <a:gd name="connsiteY4-504" fmla="*/ 572201 h 1985875"/>
              <a:gd name="connsiteX5-505" fmla="*/ 1351965 w 1946874"/>
              <a:gd name="connsiteY5-506" fmla="*/ 375858 h 1985875"/>
              <a:gd name="connsiteX6-507" fmla="*/ 1901727 w 1946874"/>
              <a:gd name="connsiteY6-508" fmla="*/ 1924167 h 1985875"/>
              <a:gd name="connsiteX7-509" fmla="*/ 992937 w 1946874"/>
              <a:gd name="connsiteY7-510" fmla="*/ 1480991 h 1985875"/>
              <a:gd name="connsiteX8-511" fmla="*/ 1037816 w 1946874"/>
              <a:gd name="connsiteY8-512" fmla="*/ 1161232 h 1985875"/>
              <a:gd name="connsiteX9-513" fmla="*/ 1088304 w 1946874"/>
              <a:gd name="connsiteY9-514" fmla="*/ 757325 h 1985875"/>
              <a:gd name="connsiteX10-515" fmla="*/ 920009 w 1946874"/>
              <a:gd name="connsiteY10-516" fmla="*/ 611470 h 1985875"/>
              <a:gd name="connsiteX11-517" fmla="*/ 729276 w 1946874"/>
              <a:gd name="connsiteY11-518" fmla="*/ 751715 h 1985875"/>
              <a:gd name="connsiteX12-519" fmla="*/ 740495 w 1946874"/>
              <a:gd name="connsiteY12-520" fmla="*/ 1161232 h 1985875"/>
              <a:gd name="connsiteX13-521" fmla="*/ 785374 w 1946874"/>
              <a:gd name="connsiteY13-522" fmla="*/ 1509040 h 1985875"/>
              <a:gd name="connsiteX14-523" fmla="*/ 0 w 1946874"/>
              <a:gd name="connsiteY14-524" fmla="*/ 1985875 h 1985875"/>
              <a:gd name="connsiteX15-525" fmla="*/ 437565 w 1946874"/>
              <a:gd name="connsiteY15-526" fmla="*/ 387077 h 1985875"/>
              <a:gd name="connsiteX16-527" fmla="*/ 650738 w 1946874"/>
              <a:gd name="connsiteY16-528" fmla="*/ 611470 h 1985875"/>
              <a:gd name="connsiteX17-529" fmla="*/ 813423 w 1946874"/>
              <a:gd name="connsiteY17-530" fmla="*/ 499274 h 1985875"/>
              <a:gd name="connsiteX18-531" fmla="*/ 790984 w 1946874"/>
              <a:gd name="connsiteY18-532" fmla="*/ 0 h 1985875"/>
              <a:gd name="connsiteX0-533" fmla="*/ 790984 w 1946874"/>
              <a:gd name="connsiteY0-534" fmla="*/ 0 h 1985875"/>
              <a:gd name="connsiteX1-535" fmla="*/ 790984 w 1946874"/>
              <a:gd name="connsiteY1-536" fmla="*/ 0 h 1985875"/>
              <a:gd name="connsiteX2-537" fmla="*/ 1026596 w 1946874"/>
              <a:gd name="connsiteY2-538" fmla="*/ 5610 h 1985875"/>
              <a:gd name="connsiteX3-539" fmla="*/ 1020986 w 1946874"/>
              <a:gd name="connsiteY3-540" fmla="*/ 493664 h 1985875"/>
              <a:gd name="connsiteX4-541" fmla="*/ 1155622 w 1946874"/>
              <a:gd name="connsiteY4-542" fmla="*/ 572201 h 1985875"/>
              <a:gd name="connsiteX5-543" fmla="*/ 1351965 w 1946874"/>
              <a:gd name="connsiteY5-544" fmla="*/ 375858 h 1985875"/>
              <a:gd name="connsiteX6-545" fmla="*/ 1901727 w 1946874"/>
              <a:gd name="connsiteY6-546" fmla="*/ 1924167 h 1985875"/>
              <a:gd name="connsiteX7-547" fmla="*/ 992937 w 1946874"/>
              <a:gd name="connsiteY7-548" fmla="*/ 1480991 h 1985875"/>
              <a:gd name="connsiteX8-549" fmla="*/ 1037816 w 1946874"/>
              <a:gd name="connsiteY8-550" fmla="*/ 1161232 h 1985875"/>
              <a:gd name="connsiteX9-551" fmla="*/ 1088304 w 1946874"/>
              <a:gd name="connsiteY9-552" fmla="*/ 757325 h 1985875"/>
              <a:gd name="connsiteX10-553" fmla="*/ 920009 w 1946874"/>
              <a:gd name="connsiteY10-554" fmla="*/ 611470 h 1985875"/>
              <a:gd name="connsiteX11-555" fmla="*/ 729276 w 1946874"/>
              <a:gd name="connsiteY11-556" fmla="*/ 751715 h 1985875"/>
              <a:gd name="connsiteX12-557" fmla="*/ 740495 w 1946874"/>
              <a:gd name="connsiteY12-558" fmla="*/ 1161232 h 1985875"/>
              <a:gd name="connsiteX13-559" fmla="*/ 785374 w 1946874"/>
              <a:gd name="connsiteY13-560" fmla="*/ 1509040 h 1985875"/>
              <a:gd name="connsiteX14-561" fmla="*/ 0 w 1946874"/>
              <a:gd name="connsiteY14-562" fmla="*/ 1985875 h 1985875"/>
              <a:gd name="connsiteX15-563" fmla="*/ 437565 w 1946874"/>
              <a:gd name="connsiteY15-564" fmla="*/ 387077 h 1985875"/>
              <a:gd name="connsiteX16-565" fmla="*/ 650738 w 1946874"/>
              <a:gd name="connsiteY16-566" fmla="*/ 611470 h 1985875"/>
              <a:gd name="connsiteX17-567" fmla="*/ 813423 w 1946874"/>
              <a:gd name="connsiteY17-568" fmla="*/ 499274 h 1985875"/>
              <a:gd name="connsiteX18-569" fmla="*/ 790984 w 1946874"/>
              <a:gd name="connsiteY18-570" fmla="*/ 0 h 1985875"/>
              <a:gd name="connsiteX0-571" fmla="*/ 790984 w 1946874"/>
              <a:gd name="connsiteY0-572" fmla="*/ 0 h 1985875"/>
              <a:gd name="connsiteX1-573" fmla="*/ 790984 w 1946874"/>
              <a:gd name="connsiteY1-574" fmla="*/ 0 h 1985875"/>
              <a:gd name="connsiteX2-575" fmla="*/ 1026596 w 1946874"/>
              <a:gd name="connsiteY2-576" fmla="*/ 5610 h 1985875"/>
              <a:gd name="connsiteX3-577" fmla="*/ 1020986 w 1946874"/>
              <a:gd name="connsiteY3-578" fmla="*/ 493664 h 1985875"/>
              <a:gd name="connsiteX4-579" fmla="*/ 1155622 w 1946874"/>
              <a:gd name="connsiteY4-580" fmla="*/ 572201 h 1985875"/>
              <a:gd name="connsiteX5-581" fmla="*/ 1351965 w 1946874"/>
              <a:gd name="connsiteY5-582" fmla="*/ 375858 h 1985875"/>
              <a:gd name="connsiteX6-583" fmla="*/ 1901727 w 1946874"/>
              <a:gd name="connsiteY6-584" fmla="*/ 1924167 h 1985875"/>
              <a:gd name="connsiteX7-585" fmla="*/ 992937 w 1946874"/>
              <a:gd name="connsiteY7-586" fmla="*/ 1480991 h 1985875"/>
              <a:gd name="connsiteX8-587" fmla="*/ 1037816 w 1946874"/>
              <a:gd name="connsiteY8-588" fmla="*/ 1161232 h 1985875"/>
              <a:gd name="connsiteX9-589" fmla="*/ 1088304 w 1946874"/>
              <a:gd name="connsiteY9-590" fmla="*/ 757325 h 1985875"/>
              <a:gd name="connsiteX10-591" fmla="*/ 920009 w 1946874"/>
              <a:gd name="connsiteY10-592" fmla="*/ 611470 h 1985875"/>
              <a:gd name="connsiteX11-593" fmla="*/ 729276 w 1946874"/>
              <a:gd name="connsiteY11-594" fmla="*/ 751715 h 1985875"/>
              <a:gd name="connsiteX12-595" fmla="*/ 740495 w 1946874"/>
              <a:gd name="connsiteY12-596" fmla="*/ 1161232 h 1985875"/>
              <a:gd name="connsiteX13-597" fmla="*/ 785374 w 1946874"/>
              <a:gd name="connsiteY13-598" fmla="*/ 1509040 h 1985875"/>
              <a:gd name="connsiteX14-599" fmla="*/ 0 w 1946874"/>
              <a:gd name="connsiteY14-600" fmla="*/ 1985875 h 1985875"/>
              <a:gd name="connsiteX15-601" fmla="*/ 437565 w 1946874"/>
              <a:gd name="connsiteY15-602" fmla="*/ 387077 h 1985875"/>
              <a:gd name="connsiteX16-603" fmla="*/ 650738 w 1946874"/>
              <a:gd name="connsiteY16-604" fmla="*/ 611470 h 1985875"/>
              <a:gd name="connsiteX17-605" fmla="*/ 813423 w 1946874"/>
              <a:gd name="connsiteY17-606" fmla="*/ 499274 h 1985875"/>
              <a:gd name="connsiteX18-607" fmla="*/ 790984 w 1946874"/>
              <a:gd name="connsiteY18-608" fmla="*/ 0 h 1985875"/>
              <a:gd name="connsiteX0-609" fmla="*/ 790984 w 1946874"/>
              <a:gd name="connsiteY0-610" fmla="*/ 0 h 1985875"/>
              <a:gd name="connsiteX1-611" fmla="*/ 790984 w 1946874"/>
              <a:gd name="connsiteY1-612" fmla="*/ 0 h 1985875"/>
              <a:gd name="connsiteX2-613" fmla="*/ 1026596 w 1946874"/>
              <a:gd name="connsiteY2-614" fmla="*/ 5610 h 1985875"/>
              <a:gd name="connsiteX3-615" fmla="*/ 1020986 w 1946874"/>
              <a:gd name="connsiteY3-616" fmla="*/ 493664 h 1985875"/>
              <a:gd name="connsiteX4-617" fmla="*/ 1155622 w 1946874"/>
              <a:gd name="connsiteY4-618" fmla="*/ 572201 h 1985875"/>
              <a:gd name="connsiteX5-619" fmla="*/ 1351965 w 1946874"/>
              <a:gd name="connsiteY5-620" fmla="*/ 375858 h 1985875"/>
              <a:gd name="connsiteX6-621" fmla="*/ 1901727 w 1946874"/>
              <a:gd name="connsiteY6-622" fmla="*/ 1924167 h 1985875"/>
              <a:gd name="connsiteX7-623" fmla="*/ 992937 w 1946874"/>
              <a:gd name="connsiteY7-624" fmla="*/ 1480991 h 1985875"/>
              <a:gd name="connsiteX8-625" fmla="*/ 1037816 w 1946874"/>
              <a:gd name="connsiteY8-626" fmla="*/ 1161232 h 1985875"/>
              <a:gd name="connsiteX9-627" fmla="*/ 1088304 w 1946874"/>
              <a:gd name="connsiteY9-628" fmla="*/ 757325 h 1985875"/>
              <a:gd name="connsiteX10-629" fmla="*/ 920009 w 1946874"/>
              <a:gd name="connsiteY10-630" fmla="*/ 611470 h 1985875"/>
              <a:gd name="connsiteX11-631" fmla="*/ 729276 w 1946874"/>
              <a:gd name="connsiteY11-632" fmla="*/ 751715 h 1985875"/>
              <a:gd name="connsiteX12-633" fmla="*/ 740495 w 1946874"/>
              <a:gd name="connsiteY12-634" fmla="*/ 1161232 h 1985875"/>
              <a:gd name="connsiteX13-635" fmla="*/ 785374 w 1946874"/>
              <a:gd name="connsiteY13-636" fmla="*/ 1509040 h 1985875"/>
              <a:gd name="connsiteX14-637" fmla="*/ 0 w 1946874"/>
              <a:gd name="connsiteY14-638" fmla="*/ 1985875 h 1985875"/>
              <a:gd name="connsiteX15-639" fmla="*/ 437565 w 1946874"/>
              <a:gd name="connsiteY15-640" fmla="*/ 387077 h 1985875"/>
              <a:gd name="connsiteX16-641" fmla="*/ 650738 w 1946874"/>
              <a:gd name="connsiteY16-642" fmla="*/ 611470 h 1985875"/>
              <a:gd name="connsiteX17-643" fmla="*/ 813423 w 1946874"/>
              <a:gd name="connsiteY17-644" fmla="*/ 499274 h 1985875"/>
              <a:gd name="connsiteX18-645" fmla="*/ 790984 w 1946874"/>
              <a:gd name="connsiteY18-646" fmla="*/ 0 h 1985875"/>
              <a:gd name="connsiteX0-647" fmla="*/ 790984 w 1946874"/>
              <a:gd name="connsiteY0-648" fmla="*/ 0 h 1985875"/>
              <a:gd name="connsiteX1-649" fmla="*/ 790984 w 1946874"/>
              <a:gd name="connsiteY1-650" fmla="*/ 0 h 1985875"/>
              <a:gd name="connsiteX2-651" fmla="*/ 1026596 w 1946874"/>
              <a:gd name="connsiteY2-652" fmla="*/ 5610 h 1985875"/>
              <a:gd name="connsiteX3-653" fmla="*/ 1020986 w 1946874"/>
              <a:gd name="connsiteY3-654" fmla="*/ 493664 h 1985875"/>
              <a:gd name="connsiteX4-655" fmla="*/ 1155622 w 1946874"/>
              <a:gd name="connsiteY4-656" fmla="*/ 572201 h 1985875"/>
              <a:gd name="connsiteX5-657" fmla="*/ 1351965 w 1946874"/>
              <a:gd name="connsiteY5-658" fmla="*/ 375858 h 1985875"/>
              <a:gd name="connsiteX6-659" fmla="*/ 1901727 w 1946874"/>
              <a:gd name="connsiteY6-660" fmla="*/ 1924167 h 1985875"/>
              <a:gd name="connsiteX7-661" fmla="*/ 992937 w 1946874"/>
              <a:gd name="connsiteY7-662" fmla="*/ 1480991 h 1985875"/>
              <a:gd name="connsiteX8-663" fmla="*/ 1037816 w 1946874"/>
              <a:gd name="connsiteY8-664" fmla="*/ 1161232 h 1985875"/>
              <a:gd name="connsiteX9-665" fmla="*/ 1088304 w 1946874"/>
              <a:gd name="connsiteY9-666" fmla="*/ 757325 h 1985875"/>
              <a:gd name="connsiteX10-667" fmla="*/ 920009 w 1946874"/>
              <a:gd name="connsiteY10-668" fmla="*/ 611470 h 1985875"/>
              <a:gd name="connsiteX11-669" fmla="*/ 729276 w 1946874"/>
              <a:gd name="connsiteY11-670" fmla="*/ 751715 h 1985875"/>
              <a:gd name="connsiteX12-671" fmla="*/ 740495 w 1946874"/>
              <a:gd name="connsiteY12-672" fmla="*/ 1161232 h 1985875"/>
              <a:gd name="connsiteX13-673" fmla="*/ 785374 w 1946874"/>
              <a:gd name="connsiteY13-674" fmla="*/ 1509040 h 1985875"/>
              <a:gd name="connsiteX14-675" fmla="*/ 0 w 1946874"/>
              <a:gd name="connsiteY14-676" fmla="*/ 1985875 h 1985875"/>
              <a:gd name="connsiteX15-677" fmla="*/ 437565 w 1946874"/>
              <a:gd name="connsiteY15-678" fmla="*/ 387077 h 1985875"/>
              <a:gd name="connsiteX16-679" fmla="*/ 650738 w 1946874"/>
              <a:gd name="connsiteY16-680" fmla="*/ 611470 h 1985875"/>
              <a:gd name="connsiteX17-681" fmla="*/ 813423 w 1946874"/>
              <a:gd name="connsiteY17-682" fmla="*/ 499274 h 1985875"/>
              <a:gd name="connsiteX18-683" fmla="*/ 790984 w 1946874"/>
              <a:gd name="connsiteY18-684" fmla="*/ 0 h 1985875"/>
              <a:gd name="connsiteX0-685" fmla="*/ 790984 w 1946874"/>
              <a:gd name="connsiteY0-686" fmla="*/ 0 h 1985875"/>
              <a:gd name="connsiteX1-687" fmla="*/ 790984 w 1946874"/>
              <a:gd name="connsiteY1-688" fmla="*/ 0 h 1985875"/>
              <a:gd name="connsiteX2-689" fmla="*/ 1026596 w 1946874"/>
              <a:gd name="connsiteY2-690" fmla="*/ 5610 h 1985875"/>
              <a:gd name="connsiteX3-691" fmla="*/ 1020986 w 1946874"/>
              <a:gd name="connsiteY3-692" fmla="*/ 493664 h 1985875"/>
              <a:gd name="connsiteX4-693" fmla="*/ 1155622 w 1946874"/>
              <a:gd name="connsiteY4-694" fmla="*/ 572201 h 1985875"/>
              <a:gd name="connsiteX5-695" fmla="*/ 1351965 w 1946874"/>
              <a:gd name="connsiteY5-696" fmla="*/ 375858 h 1985875"/>
              <a:gd name="connsiteX6-697" fmla="*/ 1901727 w 1946874"/>
              <a:gd name="connsiteY6-698" fmla="*/ 1924167 h 1985875"/>
              <a:gd name="connsiteX7-699" fmla="*/ 1071474 w 1946874"/>
              <a:gd name="connsiteY7-700" fmla="*/ 1480991 h 1985875"/>
              <a:gd name="connsiteX8-701" fmla="*/ 1037816 w 1946874"/>
              <a:gd name="connsiteY8-702" fmla="*/ 1161232 h 1985875"/>
              <a:gd name="connsiteX9-703" fmla="*/ 1088304 w 1946874"/>
              <a:gd name="connsiteY9-704" fmla="*/ 757325 h 1985875"/>
              <a:gd name="connsiteX10-705" fmla="*/ 920009 w 1946874"/>
              <a:gd name="connsiteY10-706" fmla="*/ 611470 h 1985875"/>
              <a:gd name="connsiteX11-707" fmla="*/ 729276 w 1946874"/>
              <a:gd name="connsiteY11-708" fmla="*/ 751715 h 1985875"/>
              <a:gd name="connsiteX12-709" fmla="*/ 740495 w 1946874"/>
              <a:gd name="connsiteY12-710" fmla="*/ 1161232 h 1985875"/>
              <a:gd name="connsiteX13-711" fmla="*/ 785374 w 1946874"/>
              <a:gd name="connsiteY13-712" fmla="*/ 1509040 h 1985875"/>
              <a:gd name="connsiteX14-713" fmla="*/ 0 w 1946874"/>
              <a:gd name="connsiteY14-714" fmla="*/ 1985875 h 1985875"/>
              <a:gd name="connsiteX15-715" fmla="*/ 437565 w 1946874"/>
              <a:gd name="connsiteY15-716" fmla="*/ 387077 h 1985875"/>
              <a:gd name="connsiteX16-717" fmla="*/ 650738 w 1946874"/>
              <a:gd name="connsiteY16-718" fmla="*/ 611470 h 1985875"/>
              <a:gd name="connsiteX17-719" fmla="*/ 813423 w 1946874"/>
              <a:gd name="connsiteY17-720" fmla="*/ 499274 h 1985875"/>
              <a:gd name="connsiteX18-721" fmla="*/ 790984 w 1946874"/>
              <a:gd name="connsiteY18-722" fmla="*/ 0 h 1985875"/>
              <a:gd name="connsiteX0-723" fmla="*/ 790984 w 1946874"/>
              <a:gd name="connsiteY0-724" fmla="*/ 0 h 1985875"/>
              <a:gd name="connsiteX1-725" fmla="*/ 790984 w 1946874"/>
              <a:gd name="connsiteY1-726" fmla="*/ 0 h 1985875"/>
              <a:gd name="connsiteX2-727" fmla="*/ 1026596 w 1946874"/>
              <a:gd name="connsiteY2-728" fmla="*/ 5610 h 1985875"/>
              <a:gd name="connsiteX3-729" fmla="*/ 1020986 w 1946874"/>
              <a:gd name="connsiteY3-730" fmla="*/ 493664 h 1985875"/>
              <a:gd name="connsiteX4-731" fmla="*/ 1155622 w 1946874"/>
              <a:gd name="connsiteY4-732" fmla="*/ 572201 h 1985875"/>
              <a:gd name="connsiteX5-733" fmla="*/ 1351965 w 1946874"/>
              <a:gd name="connsiteY5-734" fmla="*/ 375858 h 1985875"/>
              <a:gd name="connsiteX6-735" fmla="*/ 1901727 w 1946874"/>
              <a:gd name="connsiteY6-736" fmla="*/ 1924167 h 1985875"/>
              <a:gd name="connsiteX7-737" fmla="*/ 1054644 w 1946874"/>
              <a:gd name="connsiteY7-738" fmla="*/ 1486600 h 1985875"/>
              <a:gd name="connsiteX8-739" fmla="*/ 1037816 w 1946874"/>
              <a:gd name="connsiteY8-740" fmla="*/ 1161232 h 1985875"/>
              <a:gd name="connsiteX9-741" fmla="*/ 1088304 w 1946874"/>
              <a:gd name="connsiteY9-742" fmla="*/ 757325 h 1985875"/>
              <a:gd name="connsiteX10-743" fmla="*/ 920009 w 1946874"/>
              <a:gd name="connsiteY10-744" fmla="*/ 611470 h 1985875"/>
              <a:gd name="connsiteX11-745" fmla="*/ 729276 w 1946874"/>
              <a:gd name="connsiteY11-746" fmla="*/ 751715 h 1985875"/>
              <a:gd name="connsiteX12-747" fmla="*/ 740495 w 1946874"/>
              <a:gd name="connsiteY12-748" fmla="*/ 1161232 h 1985875"/>
              <a:gd name="connsiteX13-749" fmla="*/ 785374 w 1946874"/>
              <a:gd name="connsiteY13-750" fmla="*/ 1509040 h 1985875"/>
              <a:gd name="connsiteX14-751" fmla="*/ 0 w 1946874"/>
              <a:gd name="connsiteY14-752" fmla="*/ 1985875 h 1985875"/>
              <a:gd name="connsiteX15-753" fmla="*/ 437565 w 1946874"/>
              <a:gd name="connsiteY15-754" fmla="*/ 387077 h 1985875"/>
              <a:gd name="connsiteX16-755" fmla="*/ 650738 w 1946874"/>
              <a:gd name="connsiteY16-756" fmla="*/ 611470 h 1985875"/>
              <a:gd name="connsiteX17-757" fmla="*/ 813423 w 1946874"/>
              <a:gd name="connsiteY17-758" fmla="*/ 499274 h 1985875"/>
              <a:gd name="connsiteX18-759" fmla="*/ 790984 w 1946874"/>
              <a:gd name="connsiteY18-760" fmla="*/ 0 h 1985875"/>
              <a:gd name="connsiteX0-761" fmla="*/ 790984 w 1946874"/>
              <a:gd name="connsiteY0-762" fmla="*/ 0 h 1985875"/>
              <a:gd name="connsiteX1-763" fmla="*/ 790984 w 1946874"/>
              <a:gd name="connsiteY1-764" fmla="*/ 0 h 1985875"/>
              <a:gd name="connsiteX2-765" fmla="*/ 1026596 w 1946874"/>
              <a:gd name="connsiteY2-766" fmla="*/ 5610 h 1985875"/>
              <a:gd name="connsiteX3-767" fmla="*/ 1020986 w 1946874"/>
              <a:gd name="connsiteY3-768" fmla="*/ 493664 h 1985875"/>
              <a:gd name="connsiteX4-769" fmla="*/ 1155622 w 1946874"/>
              <a:gd name="connsiteY4-770" fmla="*/ 572201 h 1985875"/>
              <a:gd name="connsiteX5-771" fmla="*/ 1351965 w 1946874"/>
              <a:gd name="connsiteY5-772" fmla="*/ 375858 h 1985875"/>
              <a:gd name="connsiteX6-773" fmla="*/ 1901727 w 1946874"/>
              <a:gd name="connsiteY6-774" fmla="*/ 1924167 h 1985875"/>
              <a:gd name="connsiteX7-775" fmla="*/ 1054644 w 1946874"/>
              <a:gd name="connsiteY7-776" fmla="*/ 1486600 h 1985875"/>
              <a:gd name="connsiteX8-777" fmla="*/ 1037816 w 1946874"/>
              <a:gd name="connsiteY8-778" fmla="*/ 1161232 h 1985875"/>
              <a:gd name="connsiteX9-779" fmla="*/ 1088304 w 1946874"/>
              <a:gd name="connsiteY9-780" fmla="*/ 757325 h 1985875"/>
              <a:gd name="connsiteX10-781" fmla="*/ 920009 w 1946874"/>
              <a:gd name="connsiteY10-782" fmla="*/ 611470 h 1985875"/>
              <a:gd name="connsiteX11-783" fmla="*/ 729276 w 1946874"/>
              <a:gd name="connsiteY11-784" fmla="*/ 751715 h 1985875"/>
              <a:gd name="connsiteX12-785" fmla="*/ 740495 w 1946874"/>
              <a:gd name="connsiteY12-786" fmla="*/ 1161232 h 1985875"/>
              <a:gd name="connsiteX13-787" fmla="*/ 785374 w 1946874"/>
              <a:gd name="connsiteY13-788" fmla="*/ 1509040 h 1985875"/>
              <a:gd name="connsiteX14-789" fmla="*/ 0 w 1946874"/>
              <a:gd name="connsiteY14-790" fmla="*/ 1985875 h 1985875"/>
              <a:gd name="connsiteX15-791" fmla="*/ 437565 w 1946874"/>
              <a:gd name="connsiteY15-792" fmla="*/ 387077 h 1985875"/>
              <a:gd name="connsiteX16-793" fmla="*/ 650738 w 1946874"/>
              <a:gd name="connsiteY16-794" fmla="*/ 611470 h 1985875"/>
              <a:gd name="connsiteX17-795" fmla="*/ 813423 w 1946874"/>
              <a:gd name="connsiteY17-796" fmla="*/ 499274 h 1985875"/>
              <a:gd name="connsiteX18-797" fmla="*/ 790984 w 1946874"/>
              <a:gd name="connsiteY18-798" fmla="*/ 0 h 1985875"/>
              <a:gd name="connsiteX0-799" fmla="*/ 790984 w 1946874"/>
              <a:gd name="connsiteY0-800" fmla="*/ 0 h 1985875"/>
              <a:gd name="connsiteX1-801" fmla="*/ 790984 w 1946874"/>
              <a:gd name="connsiteY1-802" fmla="*/ 0 h 1985875"/>
              <a:gd name="connsiteX2-803" fmla="*/ 1026596 w 1946874"/>
              <a:gd name="connsiteY2-804" fmla="*/ 5610 h 1985875"/>
              <a:gd name="connsiteX3-805" fmla="*/ 1020986 w 1946874"/>
              <a:gd name="connsiteY3-806" fmla="*/ 493664 h 1985875"/>
              <a:gd name="connsiteX4-807" fmla="*/ 1155622 w 1946874"/>
              <a:gd name="connsiteY4-808" fmla="*/ 572201 h 1985875"/>
              <a:gd name="connsiteX5-809" fmla="*/ 1351965 w 1946874"/>
              <a:gd name="connsiteY5-810" fmla="*/ 375858 h 1985875"/>
              <a:gd name="connsiteX6-811" fmla="*/ 1901727 w 1946874"/>
              <a:gd name="connsiteY6-812" fmla="*/ 1924167 h 1985875"/>
              <a:gd name="connsiteX7-813" fmla="*/ 1054644 w 1946874"/>
              <a:gd name="connsiteY7-814" fmla="*/ 1486600 h 1985875"/>
              <a:gd name="connsiteX8-815" fmla="*/ 1037816 w 1946874"/>
              <a:gd name="connsiteY8-816" fmla="*/ 1161232 h 1985875"/>
              <a:gd name="connsiteX9-817" fmla="*/ 1088304 w 1946874"/>
              <a:gd name="connsiteY9-818" fmla="*/ 757325 h 1985875"/>
              <a:gd name="connsiteX10-819" fmla="*/ 920009 w 1946874"/>
              <a:gd name="connsiteY10-820" fmla="*/ 611470 h 1985875"/>
              <a:gd name="connsiteX11-821" fmla="*/ 729276 w 1946874"/>
              <a:gd name="connsiteY11-822" fmla="*/ 751715 h 1985875"/>
              <a:gd name="connsiteX12-823" fmla="*/ 740495 w 1946874"/>
              <a:gd name="connsiteY12-824" fmla="*/ 1161232 h 1985875"/>
              <a:gd name="connsiteX13-825" fmla="*/ 785374 w 1946874"/>
              <a:gd name="connsiteY13-826" fmla="*/ 1509040 h 1985875"/>
              <a:gd name="connsiteX14-827" fmla="*/ 0 w 1946874"/>
              <a:gd name="connsiteY14-828" fmla="*/ 1985875 h 1985875"/>
              <a:gd name="connsiteX15-829" fmla="*/ 437565 w 1946874"/>
              <a:gd name="connsiteY15-830" fmla="*/ 387077 h 1985875"/>
              <a:gd name="connsiteX16-831" fmla="*/ 650738 w 1946874"/>
              <a:gd name="connsiteY16-832" fmla="*/ 611470 h 1985875"/>
              <a:gd name="connsiteX17-833" fmla="*/ 813423 w 1946874"/>
              <a:gd name="connsiteY17-834" fmla="*/ 499274 h 1985875"/>
              <a:gd name="connsiteX18-835" fmla="*/ 790984 w 1946874"/>
              <a:gd name="connsiteY18-836" fmla="*/ 0 h 1985875"/>
              <a:gd name="connsiteX0-837" fmla="*/ 790984 w 1946874"/>
              <a:gd name="connsiteY0-838" fmla="*/ 0 h 1985875"/>
              <a:gd name="connsiteX1-839" fmla="*/ 790984 w 1946874"/>
              <a:gd name="connsiteY1-840" fmla="*/ 0 h 1985875"/>
              <a:gd name="connsiteX2-841" fmla="*/ 1026596 w 1946874"/>
              <a:gd name="connsiteY2-842" fmla="*/ 5610 h 1985875"/>
              <a:gd name="connsiteX3-843" fmla="*/ 1020986 w 1946874"/>
              <a:gd name="connsiteY3-844" fmla="*/ 493664 h 1985875"/>
              <a:gd name="connsiteX4-845" fmla="*/ 1155622 w 1946874"/>
              <a:gd name="connsiteY4-846" fmla="*/ 572201 h 1985875"/>
              <a:gd name="connsiteX5-847" fmla="*/ 1351965 w 1946874"/>
              <a:gd name="connsiteY5-848" fmla="*/ 375858 h 1985875"/>
              <a:gd name="connsiteX6-849" fmla="*/ 1901727 w 1946874"/>
              <a:gd name="connsiteY6-850" fmla="*/ 1924167 h 1985875"/>
              <a:gd name="connsiteX7-851" fmla="*/ 1054644 w 1946874"/>
              <a:gd name="connsiteY7-852" fmla="*/ 1486600 h 1985875"/>
              <a:gd name="connsiteX8-853" fmla="*/ 1037816 w 1946874"/>
              <a:gd name="connsiteY8-854" fmla="*/ 1161232 h 1985875"/>
              <a:gd name="connsiteX9-855" fmla="*/ 1088304 w 1946874"/>
              <a:gd name="connsiteY9-856" fmla="*/ 757325 h 1985875"/>
              <a:gd name="connsiteX10-857" fmla="*/ 920009 w 1946874"/>
              <a:gd name="connsiteY10-858" fmla="*/ 611470 h 1985875"/>
              <a:gd name="connsiteX11-859" fmla="*/ 729276 w 1946874"/>
              <a:gd name="connsiteY11-860" fmla="*/ 751715 h 1985875"/>
              <a:gd name="connsiteX12-861" fmla="*/ 740495 w 1946874"/>
              <a:gd name="connsiteY12-862" fmla="*/ 1161232 h 1985875"/>
              <a:gd name="connsiteX13-863" fmla="*/ 785374 w 1946874"/>
              <a:gd name="connsiteY13-864" fmla="*/ 1509040 h 1985875"/>
              <a:gd name="connsiteX14-865" fmla="*/ 0 w 1946874"/>
              <a:gd name="connsiteY14-866" fmla="*/ 1985875 h 1985875"/>
              <a:gd name="connsiteX15-867" fmla="*/ 437565 w 1946874"/>
              <a:gd name="connsiteY15-868" fmla="*/ 387077 h 1985875"/>
              <a:gd name="connsiteX16-869" fmla="*/ 650738 w 1946874"/>
              <a:gd name="connsiteY16-870" fmla="*/ 611470 h 1985875"/>
              <a:gd name="connsiteX17-871" fmla="*/ 813423 w 1946874"/>
              <a:gd name="connsiteY17-872" fmla="*/ 499274 h 1985875"/>
              <a:gd name="connsiteX18-873" fmla="*/ 790984 w 1946874"/>
              <a:gd name="connsiteY18-874" fmla="*/ 0 h 1985875"/>
              <a:gd name="connsiteX0-875" fmla="*/ 790984 w 1946874"/>
              <a:gd name="connsiteY0-876" fmla="*/ 0 h 1985875"/>
              <a:gd name="connsiteX1-877" fmla="*/ 790984 w 1946874"/>
              <a:gd name="connsiteY1-878" fmla="*/ 0 h 1985875"/>
              <a:gd name="connsiteX2-879" fmla="*/ 1026596 w 1946874"/>
              <a:gd name="connsiteY2-880" fmla="*/ 5610 h 1985875"/>
              <a:gd name="connsiteX3-881" fmla="*/ 1020986 w 1946874"/>
              <a:gd name="connsiteY3-882" fmla="*/ 493664 h 1985875"/>
              <a:gd name="connsiteX4-883" fmla="*/ 1155622 w 1946874"/>
              <a:gd name="connsiteY4-884" fmla="*/ 572201 h 1985875"/>
              <a:gd name="connsiteX5-885" fmla="*/ 1351965 w 1946874"/>
              <a:gd name="connsiteY5-886" fmla="*/ 375858 h 1985875"/>
              <a:gd name="connsiteX6-887" fmla="*/ 1901727 w 1946874"/>
              <a:gd name="connsiteY6-888" fmla="*/ 1924167 h 1985875"/>
              <a:gd name="connsiteX7-889" fmla="*/ 1054644 w 1946874"/>
              <a:gd name="connsiteY7-890" fmla="*/ 1486600 h 1985875"/>
              <a:gd name="connsiteX8-891" fmla="*/ 1037816 w 1946874"/>
              <a:gd name="connsiteY8-892" fmla="*/ 1161232 h 1985875"/>
              <a:gd name="connsiteX9-893" fmla="*/ 1088304 w 1946874"/>
              <a:gd name="connsiteY9-894" fmla="*/ 757325 h 1985875"/>
              <a:gd name="connsiteX10-895" fmla="*/ 920009 w 1946874"/>
              <a:gd name="connsiteY10-896" fmla="*/ 611470 h 1985875"/>
              <a:gd name="connsiteX11-897" fmla="*/ 729276 w 1946874"/>
              <a:gd name="connsiteY11-898" fmla="*/ 751715 h 1985875"/>
              <a:gd name="connsiteX12-899" fmla="*/ 740495 w 1946874"/>
              <a:gd name="connsiteY12-900" fmla="*/ 1161232 h 1985875"/>
              <a:gd name="connsiteX13-901" fmla="*/ 785374 w 1946874"/>
              <a:gd name="connsiteY13-902" fmla="*/ 1509040 h 1985875"/>
              <a:gd name="connsiteX14-903" fmla="*/ 0 w 1946874"/>
              <a:gd name="connsiteY14-904" fmla="*/ 1985875 h 1985875"/>
              <a:gd name="connsiteX15-905" fmla="*/ 437565 w 1946874"/>
              <a:gd name="connsiteY15-906" fmla="*/ 387077 h 1985875"/>
              <a:gd name="connsiteX16-907" fmla="*/ 650738 w 1946874"/>
              <a:gd name="connsiteY16-908" fmla="*/ 611470 h 1985875"/>
              <a:gd name="connsiteX17-909" fmla="*/ 813423 w 1946874"/>
              <a:gd name="connsiteY17-910" fmla="*/ 499274 h 1985875"/>
              <a:gd name="connsiteX18-911" fmla="*/ 790984 w 1946874"/>
              <a:gd name="connsiteY18-912" fmla="*/ 0 h 1985875"/>
              <a:gd name="connsiteX0-913" fmla="*/ 790984 w 1946874"/>
              <a:gd name="connsiteY0-914" fmla="*/ 0 h 1985875"/>
              <a:gd name="connsiteX1-915" fmla="*/ 790984 w 1946874"/>
              <a:gd name="connsiteY1-916" fmla="*/ 0 h 1985875"/>
              <a:gd name="connsiteX2-917" fmla="*/ 1026596 w 1946874"/>
              <a:gd name="connsiteY2-918" fmla="*/ 5610 h 1985875"/>
              <a:gd name="connsiteX3-919" fmla="*/ 1020986 w 1946874"/>
              <a:gd name="connsiteY3-920" fmla="*/ 493664 h 1985875"/>
              <a:gd name="connsiteX4-921" fmla="*/ 1155622 w 1946874"/>
              <a:gd name="connsiteY4-922" fmla="*/ 572201 h 1985875"/>
              <a:gd name="connsiteX5-923" fmla="*/ 1351965 w 1946874"/>
              <a:gd name="connsiteY5-924" fmla="*/ 375858 h 1985875"/>
              <a:gd name="connsiteX6-925" fmla="*/ 1901727 w 1946874"/>
              <a:gd name="connsiteY6-926" fmla="*/ 1924167 h 1985875"/>
              <a:gd name="connsiteX7-927" fmla="*/ 1054644 w 1946874"/>
              <a:gd name="connsiteY7-928" fmla="*/ 1486600 h 1985875"/>
              <a:gd name="connsiteX8-929" fmla="*/ 1037816 w 1946874"/>
              <a:gd name="connsiteY8-930" fmla="*/ 1144403 h 1985875"/>
              <a:gd name="connsiteX9-931" fmla="*/ 1088304 w 1946874"/>
              <a:gd name="connsiteY9-932" fmla="*/ 757325 h 1985875"/>
              <a:gd name="connsiteX10-933" fmla="*/ 920009 w 1946874"/>
              <a:gd name="connsiteY10-934" fmla="*/ 611470 h 1985875"/>
              <a:gd name="connsiteX11-935" fmla="*/ 729276 w 1946874"/>
              <a:gd name="connsiteY11-936" fmla="*/ 751715 h 1985875"/>
              <a:gd name="connsiteX12-937" fmla="*/ 740495 w 1946874"/>
              <a:gd name="connsiteY12-938" fmla="*/ 1161232 h 1985875"/>
              <a:gd name="connsiteX13-939" fmla="*/ 785374 w 1946874"/>
              <a:gd name="connsiteY13-940" fmla="*/ 1509040 h 1985875"/>
              <a:gd name="connsiteX14-941" fmla="*/ 0 w 1946874"/>
              <a:gd name="connsiteY14-942" fmla="*/ 1985875 h 1985875"/>
              <a:gd name="connsiteX15-943" fmla="*/ 437565 w 1946874"/>
              <a:gd name="connsiteY15-944" fmla="*/ 387077 h 1985875"/>
              <a:gd name="connsiteX16-945" fmla="*/ 650738 w 1946874"/>
              <a:gd name="connsiteY16-946" fmla="*/ 611470 h 1985875"/>
              <a:gd name="connsiteX17-947" fmla="*/ 813423 w 1946874"/>
              <a:gd name="connsiteY17-948" fmla="*/ 499274 h 1985875"/>
              <a:gd name="connsiteX18-949" fmla="*/ 790984 w 1946874"/>
              <a:gd name="connsiteY18-950" fmla="*/ 0 h 1985875"/>
              <a:gd name="connsiteX0-951" fmla="*/ 790984 w 1946874"/>
              <a:gd name="connsiteY0-952" fmla="*/ 0 h 1985875"/>
              <a:gd name="connsiteX1-953" fmla="*/ 790984 w 1946874"/>
              <a:gd name="connsiteY1-954" fmla="*/ 0 h 1985875"/>
              <a:gd name="connsiteX2-955" fmla="*/ 1026596 w 1946874"/>
              <a:gd name="connsiteY2-956" fmla="*/ 5610 h 1985875"/>
              <a:gd name="connsiteX3-957" fmla="*/ 1020986 w 1946874"/>
              <a:gd name="connsiteY3-958" fmla="*/ 493664 h 1985875"/>
              <a:gd name="connsiteX4-959" fmla="*/ 1155622 w 1946874"/>
              <a:gd name="connsiteY4-960" fmla="*/ 572201 h 1985875"/>
              <a:gd name="connsiteX5-961" fmla="*/ 1351965 w 1946874"/>
              <a:gd name="connsiteY5-962" fmla="*/ 375858 h 1985875"/>
              <a:gd name="connsiteX6-963" fmla="*/ 1901727 w 1946874"/>
              <a:gd name="connsiteY6-964" fmla="*/ 1924167 h 1985875"/>
              <a:gd name="connsiteX7-965" fmla="*/ 1054644 w 1946874"/>
              <a:gd name="connsiteY7-966" fmla="*/ 1486600 h 1985875"/>
              <a:gd name="connsiteX8-967" fmla="*/ 1037816 w 1946874"/>
              <a:gd name="connsiteY8-968" fmla="*/ 1144403 h 1985875"/>
              <a:gd name="connsiteX9-969" fmla="*/ 1088304 w 1946874"/>
              <a:gd name="connsiteY9-970" fmla="*/ 757325 h 1985875"/>
              <a:gd name="connsiteX10-971" fmla="*/ 920009 w 1946874"/>
              <a:gd name="connsiteY10-972" fmla="*/ 611470 h 1985875"/>
              <a:gd name="connsiteX11-973" fmla="*/ 729276 w 1946874"/>
              <a:gd name="connsiteY11-974" fmla="*/ 751715 h 1985875"/>
              <a:gd name="connsiteX12-975" fmla="*/ 740495 w 1946874"/>
              <a:gd name="connsiteY12-976" fmla="*/ 1161232 h 1985875"/>
              <a:gd name="connsiteX13-977" fmla="*/ 785374 w 1946874"/>
              <a:gd name="connsiteY13-978" fmla="*/ 1509040 h 1985875"/>
              <a:gd name="connsiteX14-979" fmla="*/ 0 w 1946874"/>
              <a:gd name="connsiteY14-980" fmla="*/ 1985875 h 1985875"/>
              <a:gd name="connsiteX15-981" fmla="*/ 437565 w 1946874"/>
              <a:gd name="connsiteY15-982" fmla="*/ 387077 h 1985875"/>
              <a:gd name="connsiteX16-983" fmla="*/ 650738 w 1946874"/>
              <a:gd name="connsiteY16-984" fmla="*/ 611470 h 1985875"/>
              <a:gd name="connsiteX17-985" fmla="*/ 813423 w 1946874"/>
              <a:gd name="connsiteY17-986" fmla="*/ 499274 h 1985875"/>
              <a:gd name="connsiteX18-987" fmla="*/ 790984 w 1946874"/>
              <a:gd name="connsiteY18-988" fmla="*/ 0 h 1985875"/>
              <a:gd name="connsiteX0-989" fmla="*/ 790984 w 1946874"/>
              <a:gd name="connsiteY0-990" fmla="*/ 0 h 1985875"/>
              <a:gd name="connsiteX1-991" fmla="*/ 790984 w 1946874"/>
              <a:gd name="connsiteY1-992" fmla="*/ 0 h 1985875"/>
              <a:gd name="connsiteX2-993" fmla="*/ 1026596 w 1946874"/>
              <a:gd name="connsiteY2-994" fmla="*/ 5610 h 1985875"/>
              <a:gd name="connsiteX3-995" fmla="*/ 1020986 w 1946874"/>
              <a:gd name="connsiteY3-996" fmla="*/ 493664 h 1985875"/>
              <a:gd name="connsiteX4-997" fmla="*/ 1155622 w 1946874"/>
              <a:gd name="connsiteY4-998" fmla="*/ 572201 h 1985875"/>
              <a:gd name="connsiteX5-999" fmla="*/ 1351965 w 1946874"/>
              <a:gd name="connsiteY5-1000" fmla="*/ 375858 h 1985875"/>
              <a:gd name="connsiteX6-1001" fmla="*/ 1901727 w 1946874"/>
              <a:gd name="connsiteY6-1002" fmla="*/ 1924167 h 1985875"/>
              <a:gd name="connsiteX7-1003" fmla="*/ 1054644 w 1946874"/>
              <a:gd name="connsiteY7-1004" fmla="*/ 1486600 h 1985875"/>
              <a:gd name="connsiteX8-1005" fmla="*/ 1037816 w 1946874"/>
              <a:gd name="connsiteY8-1006" fmla="*/ 1144403 h 1985875"/>
              <a:gd name="connsiteX9-1007" fmla="*/ 1088304 w 1946874"/>
              <a:gd name="connsiteY9-1008" fmla="*/ 757325 h 1985875"/>
              <a:gd name="connsiteX10-1009" fmla="*/ 920009 w 1946874"/>
              <a:gd name="connsiteY10-1010" fmla="*/ 611470 h 1985875"/>
              <a:gd name="connsiteX11-1011" fmla="*/ 729276 w 1946874"/>
              <a:gd name="connsiteY11-1012" fmla="*/ 751715 h 1985875"/>
              <a:gd name="connsiteX12-1013" fmla="*/ 740495 w 1946874"/>
              <a:gd name="connsiteY12-1014" fmla="*/ 1161232 h 1985875"/>
              <a:gd name="connsiteX13-1015" fmla="*/ 785374 w 1946874"/>
              <a:gd name="connsiteY13-1016" fmla="*/ 1509040 h 1985875"/>
              <a:gd name="connsiteX14-1017" fmla="*/ 0 w 1946874"/>
              <a:gd name="connsiteY14-1018" fmla="*/ 1985875 h 1985875"/>
              <a:gd name="connsiteX15-1019" fmla="*/ 437565 w 1946874"/>
              <a:gd name="connsiteY15-1020" fmla="*/ 387077 h 1985875"/>
              <a:gd name="connsiteX16-1021" fmla="*/ 650738 w 1946874"/>
              <a:gd name="connsiteY16-1022" fmla="*/ 611470 h 1985875"/>
              <a:gd name="connsiteX17-1023" fmla="*/ 813423 w 1946874"/>
              <a:gd name="connsiteY17-1024" fmla="*/ 499274 h 1985875"/>
              <a:gd name="connsiteX18-1025" fmla="*/ 790984 w 1946874"/>
              <a:gd name="connsiteY18-1026" fmla="*/ 0 h 1985875"/>
              <a:gd name="connsiteX0-1027" fmla="*/ 790984 w 1946874"/>
              <a:gd name="connsiteY0-1028" fmla="*/ 0 h 1985875"/>
              <a:gd name="connsiteX1-1029" fmla="*/ 790984 w 1946874"/>
              <a:gd name="connsiteY1-1030" fmla="*/ 0 h 1985875"/>
              <a:gd name="connsiteX2-1031" fmla="*/ 1026596 w 1946874"/>
              <a:gd name="connsiteY2-1032" fmla="*/ 5610 h 1985875"/>
              <a:gd name="connsiteX3-1033" fmla="*/ 1020986 w 1946874"/>
              <a:gd name="connsiteY3-1034" fmla="*/ 493664 h 1985875"/>
              <a:gd name="connsiteX4-1035" fmla="*/ 1155622 w 1946874"/>
              <a:gd name="connsiteY4-1036" fmla="*/ 572201 h 1985875"/>
              <a:gd name="connsiteX5-1037" fmla="*/ 1351965 w 1946874"/>
              <a:gd name="connsiteY5-1038" fmla="*/ 375858 h 1985875"/>
              <a:gd name="connsiteX6-1039" fmla="*/ 1901727 w 1946874"/>
              <a:gd name="connsiteY6-1040" fmla="*/ 1924167 h 1985875"/>
              <a:gd name="connsiteX7-1041" fmla="*/ 1054644 w 1946874"/>
              <a:gd name="connsiteY7-1042" fmla="*/ 1486600 h 1985875"/>
              <a:gd name="connsiteX8-1043" fmla="*/ 1037816 w 1946874"/>
              <a:gd name="connsiteY8-1044" fmla="*/ 1144403 h 1985875"/>
              <a:gd name="connsiteX9-1045" fmla="*/ 1088304 w 1946874"/>
              <a:gd name="connsiteY9-1046" fmla="*/ 757325 h 1985875"/>
              <a:gd name="connsiteX10-1047" fmla="*/ 920009 w 1946874"/>
              <a:gd name="connsiteY10-1048" fmla="*/ 611470 h 1985875"/>
              <a:gd name="connsiteX11-1049" fmla="*/ 729276 w 1946874"/>
              <a:gd name="connsiteY11-1050" fmla="*/ 751715 h 1985875"/>
              <a:gd name="connsiteX12-1051" fmla="*/ 740495 w 1946874"/>
              <a:gd name="connsiteY12-1052" fmla="*/ 1161232 h 1985875"/>
              <a:gd name="connsiteX13-1053" fmla="*/ 785374 w 1946874"/>
              <a:gd name="connsiteY13-1054" fmla="*/ 1509040 h 1985875"/>
              <a:gd name="connsiteX14-1055" fmla="*/ 0 w 1946874"/>
              <a:gd name="connsiteY14-1056" fmla="*/ 1985875 h 1985875"/>
              <a:gd name="connsiteX15-1057" fmla="*/ 420736 w 1946874"/>
              <a:gd name="connsiteY15-1058" fmla="*/ 375858 h 1985875"/>
              <a:gd name="connsiteX16-1059" fmla="*/ 650738 w 1946874"/>
              <a:gd name="connsiteY16-1060" fmla="*/ 611470 h 1985875"/>
              <a:gd name="connsiteX17-1061" fmla="*/ 813423 w 1946874"/>
              <a:gd name="connsiteY17-1062" fmla="*/ 499274 h 1985875"/>
              <a:gd name="connsiteX18-1063" fmla="*/ 790984 w 1946874"/>
              <a:gd name="connsiteY18-1064" fmla="*/ 0 h 1985875"/>
              <a:gd name="connsiteX0-1065" fmla="*/ 790984 w 1946874"/>
              <a:gd name="connsiteY0-1066" fmla="*/ 0 h 1985875"/>
              <a:gd name="connsiteX1-1067" fmla="*/ 790984 w 1946874"/>
              <a:gd name="connsiteY1-1068" fmla="*/ 0 h 1985875"/>
              <a:gd name="connsiteX2-1069" fmla="*/ 1026596 w 1946874"/>
              <a:gd name="connsiteY2-1070" fmla="*/ 5610 h 1985875"/>
              <a:gd name="connsiteX3-1071" fmla="*/ 1020986 w 1946874"/>
              <a:gd name="connsiteY3-1072" fmla="*/ 493664 h 1985875"/>
              <a:gd name="connsiteX4-1073" fmla="*/ 1155622 w 1946874"/>
              <a:gd name="connsiteY4-1074" fmla="*/ 572201 h 1985875"/>
              <a:gd name="connsiteX5-1075" fmla="*/ 1351965 w 1946874"/>
              <a:gd name="connsiteY5-1076" fmla="*/ 375858 h 1985875"/>
              <a:gd name="connsiteX6-1077" fmla="*/ 1901727 w 1946874"/>
              <a:gd name="connsiteY6-1078" fmla="*/ 1924167 h 1985875"/>
              <a:gd name="connsiteX7-1079" fmla="*/ 1054644 w 1946874"/>
              <a:gd name="connsiteY7-1080" fmla="*/ 1486600 h 1985875"/>
              <a:gd name="connsiteX8-1081" fmla="*/ 1037816 w 1946874"/>
              <a:gd name="connsiteY8-1082" fmla="*/ 1144403 h 1985875"/>
              <a:gd name="connsiteX9-1083" fmla="*/ 1088304 w 1946874"/>
              <a:gd name="connsiteY9-1084" fmla="*/ 757325 h 1985875"/>
              <a:gd name="connsiteX10-1085" fmla="*/ 920009 w 1946874"/>
              <a:gd name="connsiteY10-1086" fmla="*/ 611470 h 1985875"/>
              <a:gd name="connsiteX11-1087" fmla="*/ 729276 w 1946874"/>
              <a:gd name="connsiteY11-1088" fmla="*/ 751715 h 1985875"/>
              <a:gd name="connsiteX12-1089" fmla="*/ 740495 w 1946874"/>
              <a:gd name="connsiteY12-1090" fmla="*/ 1161232 h 1985875"/>
              <a:gd name="connsiteX13-1091" fmla="*/ 785374 w 1946874"/>
              <a:gd name="connsiteY13-1092" fmla="*/ 1509040 h 1985875"/>
              <a:gd name="connsiteX14-1093" fmla="*/ 0 w 1946874"/>
              <a:gd name="connsiteY14-1094" fmla="*/ 1985875 h 1985875"/>
              <a:gd name="connsiteX15-1095" fmla="*/ 420736 w 1946874"/>
              <a:gd name="connsiteY15-1096" fmla="*/ 375858 h 1985875"/>
              <a:gd name="connsiteX16-1097" fmla="*/ 650738 w 1946874"/>
              <a:gd name="connsiteY16-1098" fmla="*/ 611470 h 1985875"/>
              <a:gd name="connsiteX17-1099" fmla="*/ 813423 w 1946874"/>
              <a:gd name="connsiteY17-1100" fmla="*/ 499274 h 1985875"/>
              <a:gd name="connsiteX18-1101" fmla="*/ 790984 w 1946874"/>
              <a:gd name="connsiteY18-1102" fmla="*/ 0 h 1985875"/>
              <a:gd name="connsiteX0-1103" fmla="*/ 858302 w 2014192"/>
              <a:gd name="connsiteY0-1104" fmla="*/ 0 h 1958316"/>
              <a:gd name="connsiteX1-1105" fmla="*/ 858302 w 2014192"/>
              <a:gd name="connsiteY1-1106" fmla="*/ 0 h 1958316"/>
              <a:gd name="connsiteX2-1107" fmla="*/ 1093914 w 2014192"/>
              <a:gd name="connsiteY2-1108" fmla="*/ 5610 h 1958316"/>
              <a:gd name="connsiteX3-1109" fmla="*/ 1088304 w 2014192"/>
              <a:gd name="connsiteY3-1110" fmla="*/ 493664 h 1958316"/>
              <a:gd name="connsiteX4-1111" fmla="*/ 1222940 w 2014192"/>
              <a:gd name="connsiteY4-1112" fmla="*/ 572201 h 1958316"/>
              <a:gd name="connsiteX5-1113" fmla="*/ 1419283 w 2014192"/>
              <a:gd name="connsiteY5-1114" fmla="*/ 375858 h 1958316"/>
              <a:gd name="connsiteX6-1115" fmla="*/ 1969045 w 2014192"/>
              <a:gd name="connsiteY6-1116" fmla="*/ 1924167 h 1958316"/>
              <a:gd name="connsiteX7-1117" fmla="*/ 1121962 w 2014192"/>
              <a:gd name="connsiteY7-1118" fmla="*/ 1486600 h 1958316"/>
              <a:gd name="connsiteX8-1119" fmla="*/ 1105134 w 2014192"/>
              <a:gd name="connsiteY8-1120" fmla="*/ 1144403 h 1958316"/>
              <a:gd name="connsiteX9-1121" fmla="*/ 1155622 w 2014192"/>
              <a:gd name="connsiteY9-1122" fmla="*/ 757325 h 1958316"/>
              <a:gd name="connsiteX10-1123" fmla="*/ 987327 w 2014192"/>
              <a:gd name="connsiteY10-1124" fmla="*/ 611470 h 1958316"/>
              <a:gd name="connsiteX11-1125" fmla="*/ 796594 w 2014192"/>
              <a:gd name="connsiteY11-1126" fmla="*/ 751715 h 1958316"/>
              <a:gd name="connsiteX12-1127" fmla="*/ 807813 w 2014192"/>
              <a:gd name="connsiteY12-1128" fmla="*/ 1161232 h 1958316"/>
              <a:gd name="connsiteX13-1129" fmla="*/ 852692 w 2014192"/>
              <a:gd name="connsiteY13-1130" fmla="*/ 1509040 h 1958316"/>
              <a:gd name="connsiteX14-1131" fmla="*/ 0 w 2014192"/>
              <a:gd name="connsiteY14-1132" fmla="*/ 1952216 h 1958316"/>
              <a:gd name="connsiteX15-1133" fmla="*/ 488054 w 2014192"/>
              <a:gd name="connsiteY15-1134" fmla="*/ 375858 h 1958316"/>
              <a:gd name="connsiteX16-1135" fmla="*/ 718056 w 2014192"/>
              <a:gd name="connsiteY16-1136" fmla="*/ 611470 h 1958316"/>
              <a:gd name="connsiteX17-1137" fmla="*/ 880741 w 2014192"/>
              <a:gd name="connsiteY17-1138" fmla="*/ 499274 h 1958316"/>
              <a:gd name="connsiteX18-1139" fmla="*/ 858302 w 2014192"/>
              <a:gd name="connsiteY18-1140" fmla="*/ 0 h 1958316"/>
              <a:gd name="connsiteX0-1141" fmla="*/ 947503 w 2103393"/>
              <a:gd name="connsiteY0-1142" fmla="*/ 0 h 1958316"/>
              <a:gd name="connsiteX1-1143" fmla="*/ 947503 w 2103393"/>
              <a:gd name="connsiteY1-1144" fmla="*/ 0 h 1958316"/>
              <a:gd name="connsiteX2-1145" fmla="*/ 1183115 w 2103393"/>
              <a:gd name="connsiteY2-1146" fmla="*/ 5610 h 1958316"/>
              <a:gd name="connsiteX3-1147" fmla="*/ 1177505 w 2103393"/>
              <a:gd name="connsiteY3-1148" fmla="*/ 493664 h 1958316"/>
              <a:gd name="connsiteX4-1149" fmla="*/ 1312141 w 2103393"/>
              <a:gd name="connsiteY4-1150" fmla="*/ 572201 h 1958316"/>
              <a:gd name="connsiteX5-1151" fmla="*/ 1508484 w 2103393"/>
              <a:gd name="connsiteY5-1152" fmla="*/ 375858 h 1958316"/>
              <a:gd name="connsiteX6-1153" fmla="*/ 2058246 w 2103393"/>
              <a:gd name="connsiteY6-1154" fmla="*/ 1924167 h 1958316"/>
              <a:gd name="connsiteX7-1155" fmla="*/ 1211163 w 2103393"/>
              <a:gd name="connsiteY7-1156" fmla="*/ 1486600 h 1958316"/>
              <a:gd name="connsiteX8-1157" fmla="*/ 1194335 w 2103393"/>
              <a:gd name="connsiteY8-1158" fmla="*/ 1144403 h 1958316"/>
              <a:gd name="connsiteX9-1159" fmla="*/ 1244823 w 2103393"/>
              <a:gd name="connsiteY9-1160" fmla="*/ 757325 h 1958316"/>
              <a:gd name="connsiteX10-1161" fmla="*/ 1076528 w 2103393"/>
              <a:gd name="connsiteY10-1162" fmla="*/ 611470 h 1958316"/>
              <a:gd name="connsiteX11-1163" fmla="*/ 885795 w 2103393"/>
              <a:gd name="connsiteY11-1164" fmla="*/ 751715 h 1958316"/>
              <a:gd name="connsiteX12-1165" fmla="*/ 897014 w 2103393"/>
              <a:gd name="connsiteY12-1166" fmla="*/ 1161232 h 1958316"/>
              <a:gd name="connsiteX13-1167" fmla="*/ 941893 w 2103393"/>
              <a:gd name="connsiteY13-1168" fmla="*/ 1509040 h 1958316"/>
              <a:gd name="connsiteX14-1169" fmla="*/ 89201 w 2103393"/>
              <a:gd name="connsiteY14-1170" fmla="*/ 1952216 h 1958316"/>
              <a:gd name="connsiteX15-1171" fmla="*/ 577255 w 2103393"/>
              <a:gd name="connsiteY15-1172" fmla="*/ 375858 h 1958316"/>
              <a:gd name="connsiteX16-1173" fmla="*/ 807257 w 2103393"/>
              <a:gd name="connsiteY16-1174" fmla="*/ 611470 h 1958316"/>
              <a:gd name="connsiteX17-1175" fmla="*/ 969942 w 2103393"/>
              <a:gd name="connsiteY17-1176" fmla="*/ 499274 h 1958316"/>
              <a:gd name="connsiteX18-1177" fmla="*/ 947503 w 2103393"/>
              <a:gd name="connsiteY18-1178" fmla="*/ 0 h 1958316"/>
              <a:gd name="connsiteX0-1179" fmla="*/ 947503 w 2103393"/>
              <a:gd name="connsiteY0-1180" fmla="*/ 0 h 1958316"/>
              <a:gd name="connsiteX1-1181" fmla="*/ 947503 w 2103393"/>
              <a:gd name="connsiteY1-1182" fmla="*/ 0 h 1958316"/>
              <a:gd name="connsiteX2-1183" fmla="*/ 1183115 w 2103393"/>
              <a:gd name="connsiteY2-1184" fmla="*/ 5610 h 1958316"/>
              <a:gd name="connsiteX3-1185" fmla="*/ 1177505 w 2103393"/>
              <a:gd name="connsiteY3-1186" fmla="*/ 493664 h 1958316"/>
              <a:gd name="connsiteX4-1187" fmla="*/ 1312141 w 2103393"/>
              <a:gd name="connsiteY4-1188" fmla="*/ 572201 h 1958316"/>
              <a:gd name="connsiteX5-1189" fmla="*/ 1508484 w 2103393"/>
              <a:gd name="connsiteY5-1190" fmla="*/ 375858 h 1958316"/>
              <a:gd name="connsiteX6-1191" fmla="*/ 2058246 w 2103393"/>
              <a:gd name="connsiteY6-1192" fmla="*/ 1924167 h 1958316"/>
              <a:gd name="connsiteX7-1193" fmla="*/ 1211163 w 2103393"/>
              <a:gd name="connsiteY7-1194" fmla="*/ 1486600 h 1958316"/>
              <a:gd name="connsiteX8-1195" fmla="*/ 1194335 w 2103393"/>
              <a:gd name="connsiteY8-1196" fmla="*/ 1144403 h 1958316"/>
              <a:gd name="connsiteX9-1197" fmla="*/ 1244823 w 2103393"/>
              <a:gd name="connsiteY9-1198" fmla="*/ 757325 h 1958316"/>
              <a:gd name="connsiteX10-1199" fmla="*/ 1076528 w 2103393"/>
              <a:gd name="connsiteY10-1200" fmla="*/ 611470 h 1958316"/>
              <a:gd name="connsiteX11-1201" fmla="*/ 885795 w 2103393"/>
              <a:gd name="connsiteY11-1202" fmla="*/ 751715 h 1958316"/>
              <a:gd name="connsiteX12-1203" fmla="*/ 897014 w 2103393"/>
              <a:gd name="connsiteY12-1204" fmla="*/ 1161232 h 1958316"/>
              <a:gd name="connsiteX13-1205" fmla="*/ 941893 w 2103393"/>
              <a:gd name="connsiteY13-1206" fmla="*/ 1509040 h 1958316"/>
              <a:gd name="connsiteX14-1207" fmla="*/ 89201 w 2103393"/>
              <a:gd name="connsiteY14-1208" fmla="*/ 1952216 h 1958316"/>
              <a:gd name="connsiteX15-1209" fmla="*/ 577255 w 2103393"/>
              <a:gd name="connsiteY15-1210" fmla="*/ 375858 h 1958316"/>
              <a:gd name="connsiteX16-1211" fmla="*/ 807257 w 2103393"/>
              <a:gd name="connsiteY16-1212" fmla="*/ 611470 h 1958316"/>
              <a:gd name="connsiteX17-1213" fmla="*/ 969942 w 2103393"/>
              <a:gd name="connsiteY17-1214" fmla="*/ 499274 h 1958316"/>
              <a:gd name="connsiteX18-1215" fmla="*/ 947503 w 2103393"/>
              <a:gd name="connsiteY18-1216" fmla="*/ 0 h 1958316"/>
              <a:gd name="connsiteX0-1217" fmla="*/ 947503 w 2103393"/>
              <a:gd name="connsiteY0-1218" fmla="*/ 0 h 1958316"/>
              <a:gd name="connsiteX1-1219" fmla="*/ 947503 w 2103393"/>
              <a:gd name="connsiteY1-1220" fmla="*/ 0 h 1958316"/>
              <a:gd name="connsiteX2-1221" fmla="*/ 1183115 w 2103393"/>
              <a:gd name="connsiteY2-1222" fmla="*/ 5610 h 1958316"/>
              <a:gd name="connsiteX3-1223" fmla="*/ 1177505 w 2103393"/>
              <a:gd name="connsiteY3-1224" fmla="*/ 493664 h 1958316"/>
              <a:gd name="connsiteX4-1225" fmla="*/ 1312141 w 2103393"/>
              <a:gd name="connsiteY4-1226" fmla="*/ 572201 h 1958316"/>
              <a:gd name="connsiteX5-1227" fmla="*/ 1508484 w 2103393"/>
              <a:gd name="connsiteY5-1228" fmla="*/ 375858 h 1958316"/>
              <a:gd name="connsiteX6-1229" fmla="*/ 2058246 w 2103393"/>
              <a:gd name="connsiteY6-1230" fmla="*/ 1924167 h 1958316"/>
              <a:gd name="connsiteX7-1231" fmla="*/ 1211163 w 2103393"/>
              <a:gd name="connsiteY7-1232" fmla="*/ 1486600 h 1958316"/>
              <a:gd name="connsiteX8-1233" fmla="*/ 1194335 w 2103393"/>
              <a:gd name="connsiteY8-1234" fmla="*/ 1144403 h 1958316"/>
              <a:gd name="connsiteX9-1235" fmla="*/ 1244823 w 2103393"/>
              <a:gd name="connsiteY9-1236" fmla="*/ 757325 h 1958316"/>
              <a:gd name="connsiteX10-1237" fmla="*/ 1076528 w 2103393"/>
              <a:gd name="connsiteY10-1238" fmla="*/ 611470 h 1958316"/>
              <a:gd name="connsiteX11-1239" fmla="*/ 885795 w 2103393"/>
              <a:gd name="connsiteY11-1240" fmla="*/ 751715 h 1958316"/>
              <a:gd name="connsiteX12-1241" fmla="*/ 897014 w 2103393"/>
              <a:gd name="connsiteY12-1242" fmla="*/ 1161232 h 1958316"/>
              <a:gd name="connsiteX13-1243" fmla="*/ 930674 w 2103393"/>
              <a:gd name="connsiteY13-1244" fmla="*/ 1480991 h 1958316"/>
              <a:gd name="connsiteX14-1245" fmla="*/ 89201 w 2103393"/>
              <a:gd name="connsiteY14-1246" fmla="*/ 1952216 h 1958316"/>
              <a:gd name="connsiteX15-1247" fmla="*/ 577255 w 2103393"/>
              <a:gd name="connsiteY15-1248" fmla="*/ 375858 h 1958316"/>
              <a:gd name="connsiteX16-1249" fmla="*/ 807257 w 2103393"/>
              <a:gd name="connsiteY16-1250" fmla="*/ 611470 h 1958316"/>
              <a:gd name="connsiteX17-1251" fmla="*/ 969942 w 2103393"/>
              <a:gd name="connsiteY17-1252" fmla="*/ 499274 h 1958316"/>
              <a:gd name="connsiteX18-1253" fmla="*/ 947503 w 2103393"/>
              <a:gd name="connsiteY18-1254" fmla="*/ 0 h 1958316"/>
              <a:gd name="connsiteX0-1255" fmla="*/ 947503 w 2103393"/>
              <a:gd name="connsiteY0-1256" fmla="*/ 0 h 1958316"/>
              <a:gd name="connsiteX1-1257" fmla="*/ 947503 w 2103393"/>
              <a:gd name="connsiteY1-1258" fmla="*/ 0 h 1958316"/>
              <a:gd name="connsiteX2-1259" fmla="*/ 1183115 w 2103393"/>
              <a:gd name="connsiteY2-1260" fmla="*/ 5610 h 1958316"/>
              <a:gd name="connsiteX3-1261" fmla="*/ 1177505 w 2103393"/>
              <a:gd name="connsiteY3-1262" fmla="*/ 493664 h 1958316"/>
              <a:gd name="connsiteX4-1263" fmla="*/ 1312141 w 2103393"/>
              <a:gd name="connsiteY4-1264" fmla="*/ 572201 h 1958316"/>
              <a:gd name="connsiteX5-1265" fmla="*/ 1508484 w 2103393"/>
              <a:gd name="connsiteY5-1266" fmla="*/ 375858 h 1958316"/>
              <a:gd name="connsiteX6-1267" fmla="*/ 2058246 w 2103393"/>
              <a:gd name="connsiteY6-1268" fmla="*/ 1924167 h 1958316"/>
              <a:gd name="connsiteX7-1269" fmla="*/ 1211163 w 2103393"/>
              <a:gd name="connsiteY7-1270" fmla="*/ 1486600 h 1958316"/>
              <a:gd name="connsiteX8-1271" fmla="*/ 1194335 w 2103393"/>
              <a:gd name="connsiteY8-1272" fmla="*/ 1144403 h 1958316"/>
              <a:gd name="connsiteX9-1273" fmla="*/ 1244823 w 2103393"/>
              <a:gd name="connsiteY9-1274" fmla="*/ 757325 h 1958316"/>
              <a:gd name="connsiteX10-1275" fmla="*/ 1076528 w 2103393"/>
              <a:gd name="connsiteY10-1276" fmla="*/ 611470 h 1958316"/>
              <a:gd name="connsiteX11-1277" fmla="*/ 885795 w 2103393"/>
              <a:gd name="connsiteY11-1278" fmla="*/ 751715 h 1958316"/>
              <a:gd name="connsiteX12-1279" fmla="*/ 897014 w 2103393"/>
              <a:gd name="connsiteY12-1280" fmla="*/ 1161232 h 1958316"/>
              <a:gd name="connsiteX13-1281" fmla="*/ 930674 w 2103393"/>
              <a:gd name="connsiteY13-1282" fmla="*/ 1480991 h 1958316"/>
              <a:gd name="connsiteX14-1283" fmla="*/ 89201 w 2103393"/>
              <a:gd name="connsiteY14-1284" fmla="*/ 1952216 h 1958316"/>
              <a:gd name="connsiteX15-1285" fmla="*/ 577255 w 2103393"/>
              <a:gd name="connsiteY15-1286" fmla="*/ 375858 h 1958316"/>
              <a:gd name="connsiteX16-1287" fmla="*/ 807257 w 2103393"/>
              <a:gd name="connsiteY16-1288" fmla="*/ 611470 h 1958316"/>
              <a:gd name="connsiteX17-1289" fmla="*/ 969942 w 2103393"/>
              <a:gd name="connsiteY17-1290" fmla="*/ 499274 h 1958316"/>
              <a:gd name="connsiteX18-1291" fmla="*/ 947503 w 2103393"/>
              <a:gd name="connsiteY18-1292" fmla="*/ 0 h 1958316"/>
              <a:gd name="connsiteX0-1293" fmla="*/ 947503 w 2103393"/>
              <a:gd name="connsiteY0-1294" fmla="*/ 0 h 1958316"/>
              <a:gd name="connsiteX1-1295" fmla="*/ 947503 w 2103393"/>
              <a:gd name="connsiteY1-1296" fmla="*/ 0 h 1958316"/>
              <a:gd name="connsiteX2-1297" fmla="*/ 1183115 w 2103393"/>
              <a:gd name="connsiteY2-1298" fmla="*/ 5610 h 1958316"/>
              <a:gd name="connsiteX3-1299" fmla="*/ 1177505 w 2103393"/>
              <a:gd name="connsiteY3-1300" fmla="*/ 493664 h 1958316"/>
              <a:gd name="connsiteX4-1301" fmla="*/ 1312141 w 2103393"/>
              <a:gd name="connsiteY4-1302" fmla="*/ 572201 h 1958316"/>
              <a:gd name="connsiteX5-1303" fmla="*/ 1508484 w 2103393"/>
              <a:gd name="connsiteY5-1304" fmla="*/ 375858 h 1958316"/>
              <a:gd name="connsiteX6-1305" fmla="*/ 2058246 w 2103393"/>
              <a:gd name="connsiteY6-1306" fmla="*/ 1924167 h 1958316"/>
              <a:gd name="connsiteX7-1307" fmla="*/ 1211163 w 2103393"/>
              <a:gd name="connsiteY7-1308" fmla="*/ 1486600 h 1958316"/>
              <a:gd name="connsiteX8-1309" fmla="*/ 1194335 w 2103393"/>
              <a:gd name="connsiteY8-1310" fmla="*/ 1144403 h 1958316"/>
              <a:gd name="connsiteX9-1311" fmla="*/ 1244823 w 2103393"/>
              <a:gd name="connsiteY9-1312" fmla="*/ 757325 h 1958316"/>
              <a:gd name="connsiteX10-1313" fmla="*/ 1076528 w 2103393"/>
              <a:gd name="connsiteY10-1314" fmla="*/ 611470 h 1958316"/>
              <a:gd name="connsiteX11-1315" fmla="*/ 885795 w 2103393"/>
              <a:gd name="connsiteY11-1316" fmla="*/ 751715 h 1958316"/>
              <a:gd name="connsiteX12-1317" fmla="*/ 897014 w 2103393"/>
              <a:gd name="connsiteY12-1318" fmla="*/ 1161232 h 1958316"/>
              <a:gd name="connsiteX13-1319" fmla="*/ 930674 w 2103393"/>
              <a:gd name="connsiteY13-1320" fmla="*/ 1480991 h 1958316"/>
              <a:gd name="connsiteX14-1321" fmla="*/ 89201 w 2103393"/>
              <a:gd name="connsiteY14-1322" fmla="*/ 1952216 h 1958316"/>
              <a:gd name="connsiteX15-1323" fmla="*/ 577255 w 2103393"/>
              <a:gd name="connsiteY15-1324" fmla="*/ 375858 h 1958316"/>
              <a:gd name="connsiteX16-1325" fmla="*/ 807257 w 2103393"/>
              <a:gd name="connsiteY16-1326" fmla="*/ 611470 h 1958316"/>
              <a:gd name="connsiteX17-1327" fmla="*/ 969942 w 2103393"/>
              <a:gd name="connsiteY17-1328" fmla="*/ 499274 h 1958316"/>
              <a:gd name="connsiteX18-1329" fmla="*/ 947503 w 2103393"/>
              <a:gd name="connsiteY18-1330" fmla="*/ 0 h 1958316"/>
              <a:gd name="connsiteX0-1331" fmla="*/ 947503 w 2103393"/>
              <a:gd name="connsiteY0-1332" fmla="*/ 0 h 1958316"/>
              <a:gd name="connsiteX1-1333" fmla="*/ 947503 w 2103393"/>
              <a:gd name="connsiteY1-1334" fmla="*/ 0 h 1958316"/>
              <a:gd name="connsiteX2-1335" fmla="*/ 1183115 w 2103393"/>
              <a:gd name="connsiteY2-1336" fmla="*/ 5610 h 1958316"/>
              <a:gd name="connsiteX3-1337" fmla="*/ 1177505 w 2103393"/>
              <a:gd name="connsiteY3-1338" fmla="*/ 493664 h 1958316"/>
              <a:gd name="connsiteX4-1339" fmla="*/ 1312141 w 2103393"/>
              <a:gd name="connsiteY4-1340" fmla="*/ 572201 h 1958316"/>
              <a:gd name="connsiteX5-1341" fmla="*/ 1508484 w 2103393"/>
              <a:gd name="connsiteY5-1342" fmla="*/ 375858 h 1958316"/>
              <a:gd name="connsiteX6-1343" fmla="*/ 2058246 w 2103393"/>
              <a:gd name="connsiteY6-1344" fmla="*/ 1924167 h 1958316"/>
              <a:gd name="connsiteX7-1345" fmla="*/ 1211163 w 2103393"/>
              <a:gd name="connsiteY7-1346" fmla="*/ 1486600 h 1958316"/>
              <a:gd name="connsiteX8-1347" fmla="*/ 1194335 w 2103393"/>
              <a:gd name="connsiteY8-1348" fmla="*/ 1144403 h 1958316"/>
              <a:gd name="connsiteX9-1349" fmla="*/ 1244823 w 2103393"/>
              <a:gd name="connsiteY9-1350" fmla="*/ 757325 h 1958316"/>
              <a:gd name="connsiteX10-1351" fmla="*/ 1076528 w 2103393"/>
              <a:gd name="connsiteY10-1352" fmla="*/ 611470 h 1958316"/>
              <a:gd name="connsiteX11-1353" fmla="*/ 885795 w 2103393"/>
              <a:gd name="connsiteY11-1354" fmla="*/ 751715 h 1958316"/>
              <a:gd name="connsiteX12-1355" fmla="*/ 897014 w 2103393"/>
              <a:gd name="connsiteY12-1356" fmla="*/ 1161232 h 1958316"/>
              <a:gd name="connsiteX13-1357" fmla="*/ 930674 w 2103393"/>
              <a:gd name="connsiteY13-1358" fmla="*/ 1480991 h 1958316"/>
              <a:gd name="connsiteX14-1359" fmla="*/ 89201 w 2103393"/>
              <a:gd name="connsiteY14-1360" fmla="*/ 1952216 h 1958316"/>
              <a:gd name="connsiteX15-1361" fmla="*/ 577255 w 2103393"/>
              <a:gd name="connsiteY15-1362" fmla="*/ 375858 h 1958316"/>
              <a:gd name="connsiteX16-1363" fmla="*/ 807257 w 2103393"/>
              <a:gd name="connsiteY16-1364" fmla="*/ 611470 h 1958316"/>
              <a:gd name="connsiteX17-1365" fmla="*/ 969942 w 2103393"/>
              <a:gd name="connsiteY17-1366" fmla="*/ 499274 h 1958316"/>
              <a:gd name="connsiteX18-1367" fmla="*/ 947503 w 2103393"/>
              <a:gd name="connsiteY18-1368" fmla="*/ 0 h 1958316"/>
              <a:gd name="connsiteX0-1369" fmla="*/ 947503 w 2103393"/>
              <a:gd name="connsiteY0-1370" fmla="*/ 0 h 1958316"/>
              <a:gd name="connsiteX1-1371" fmla="*/ 947503 w 2103393"/>
              <a:gd name="connsiteY1-1372" fmla="*/ 0 h 1958316"/>
              <a:gd name="connsiteX2-1373" fmla="*/ 1183115 w 2103393"/>
              <a:gd name="connsiteY2-1374" fmla="*/ 5610 h 1958316"/>
              <a:gd name="connsiteX3-1375" fmla="*/ 1177505 w 2103393"/>
              <a:gd name="connsiteY3-1376" fmla="*/ 493664 h 1958316"/>
              <a:gd name="connsiteX4-1377" fmla="*/ 1312141 w 2103393"/>
              <a:gd name="connsiteY4-1378" fmla="*/ 572201 h 1958316"/>
              <a:gd name="connsiteX5-1379" fmla="*/ 1508484 w 2103393"/>
              <a:gd name="connsiteY5-1380" fmla="*/ 375858 h 1958316"/>
              <a:gd name="connsiteX6-1381" fmla="*/ 2058246 w 2103393"/>
              <a:gd name="connsiteY6-1382" fmla="*/ 1924167 h 1958316"/>
              <a:gd name="connsiteX7-1383" fmla="*/ 1211163 w 2103393"/>
              <a:gd name="connsiteY7-1384" fmla="*/ 1486600 h 1958316"/>
              <a:gd name="connsiteX8-1385" fmla="*/ 1194335 w 2103393"/>
              <a:gd name="connsiteY8-1386" fmla="*/ 1144403 h 1958316"/>
              <a:gd name="connsiteX9-1387" fmla="*/ 1244823 w 2103393"/>
              <a:gd name="connsiteY9-1388" fmla="*/ 757325 h 1958316"/>
              <a:gd name="connsiteX10-1389" fmla="*/ 1076528 w 2103393"/>
              <a:gd name="connsiteY10-1390" fmla="*/ 611470 h 1958316"/>
              <a:gd name="connsiteX11-1391" fmla="*/ 885795 w 2103393"/>
              <a:gd name="connsiteY11-1392" fmla="*/ 751715 h 1958316"/>
              <a:gd name="connsiteX12-1393" fmla="*/ 897014 w 2103393"/>
              <a:gd name="connsiteY12-1394" fmla="*/ 1161232 h 1958316"/>
              <a:gd name="connsiteX13-1395" fmla="*/ 930674 w 2103393"/>
              <a:gd name="connsiteY13-1396" fmla="*/ 1480991 h 1958316"/>
              <a:gd name="connsiteX14-1397" fmla="*/ 89201 w 2103393"/>
              <a:gd name="connsiteY14-1398" fmla="*/ 1952216 h 1958316"/>
              <a:gd name="connsiteX15-1399" fmla="*/ 577255 w 2103393"/>
              <a:gd name="connsiteY15-1400" fmla="*/ 375858 h 1958316"/>
              <a:gd name="connsiteX16-1401" fmla="*/ 807257 w 2103393"/>
              <a:gd name="connsiteY16-1402" fmla="*/ 611470 h 1958316"/>
              <a:gd name="connsiteX17-1403" fmla="*/ 969942 w 2103393"/>
              <a:gd name="connsiteY17-1404" fmla="*/ 499274 h 1958316"/>
              <a:gd name="connsiteX18-1405" fmla="*/ 947503 w 2103393"/>
              <a:gd name="connsiteY18-1406" fmla="*/ 0 h 1958316"/>
              <a:gd name="connsiteX0-1407" fmla="*/ 947503 w 2103393"/>
              <a:gd name="connsiteY0-1408" fmla="*/ 0 h 1958316"/>
              <a:gd name="connsiteX1-1409" fmla="*/ 947503 w 2103393"/>
              <a:gd name="connsiteY1-1410" fmla="*/ 0 h 1958316"/>
              <a:gd name="connsiteX2-1411" fmla="*/ 1183115 w 2103393"/>
              <a:gd name="connsiteY2-1412" fmla="*/ 5610 h 1958316"/>
              <a:gd name="connsiteX3-1413" fmla="*/ 1177505 w 2103393"/>
              <a:gd name="connsiteY3-1414" fmla="*/ 493664 h 1958316"/>
              <a:gd name="connsiteX4-1415" fmla="*/ 1312141 w 2103393"/>
              <a:gd name="connsiteY4-1416" fmla="*/ 572201 h 1958316"/>
              <a:gd name="connsiteX5-1417" fmla="*/ 1508484 w 2103393"/>
              <a:gd name="connsiteY5-1418" fmla="*/ 375858 h 1958316"/>
              <a:gd name="connsiteX6-1419" fmla="*/ 2058246 w 2103393"/>
              <a:gd name="connsiteY6-1420" fmla="*/ 1924167 h 1958316"/>
              <a:gd name="connsiteX7-1421" fmla="*/ 1211163 w 2103393"/>
              <a:gd name="connsiteY7-1422" fmla="*/ 1486600 h 1958316"/>
              <a:gd name="connsiteX8-1423" fmla="*/ 1194335 w 2103393"/>
              <a:gd name="connsiteY8-1424" fmla="*/ 1144403 h 1958316"/>
              <a:gd name="connsiteX9-1425" fmla="*/ 1244823 w 2103393"/>
              <a:gd name="connsiteY9-1426" fmla="*/ 757325 h 1958316"/>
              <a:gd name="connsiteX10-1427" fmla="*/ 1076528 w 2103393"/>
              <a:gd name="connsiteY10-1428" fmla="*/ 611470 h 1958316"/>
              <a:gd name="connsiteX11-1429" fmla="*/ 885795 w 2103393"/>
              <a:gd name="connsiteY11-1430" fmla="*/ 751715 h 1958316"/>
              <a:gd name="connsiteX12-1431" fmla="*/ 897014 w 2103393"/>
              <a:gd name="connsiteY12-1432" fmla="*/ 1161232 h 1958316"/>
              <a:gd name="connsiteX13-1433" fmla="*/ 891405 w 2103393"/>
              <a:gd name="connsiteY13-1434" fmla="*/ 1509040 h 1958316"/>
              <a:gd name="connsiteX14-1435" fmla="*/ 89201 w 2103393"/>
              <a:gd name="connsiteY14-1436" fmla="*/ 1952216 h 1958316"/>
              <a:gd name="connsiteX15-1437" fmla="*/ 577255 w 2103393"/>
              <a:gd name="connsiteY15-1438" fmla="*/ 375858 h 1958316"/>
              <a:gd name="connsiteX16-1439" fmla="*/ 807257 w 2103393"/>
              <a:gd name="connsiteY16-1440" fmla="*/ 611470 h 1958316"/>
              <a:gd name="connsiteX17-1441" fmla="*/ 969942 w 2103393"/>
              <a:gd name="connsiteY17-1442" fmla="*/ 499274 h 1958316"/>
              <a:gd name="connsiteX18-1443" fmla="*/ 947503 w 2103393"/>
              <a:gd name="connsiteY18-1444" fmla="*/ 0 h 1958316"/>
              <a:gd name="connsiteX0-1445" fmla="*/ 947503 w 2103393"/>
              <a:gd name="connsiteY0-1446" fmla="*/ 0 h 1958316"/>
              <a:gd name="connsiteX1-1447" fmla="*/ 947503 w 2103393"/>
              <a:gd name="connsiteY1-1448" fmla="*/ 0 h 1958316"/>
              <a:gd name="connsiteX2-1449" fmla="*/ 1183115 w 2103393"/>
              <a:gd name="connsiteY2-1450" fmla="*/ 5610 h 1958316"/>
              <a:gd name="connsiteX3-1451" fmla="*/ 1177505 w 2103393"/>
              <a:gd name="connsiteY3-1452" fmla="*/ 493664 h 1958316"/>
              <a:gd name="connsiteX4-1453" fmla="*/ 1312141 w 2103393"/>
              <a:gd name="connsiteY4-1454" fmla="*/ 572201 h 1958316"/>
              <a:gd name="connsiteX5-1455" fmla="*/ 1508484 w 2103393"/>
              <a:gd name="connsiteY5-1456" fmla="*/ 375858 h 1958316"/>
              <a:gd name="connsiteX6-1457" fmla="*/ 2058246 w 2103393"/>
              <a:gd name="connsiteY6-1458" fmla="*/ 1924167 h 1958316"/>
              <a:gd name="connsiteX7-1459" fmla="*/ 1211163 w 2103393"/>
              <a:gd name="connsiteY7-1460" fmla="*/ 1486600 h 1958316"/>
              <a:gd name="connsiteX8-1461" fmla="*/ 1194335 w 2103393"/>
              <a:gd name="connsiteY8-1462" fmla="*/ 1144403 h 1958316"/>
              <a:gd name="connsiteX9-1463" fmla="*/ 1244823 w 2103393"/>
              <a:gd name="connsiteY9-1464" fmla="*/ 757325 h 1958316"/>
              <a:gd name="connsiteX10-1465" fmla="*/ 1076528 w 2103393"/>
              <a:gd name="connsiteY10-1466" fmla="*/ 611470 h 1958316"/>
              <a:gd name="connsiteX11-1467" fmla="*/ 885795 w 2103393"/>
              <a:gd name="connsiteY11-1468" fmla="*/ 751715 h 1958316"/>
              <a:gd name="connsiteX12-1469" fmla="*/ 897014 w 2103393"/>
              <a:gd name="connsiteY12-1470" fmla="*/ 1161232 h 1958316"/>
              <a:gd name="connsiteX13-1471" fmla="*/ 891405 w 2103393"/>
              <a:gd name="connsiteY13-1472" fmla="*/ 1509040 h 1958316"/>
              <a:gd name="connsiteX14-1473" fmla="*/ 89201 w 2103393"/>
              <a:gd name="connsiteY14-1474" fmla="*/ 1952216 h 1958316"/>
              <a:gd name="connsiteX15-1475" fmla="*/ 577255 w 2103393"/>
              <a:gd name="connsiteY15-1476" fmla="*/ 375858 h 1958316"/>
              <a:gd name="connsiteX16-1477" fmla="*/ 807257 w 2103393"/>
              <a:gd name="connsiteY16-1478" fmla="*/ 611470 h 1958316"/>
              <a:gd name="connsiteX17-1479" fmla="*/ 969942 w 2103393"/>
              <a:gd name="connsiteY17-1480" fmla="*/ 499274 h 1958316"/>
              <a:gd name="connsiteX18-1481" fmla="*/ 947503 w 2103393"/>
              <a:gd name="connsiteY18-1482" fmla="*/ 0 h 1958316"/>
              <a:gd name="connsiteX0-1483" fmla="*/ 947503 w 2103393"/>
              <a:gd name="connsiteY0-1484" fmla="*/ 0 h 1958316"/>
              <a:gd name="connsiteX1-1485" fmla="*/ 947503 w 2103393"/>
              <a:gd name="connsiteY1-1486" fmla="*/ 0 h 1958316"/>
              <a:gd name="connsiteX2-1487" fmla="*/ 1183115 w 2103393"/>
              <a:gd name="connsiteY2-1488" fmla="*/ 5610 h 1958316"/>
              <a:gd name="connsiteX3-1489" fmla="*/ 1177505 w 2103393"/>
              <a:gd name="connsiteY3-1490" fmla="*/ 493664 h 1958316"/>
              <a:gd name="connsiteX4-1491" fmla="*/ 1312141 w 2103393"/>
              <a:gd name="connsiteY4-1492" fmla="*/ 572201 h 1958316"/>
              <a:gd name="connsiteX5-1493" fmla="*/ 1508484 w 2103393"/>
              <a:gd name="connsiteY5-1494" fmla="*/ 375858 h 1958316"/>
              <a:gd name="connsiteX6-1495" fmla="*/ 2058246 w 2103393"/>
              <a:gd name="connsiteY6-1496" fmla="*/ 1924167 h 1958316"/>
              <a:gd name="connsiteX7-1497" fmla="*/ 1211163 w 2103393"/>
              <a:gd name="connsiteY7-1498" fmla="*/ 1486600 h 1958316"/>
              <a:gd name="connsiteX8-1499" fmla="*/ 1194335 w 2103393"/>
              <a:gd name="connsiteY8-1500" fmla="*/ 1144403 h 1958316"/>
              <a:gd name="connsiteX9-1501" fmla="*/ 1244823 w 2103393"/>
              <a:gd name="connsiteY9-1502" fmla="*/ 757325 h 1958316"/>
              <a:gd name="connsiteX10-1503" fmla="*/ 1076528 w 2103393"/>
              <a:gd name="connsiteY10-1504" fmla="*/ 611470 h 1958316"/>
              <a:gd name="connsiteX11-1505" fmla="*/ 885795 w 2103393"/>
              <a:gd name="connsiteY11-1506" fmla="*/ 751715 h 1958316"/>
              <a:gd name="connsiteX12-1507" fmla="*/ 897014 w 2103393"/>
              <a:gd name="connsiteY12-1508" fmla="*/ 1161232 h 1958316"/>
              <a:gd name="connsiteX13-1509" fmla="*/ 891405 w 2103393"/>
              <a:gd name="connsiteY13-1510" fmla="*/ 1509040 h 1958316"/>
              <a:gd name="connsiteX14-1511" fmla="*/ 89201 w 2103393"/>
              <a:gd name="connsiteY14-1512" fmla="*/ 1952216 h 1958316"/>
              <a:gd name="connsiteX15-1513" fmla="*/ 577255 w 2103393"/>
              <a:gd name="connsiteY15-1514" fmla="*/ 375858 h 1958316"/>
              <a:gd name="connsiteX16-1515" fmla="*/ 807257 w 2103393"/>
              <a:gd name="connsiteY16-1516" fmla="*/ 611470 h 1958316"/>
              <a:gd name="connsiteX17-1517" fmla="*/ 969942 w 2103393"/>
              <a:gd name="connsiteY17-1518" fmla="*/ 499274 h 1958316"/>
              <a:gd name="connsiteX18-1519" fmla="*/ 947503 w 2103393"/>
              <a:gd name="connsiteY18-1520" fmla="*/ 0 h 1958316"/>
              <a:gd name="connsiteX0-1521" fmla="*/ 947503 w 2103393"/>
              <a:gd name="connsiteY0-1522" fmla="*/ 0 h 1958316"/>
              <a:gd name="connsiteX1-1523" fmla="*/ 947503 w 2103393"/>
              <a:gd name="connsiteY1-1524" fmla="*/ 0 h 1958316"/>
              <a:gd name="connsiteX2-1525" fmla="*/ 1183115 w 2103393"/>
              <a:gd name="connsiteY2-1526" fmla="*/ 5610 h 1958316"/>
              <a:gd name="connsiteX3-1527" fmla="*/ 1177505 w 2103393"/>
              <a:gd name="connsiteY3-1528" fmla="*/ 493664 h 1958316"/>
              <a:gd name="connsiteX4-1529" fmla="*/ 1312141 w 2103393"/>
              <a:gd name="connsiteY4-1530" fmla="*/ 572201 h 1958316"/>
              <a:gd name="connsiteX5-1531" fmla="*/ 1508484 w 2103393"/>
              <a:gd name="connsiteY5-1532" fmla="*/ 375858 h 1958316"/>
              <a:gd name="connsiteX6-1533" fmla="*/ 2058246 w 2103393"/>
              <a:gd name="connsiteY6-1534" fmla="*/ 1924167 h 1958316"/>
              <a:gd name="connsiteX7-1535" fmla="*/ 1211163 w 2103393"/>
              <a:gd name="connsiteY7-1536" fmla="*/ 1486600 h 1958316"/>
              <a:gd name="connsiteX8-1537" fmla="*/ 1194335 w 2103393"/>
              <a:gd name="connsiteY8-1538" fmla="*/ 1144403 h 1958316"/>
              <a:gd name="connsiteX9-1539" fmla="*/ 1244823 w 2103393"/>
              <a:gd name="connsiteY9-1540" fmla="*/ 757325 h 1958316"/>
              <a:gd name="connsiteX10-1541" fmla="*/ 1076528 w 2103393"/>
              <a:gd name="connsiteY10-1542" fmla="*/ 611470 h 1958316"/>
              <a:gd name="connsiteX11-1543" fmla="*/ 885795 w 2103393"/>
              <a:gd name="connsiteY11-1544" fmla="*/ 751715 h 1958316"/>
              <a:gd name="connsiteX12-1545" fmla="*/ 897014 w 2103393"/>
              <a:gd name="connsiteY12-1546" fmla="*/ 1161232 h 1958316"/>
              <a:gd name="connsiteX13-1547" fmla="*/ 891405 w 2103393"/>
              <a:gd name="connsiteY13-1548" fmla="*/ 1509040 h 1958316"/>
              <a:gd name="connsiteX14-1549" fmla="*/ 89201 w 2103393"/>
              <a:gd name="connsiteY14-1550" fmla="*/ 1952216 h 1958316"/>
              <a:gd name="connsiteX15-1551" fmla="*/ 577255 w 2103393"/>
              <a:gd name="connsiteY15-1552" fmla="*/ 375858 h 1958316"/>
              <a:gd name="connsiteX16-1553" fmla="*/ 807257 w 2103393"/>
              <a:gd name="connsiteY16-1554" fmla="*/ 611470 h 1958316"/>
              <a:gd name="connsiteX17-1555" fmla="*/ 969942 w 2103393"/>
              <a:gd name="connsiteY17-1556" fmla="*/ 499274 h 1958316"/>
              <a:gd name="connsiteX18-1557" fmla="*/ 947503 w 2103393"/>
              <a:gd name="connsiteY18-1558" fmla="*/ 0 h 1958316"/>
              <a:gd name="connsiteX0-1559" fmla="*/ 947503 w 2103393"/>
              <a:gd name="connsiteY0-1560" fmla="*/ 0 h 1958316"/>
              <a:gd name="connsiteX1-1561" fmla="*/ 947503 w 2103393"/>
              <a:gd name="connsiteY1-1562" fmla="*/ 0 h 1958316"/>
              <a:gd name="connsiteX2-1563" fmla="*/ 1183115 w 2103393"/>
              <a:gd name="connsiteY2-1564" fmla="*/ 5610 h 1958316"/>
              <a:gd name="connsiteX3-1565" fmla="*/ 1177505 w 2103393"/>
              <a:gd name="connsiteY3-1566" fmla="*/ 493664 h 1958316"/>
              <a:gd name="connsiteX4-1567" fmla="*/ 1312141 w 2103393"/>
              <a:gd name="connsiteY4-1568" fmla="*/ 572201 h 1958316"/>
              <a:gd name="connsiteX5-1569" fmla="*/ 1508484 w 2103393"/>
              <a:gd name="connsiteY5-1570" fmla="*/ 375858 h 1958316"/>
              <a:gd name="connsiteX6-1571" fmla="*/ 2058246 w 2103393"/>
              <a:gd name="connsiteY6-1572" fmla="*/ 1924167 h 1958316"/>
              <a:gd name="connsiteX7-1573" fmla="*/ 1211163 w 2103393"/>
              <a:gd name="connsiteY7-1574" fmla="*/ 1486600 h 1958316"/>
              <a:gd name="connsiteX8-1575" fmla="*/ 1194335 w 2103393"/>
              <a:gd name="connsiteY8-1576" fmla="*/ 1144403 h 1958316"/>
              <a:gd name="connsiteX9-1577" fmla="*/ 1244823 w 2103393"/>
              <a:gd name="connsiteY9-1578" fmla="*/ 757325 h 1958316"/>
              <a:gd name="connsiteX10-1579" fmla="*/ 1076528 w 2103393"/>
              <a:gd name="connsiteY10-1580" fmla="*/ 611470 h 1958316"/>
              <a:gd name="connsiteX11-1581" fmla="*/ 885795 w 2103393"/>
              <a:gd name="connsiteY11-1582" fmla="*/ 751715 h 1958316"/>
              <a:gd name="connsiteX12-1583" fmla="*/ 897014 w 2103393"/>
              <a:gd name="connsiteY12-1584" fmla="*/ 1161232 h 1958316"/>
              <a:gd name="connsiteX13-1585" fmla="*/ 891405 w 2103393"/>
              <a:gd name="connsiteY13-1586" fmla="*/ 1509040 h 1958316"/>
              <a:gd name="connsiteX14-1587" fmla="*/ 89201 w 2103393"/>
              <a:gd name="connsiteY14-1588" fmla="*/ 1952216 h 1958316"/>
              <a:gd name="connsiteX15-1589" fmla="*/ 577255 w 2103393"/>
              <a:gd name="connsiteY15-1590" fmla="*/ 375858 h 1958316"/>
              <a:gd name="connsiteX16-1591" fmla="*/ 807257 w 2103393"/>
              <a:gd name="connsiteY16-1592" fmla="*/ 611470 h 1958316"/>
              <a:gd name="connsiteX17-1593" fmla="*/ 969942 w 2103393"/>
              <a:gd name="connsiteY17-1594" fmla="*/ 499274 h 1958316"/>
              <a:gd name="connsiteX18-1595" fmla="*/ 947503 w 2103393"/>
              <a:gd name="connsiteY18-1596" fmla="*/ 0 h 1958316"/>
              <a:gd name="connsiteX0-1597" fmla="*/ 947503 w 2103393"/>
              <a:gd name="connsiteY0-1598" fmla="*/ 0 h 1958316"/>
              <a:gd name="connsiteX1-1599" fmla="*/ 947503 w 2103393"/>
              <a:gd name="connsiteY1-1600" fmla="*/ 0 h 1958316"/>
              <a:gd name="connsiteX2-1601" fmla="*/ 1183115 w 2103393"/>
              <a:gd name="connsiteY2-1602" fmla="*/ 5610 h 1958316"/>
              <a:gd name="connsiteX3-1603" fmla="*/ 1177505 w 2103393"/>
              <a:gd name="connsiteY3-1604" fmla="*/ 493664 h 1958316"/>
              <a:gd name="connsiteX4-1605" fmla="*/ 1312141 w 2103393"/>
              <a:gd name="connsiteY4-1606" fmla="*/ 572201 h 1958316"/>
              <a:gd name="connsiteX5-1607" fmla="*/ 1508484 w 2103393"/>
              <a:gd name="connsiteY5-1608" fmla="*/ 375858 h 1958316"/>
              <a:gd name="connsiteX6-1609" fmla="*/ 2058246 w 2103393"/>
              <a:gd name="connsiteY6-1610" fmla="*/ 1924167 h 1958316"/>
              <a:gd name="connsiteX7-1611" fmla="*/ 1211163 w 2103393"/>
              <a:gd name="connsiteY7-1612" fmla="*/ 1486600 h 1958316"/>
              <a:gd name="connsiteX8-1613" fmla="*/ 1194335 w 2103393"/>
              <a:gd name="connsiteY8-1614" fmla="*/ 1144403 h 1958316"/>
              <a:gd name="connsiteX9-1615" fmla="*/ 1244823 w 2103393"/>
              <a:gd name="connsiteY9-1616" fmla="*/ 757325 h 1958316"/>
              <a:gd name="connsiteX10-1617" fmla="*/ 1076528 w 2103393"/>
              <a:gd name="connsiteY10-1618" fmla="*/ 611470 h 1958316"/>
              <a:gd name="connsiteX11-1619" fmla="*/ 885795 w 2103393"/>
              <a:gd name="connsiteY11-1620" fmla="*/ 751715 h 1958316"/>
              <a:gd name="connsiteX12-1621" fmla="*/ 897014 w 2103393"/>
              <a:gd name="connsiteY12-1622" fmla="*/ 1161232 h 1958316"/>
              <a:gd name="connsiteX13-1623" fmla="*/ 891405 w 2103393"/>
              <a:gd name="connsiteY13-1624" fmla="*/ 1509040 h 1958316"/>
              <a:gd name="connsiteX14-1625" fmla="*/ 89201 w 2103393"/>
              <a:gd name="connsiteY14-1626" fmla="*/ 1952216 h 1958316"/>
              <a:gd name="connsiteX15-1627" fmla="*/ 577255 w 2103393"/>
              <a:gd name="connsiteY15-1628" fmla="*/ 375858 h 1958316"/>
              <a:gd name="connsiteX16-1629" fmla="*/ 807257 w 2103393"/>
              <a:gd name="connsiteY16-1630" fmla="*/ 611470 h 1958316"/>
              <a:gd name="connsiteX17-1631" fmla="*/ 969942 w 2103393"/>
              <a:gd name="connsiteY17-1632" fmla="*/ 499274 h 1958316"/>
              <a:gd name="connsiteX18-1633" fmla="*/ 947503 w 2103393"/>
              <a:gd name="connsiteY18-1634" fmla="*/ 0 h 1958316"/>
              <a:gd name="connsiteX0-1635" fmla="*/ 947503 w 2103393"/>
              <a:gd name="connsiteY0-1636" fmla="*/ 0 h 1958316"/>
              <a:gd name="connsiteX1-1637" fmla="*/ 947503 w 2103393"/>
              <a:gd name="connsiteY1-1638" fmla="*/ 0 h 1958316"/>
              <a:gd name="connsiteX2-1639" fmla="*/ 1183115 w 2103393"/>
              <a:gd name="connsiteY2-1640" fmla="*/ 5610 h 1958316"/>
              <a:gd name="connsiteX3-1641" fmla="*/ 1177505 w 2103393"/>
              <a:gd name="connsiteY3-1642" fmla="*/ 493664 h 1958316"/>
              <a:gd name="connsiteX4-1643" fmla="*/ 1312141 w 2103393"/>
              <a:gd name="connsiteY4-1644" fmla="*/ 572201 h 1958316"/>
              <a:gd name="connsiteX5-1645" fmla="*/ 1508484 w 2103393"/>
              <a:gd name="connsiteY5-1646" fmla="*/ 375858 h 1958316"/>
              <a:gd name="connsiteX6-1647" fmla="*/ 2058246 w 2103393"/>
              <a:gd name="connsiteY6-1648" fmla="*/ 1924167 h 1958316"/>
              <a:gd name="connsiteX7-1649" fmla="*/ 1211163 w 2103393"/>
              <a:gd name="connsiteY7-1650" fmla="*/ 1486600 h 1958316"/>
              <a:gd name="connsiteX8-1651" fmla="*/ 1194335 w 2103393"/>
              <a:gd name="connsiteY8-1652" fmla="*/ 1144403 h 1958316"/>
              <a:gd name="connsiteX9-1653" fmla="*/ 1244823 w 2103393"/>
              <a:gd name="connsiteY9-1654" fmla="*/ 757325 h 1958316"/>
              <a:gd name="connsiteX10-1655" fmla="*/ 1076528 w 2103393"/>
              <a:gd name="connsiteY10-1656" fmla="*/ 611470 h 1958316"/>
              <a:gd name="connsiteX11-1657" fmla="*/ 885795 w 2103393"/>
              <a:gd name="connsiteY11-1658" fmla="*/ 751715 h 1958316"/>
              <a:gd name="connsiteX12-1659" fmla="*/ 897014 w 2103393"/>
              <a:gd name="connsiteY12-1660" fmla="*/ 1161232 h 1958316"/>
              <a:gd name="connsiteX13-1661" fmla="*/ 891405 w 2103393"/>
              <a:gd name="connsiteY13-1662" fmla="*/ 1509040 h 1958316"/>
              <a:gd name="connsiteX14-1663" fmla="*/ 89201 w 2103393"/>
              <a:gd name="connsiteY14-1664" fmla="*/ 1952216 h 1958316"/>
              <a:gd name="connsiteX15-1665" fmla="*/ 577255 w 2103393"/>
              <a:gd name="connsiteY15-1666" fmla="*/ 375858 h 1958316"/>
              <a:gd name="connsiteX16-1667" fmla="*/ 807257 w 2103393"/>
              <a:gd name="connsiteY16-1668" fmla="*/ 611470 h 1958316"/>
              <a:gd name="connsiteX17-1669" fmla="*/ 969942 w 2103393"/>
              <a:gd name="connsiteY17-1670" fmla="*/ 499274 h 1958316"/>
              <a:gd name="connsiteX18-1671" fmla="*/ 947503 w 2103393"/>
              <a:gd name="connsiteY18-1672" fmla="*/ 0 h 1958316"/>
              <a:gd name="connsiteX0-1673" fmla="*/ 947503 w 2103393"/>
              <a:gd name="connsiteY0-1674" fmla="*/ 0 h 1958316"/>
              <a:gd name="connsiteX1-1675" fmla="*/ 947503 w 2103393"/>
              <a:gd name="connsiteY1-1676" fmla="*/ 0 h 1958316"/>
              <a:gd name="connsiteX2-1677" fmla="*/ 1183115 w 2103393"/>
              <a:gd name="connsiteY2-1678" fmla="*/ 5610 h 1958316"/>
              <a:gd name="connsiteX3-1679" fmla="*/ 1177505 w 2103393"/>
              <a:gd name="connsiteY3-1680" fmla="*/ 493664 h 1958316"/>
              <a:gd name="connsiteX4-1681" fmla="*/ 1312141 w 2103393"/>
              <a:gd name="connsiteY4-1682" fmla="*/ 572201 h 1958316"/>
              <a:gd name="connsiteX5-1683" fmla="*/ 1508484 w 2103393"/>
              <a:gd name="connsiteY5-1684" fmla="*/ 375858 h 1958316"/>
              <a:gd name="connsiteX6-1685" fmla="*/ 2058246 w 2103393"/>
              <a:gd name="connsiteY6-1686" fmla="*/ 1924167 h 1958316"/>
              <a:gd name="connsiteX7-1687" fmla="*/ 1211163 w 2103393"/>
              <a:gd name="connsiteY7-1688" fmla="*/ 1486600 h 1958316"/>
              <a:gd name="connsiteX8-1689" fmla="*/ 1194335 w 2103393"/>
              <a:gd name="connsiteY8-1690" fmla="*/ 1144403 h 1958316"/>
              <a:gd name="connsiteX9-1691" fmla="*/ 1244823 w 2103393"/>
              <a:gd name="connsiteY9-1692" fmla="*/ 757325 h 1958316"/>
              <a:gd name="connsiteX10-1693" fmla="*/ 1076528 w 2103393"/>
              <a:gd name="connsiteY10-1694" fmla="*/ 611470 h 1958316"/>
              <a:gd name="connsiteX11-1695" fmla="*/ 885795 w 2103393"/>
              <a:gd name="connsiteY11-1696" fmla="*/ 751715 h 1958316"/>
              <a:gd name="connsiteX12-1697" fmla="*/ 919453 w 2103393"/>
              <a:gd name="connsiteY12-1698" fmla="*/ 1189281 h 1958316"/>
              <a:gd name="connsiteX13-1699" fmla="*/ 891405 w 2103393"/>
              <a:gd name="connsiteY13-1700" fmla="*/ 1509040 h 1958316"/>
              <a:gd name="connsiteX14-1701" fmla="*/ 89201 w 2103393"/>
              <a:gd name="connsiteY14-1702" fmla="*/ 1952216 h 1958316"/>
              <a:gd name="connsiteX15-1703" fmla="*/ 577255 w 2103393"/>
              <a:gd name="connsiteY15-1704" fmla="*/ 375858 h 1958316"/>
              <a:gd name="connsiteX16-1705" fmla="*/ 807257 w 2103393"/>
              <a:gd name="connsiteY16-1706" fmla="*/ 611470 h 1958316"/>
              <a:gd name="connsiteX17-1707" fmla="*/ 969942 w 2103393"/>
              <a:gd name="connsiteY17-1708" fmla="*/ 499274 h 1958316"/>
              <a:gd name="connsiteX18-1709" fmla="*/ 947503 w 2103393"/>
              <a:gd name="connsiteY18-1710" fmla="*/ 0 h 1958316"/>
              <a:gd name="connsiteX0-1711" fmla="*/ 947503 w 2103393"/>
              <a:gd name="connsiteY0-1712" fmla="*/ 0 h 1958316"/>
              <a:gd name="connsiteX1-1713" fmla="*/ 947503 w 2103393"/>
              <a:gd name="connsiteY1-1714" fmla="*/ 0 h 1958316"/>
              <a:gd name="connsiteX2-1715" fmla="*/ 1183115 w 2103393"/>
              <a:gd name="connsiteY2-1716" fmla="*/ 5610 h 1958316"/>
              <a:gd name="connsiteX3-1717" fmla="*/ 1177505 w 2103393"/>
              <a:gd name="connsiteY3-1718" fmla="*/ 493664 h 1958316"/>
              <a:gd name="connsiteX4-1719" fmla="*/ 1312141 w 2103393"/>
              <a:gd name="connsiteY4-1720" fmla="*/ 572201 h 1958316"/>
              <a:gd name="connsiteX5-1721" fmla="*/ 1508484 w 2103393"/>
              <a:gd name="connsiteY5-1722" fmla="*/ 375858 h 1958316"/>
              <a:gd name="connsiteX6-1723" fmla="*/ 2058246 w 2103393"/>
              <a:gd name="connsiteY6-1724" fmla="*/ 1924167 h 1958316"/>
              <a:gd name="connsiteX7-1725" fmla="*/ 1211163 w 2103393"/>
              <a:gd name="connsiteY7-1726" fmla="*/ 1486600 h 1958316"/>
              <a:gd name="connsiteX8-1727" fmla="*/ 1194335 w 2103393"/>
              <a:gd name="connsiteY8-1728" fmla="*/ 1144403 h 1958316"/>
              <a:gd name="connsiteX9-1729" fmla="*/ 1244823 w 2103393"/>
              <a:gd name="connsiteY9-1730" fmla="*/ 757325 h 1958316"/>
              <a:gd name="connsiteX10-1731" fmla="*/ 1076528 w 2103393"/>
              <a:gd name="connsiteY10-1732" fmla="*/ 611470 h 1958316"/>
              <a:gd name="connsiteX11-1733" fmla="*/ 885795 w 2103393"/>
              <a:gd name="connsiteY11-1734" fmla="*/ 751715 h 1958316"/>
              <a:gd name="connsiteX12-1735" fmla="*/ 919453 w 2103393"/>
              <a:gd name="connsiteY12-1736" fmla="*/ 1189281 h 1958316"/>
              <a:gd name="connsiteX13-1737" fmla="*/ 891405 w 2103393"/>
              <a:gd name="connsiteY13-1738" fmla="*/ 1509040 h 1958316"/>
              <a:gd name="connsiteX14-1739" fmla="*/ 89201 w 2103393"/>
              <a:gd name="connsiteY14-1740" fmla="*/ 1952216 h 1958316"/>
              <a:gd name="connsiteX15-1741" fmla="*/ 577255 w 2103393"/>
              <a:gd name="connsiteY15-1742" fmla="*/ 375858 h 1958316"/>
              <a:gd name="connsiteX16-1743" fmla="*/ 807257 w 2103393"/>
              <a:gd name="connsiteY16-1744" fmla="*/ 611470 h 1958316"/>
              <a:gd name="connsiteX17-1745" fmla="*/ 969942 w 2103393"/>
              <a:gd name="connsiteY17-1746" fmla="*/ 499274 h 1958316"/>
              <a:gd name="connsiteX18-1747" fmla="*/ 947503 w 2103393"/>
              <a:gd name="connsiteY18-1748" fmla="*/ 0 h 1958316"/>
              <a:gd name="connsiteX0-1749" fmla="*/ 947503 w 2103393"/>
              <a:gd name="connsiteY0-1750" fmla="*/ 0 h 1958316"/>
              <a:gd name="connsiteX1-1751" fmla="*/ 947503 w 2103393"/>
              <a:gd name="connsiteY1-1752" fmla="*/ 0 h 1958316"/>
              <a:gd name="connsiteX2-1753" fmla="*/ 1183115 w 2103393"/>
              <a:gd name="connsiteY2-1754" fmla="*/ 5610 h 1958316"/>
              <a:gd name="connsiteX3-1755" fmla="*/ 1177505 w 2103393"/>
              <a:gd name="connsiteY3-1756" fmla="*/ 493664 h 1958316"/>
              <a:gd name="connsiteX4-1757" fmla="*/ 1312141 w 2103393"/>
              <a:gd name="connsiteY4-1758" fmla="*/ 572201 h 1958316"/>
              <a:gd name="connsiteX5-1759" fmla="*/ 1508484 w 2103393"/>
              <a:gd name="connsiteY5-1760" fmla="*/ 375858 h 1958316"/>
              <a:gd name="connsiteX6-1761" fmla="*/ 2058246 w 2103393"/>
              <a:gd name="connsiteY6-1762" fmla="*/ 1924167 h 1958316"/>
              <a:gd name="connsiteX7-1763" fmla="*/ 1211163 w 2103393"/>
              <a:gd name="connsiteY7-1764" fmla="*/ 1486600 h 1958316"/>
              <a:gd name="connsiteX8-1765" fmla="*/ 1194335 w 2103393"/>
              <a:gd name="connsiteY8-1766" fmla="*/ 1144403 h 1958316"/>
              <a:gd name="connsiteX9-1767" fmla="*/ 1244823 w 2103393"/>
              <a:gd name="connsiteY9-1768" fmla="*/ 757325 h 1958316"/>
              <a:gd name="connsiteX10-1769" fmla="*/ 1076528 w 2103393"/>
              <a:gd name="connsiteY10-1770" fmla="*/ 611470 h 1958316"/>
              <a:gd name="connsiteX11-1771" fmla="*/ 885795 w 2103393"/>
              <a:gd name="connsiteY11-1772" fmla="*/ 751715 h 1958316"/>
              <a:gd name="connsiteX12-1773" fmla="*/ 919453 w 2103393"/>
              <a:gd name="connsiteY12-1774" fmla="*/ 1189281 h 1958316"/>
              <a:gd name="connsiteX13-1775" fmla="*/ 891405 w 2103393"/>
              <a:gd name="connsiteY13-1776" fmla="*/ 1509040 h 1958316"/>
              <a:gd name="connsiteX14-1777" fmla="*/ 89201 w 2103393"/>
              <a:gd name="connsiteY14-1778" fmla="*/ 1952216 h 1958316"/>
              <a:gd name="connsiteX15-1779" fmla="*/ 577255 w 2103393"/>
              <a:gd name="connsiteY15-1780" fmla="*/ 375858 h 1958316"/>
              <a:gd name="connsiteX16-1781" fmla="*/ 807257 w 2103393"/>
              <a:gd name="connsiteY16-1782" fmla="*/ 611470 h 1958316"/>
              <a:gd name="connsiteX17-1783" fmla="*/ 969942 w 2103393"/>
              <a:gd name="connsiteY17-1784" fmla="*/ 499274 h 1958316"/>
              <a:gd name="connsiteX18-1785" fmla="*/ 947503 w 2103393"/>
              <a:gd name="connsiteY18-1786" fmla="*/ 0 h 1958316"/>
              <a:gd name="connsiteX0-1787" fmla="*/ 947503 w 2103393"/>
              <a:gd name="connsiteY0-1788" fmla="*/ 0 h 1958316"/>
              <a:gd name="connsiteX1-1789" fmla="*/ 947503 w 2103393"/>
              <a:gd name="connsiteY1-1790" fmla="*/ 0 h 1958316"/>
              <a:gd name="connsiteX2-1791" fmla="*/ 1183115 w 2103393"/>
              <a:gd name="connsiteY2-1792" fmla="*/ 5610 h 1958316"/>
              <a:gd name="connsiteX3-1793" fmla="*/ 1177505 w 2103393"/>
              <a:gd name="connsiteY3-1794" fmla="*/ 493664 h 1958316"/>
              <a:gd name="connsiteX4-1795" fmla="*/ 1312141 w 2103393"/>
              <a:gd name="connsiteY4-1796" fmla="*/ 572201 h 1958316"/>
              <a:gd name="connsiteX5-1797" fmla="*/ 1508484 w 2103393"/>
              <a:gd name="connsiteY5-1798" fmla="*/ 375858 h 1958316"/>
              <a:gd name="connsiteX6-1799" fmla="*/ 2058246 w 2103393"/>
              <a:gd name="connsiteY6-1800" fmla="*/ 1924167 h 1958316"/>
              <a:gd name="connsiteX7-1801" fmla="*/ 1211163 w 2103393"/>
              <a:gd name="connsiteY7-1802" fmla="*/ 1486600 h 1958316"/>
              <a:gd name="connsiteX8-1803" fmla="*/ 1227994 w 2103393"/>
              <a:gd name="connsiteY8-1804" fmla="*/ 1194891 h 1958316"/>
              <a:gd name="connsiteX9-1805" fmla="*/ 1244823 w 2103393"/>
              <a:gd name="connsiteY9-1806" fmla="*/ 757325 h 1958316"/>
              <a:gd name="connsiteX10-1807" fmla="*/ 1076528 w 2103393"/>
              <a:gd name="connsiteY10-1808" fmla="*/ 611470 h 1958316"/>
              <a:gd name="connsiteX11-1809" fmla="*/ 885795 w 2103393"/>
              <a:gd name="connsiteY11-1810" fmla="*/ 751715 h 1958316"/>
              <a:gd name="connsiteX12-1811" fmla="*/ 919453 w 2103393"/>
              <a:gd name="connsiteY12-1812" fmla="*/ 1189281 h 1958316"/>
              <a:gd name="connsiteX13-1813" fmla="*/ 891405 w 2103393"/>
              <a:gd name="connsiteY13-1814" fmla="*/ 1509040 h 1958316"/>
              <a:gd name="connsiteX14-1815" fmla="*/ 89201 w 2103393"/>
              <a:gd name="connsiteY14-1816" fmla="*/ 1952216 h 1958316"/>
              <a:gd name="connsiteX15-1817" fmla="*/ 577255 w 2103393"/>
              <a:gd name="connsiteY15-1818" fmla="*/ 375858 h 1958316"/>
              <a:gd name="connsiteX16-1819" fmla="*/ 807257 w 2103393"/>
              <a:gd name="connsiteY16-1820" fmla="*/ 611470 h 1958316"/>
              <a:gd name="connsiteX17-1821" fmla="*/ 969942 w 2103393"/>
              <a:gd name="connsiteY17-1822" fmla="*/ 499274 h 1958316"/>
              <a:gd name="connsiteX18-1823" fmla="*/ 947503 w 2103393"/>
              <a:gd name="connsiteY18-1824" fmla="*/ 0 h 1958316"/>
              <a:gd name="connsiteX0-1825" fmla="*/ 947503 w 2103393"/>
              <a:gd name="connsiteY0-1826" fmla="*/ 0 h 1958316"/>
              <a:gd name="connsiteX1-1827" fmla="*/ 947503 w 2103393"/>
              <a:gd name="connsiteY1-1828" fmla="*/ 0 h 1958316"/>
              <a:gd name="connsiteX2-1829" fmla="*/ 1183115 w 2103393"/>
              <a:gd name="connsiteY2-1830" fmla="*/ 5610 h 1958316"/>
              <a:gd name="connsiteX3-1831" fmla="*/ 1177505 w 2103393"/>
              <a:gd name="connsiteY3-1832" fmla="*/ 493664 h 1958316"/>
              <a:gd name="connsiteX4-1833" fmla="*/ 1312141 w 2103393"/>
              <a:gd name="connsiteY4-1834" fmla="*/ 572201 h 1958316"/>
              <a:gd name="connsiteX5-1835" fmla="*/ 1508484 w 2103393"/>
              <a:gd name="connsiteY5-1836" fmla="*/ 375858 h 1958316"/>
              <a:gd name="connsiteX6-1837" fmla="*/ 2058246 w 2103393"/>
              <a:gd name="connsiteY6-1838" fmla="*/ 1924167 h 1958316"/>
              <a:gd name="connsiteX7-1839" fmla="*/ 1211163 w 2103393"/>
              <a:gd name="connsiteY7-1840" fmla="*/ 1486600 h 1958316"/>
              <a:gd name="connsiteX8-1841" fmla="*/ 1227994 w 2103393"/>
              <a:gd name="connsiteY8-1842" fmla="*/ 1194891 h 1958316"/>
              <a:gd name="connsiteX9-1843" fmla="*/ 1244823 w 2103393"/>
              <a:gd name="connsiteY9-1844" fmla="*/ 757325 h 1958316"/>
              <a:gd name="connsiteX10-1845" fmla="*/ 1076528 w 2103393"/>
              <a:gd name="connsiteY10-1846" fmla="*/ 611470 h 1958316"/>
              <a:gd name="connsiteX11-1847" fmla="*/ 885795 w 2103393"/>
              <a:gd name="connsiteY11-1848" fmla="*/ 751715 h 1958316"/>
              <a:gd name="connsiteX12-1849" fmla="*/ 919453 w 2103393"/>
              <a:gd name="connsiteY12-1850" fmla="*/ 1189281 h 1958316"/>
              <a:gd name="connsiteX13-1851" fmla="*/ 891405 w 2103393"/>
              <a:gd name="connsiteY13-1852" fmla="*/ 1509040 h 1958316"/>
              <a:gd name="connsiteX14-1853" fmla="*/ 89201 w 2103393"/>
              <a:gd name="connsiteY14-1854" fmla="*/ 1952216 h 1958316"/>
              <a:gd name="connsiteX15-1855" fmla="*/ 577255 w 2103393"/>
              <a:gd name="connsiteY15-1856" fmla="*/ 375858 h 1958316"/>
              <a:gd name="connsiteX16-1857" fmla="*/ 807257 w 2103393"/>
              <a:gd name="connsiteY16-1858" fmla="*/ 611470 h 1958316"/>
              <a:gd name="connsiteX17-1859" fmla="*/ 969942 w 2103393"/>
              <a:gd name="connsiteY17-1860" fmla="*/ 499274 h 1958316"/>
              <a:gd name="connsiteX18-1861" fmla="*/ 947503 w 2103393"/>
              <a:gd name="connsiteY18-1862" fmla="*/ 0 h 1958316"/>
              <a:gd name="connsiteX0-1863" fmla="*/ 947503 w 2103393"/>
              <a:gd name="connsiteY0-1864" fmla="*/ 0 h 1959848"/>
              <a:gd name="connsiteX1-1865" fmla="*/ 947503 w 2103393"/>
              <a:gd name="connsiteY1-1866" fmla="*/ 0 h 1959848"/>
              <a:gd name="connsiteX2-1867" fmla="*/ 1183115 w 2103393"/>
              <a:gd name="connsiteY2-1868" fmla="*/ 5610 h 1959848"/>
              <a:gd name="connsiteX3-1869" fmla="*/ 1177505 w 2103393"/>
              <a:gd name="connsiteY3-1870" fmla="*/ 493664 h 1959848"/>
              <a:gd name="connsiteX4-1871" fmla="*/ 1312141 w 2103393"/>
              <a:gd name="connsiteY4-1872" fmla="*/ 572201 h 1959848"/>
              <a:gd name="connsiteX5-1873" fmla="*/ 1508484 w 2103393"/>
              <a:gd name="connsiteY5-1874" fmla="*/ 375858 h 1959848"/>
              <a:gd name="connsiteX6-1875" fmla="*/ 2058246 w 2103393"/>
              <a:gd name="connsiteY6-1876" fmla="*/ 1924167 h 1959848"/>
              <a:gd name="connsiteX7-1877" fmla="*/ 1211163 w 2103393"/>
              <a:gd name="connsiteY7-1878" fmla="*/ 1486600 h 1959848"/>
              <a:gd name="connsiteX8-1879" fmla="*/ 1227994 w 2103393"/>
              <a:gd name="connsiteY8-1880" fmla="*/ 1194891 h 1959848"/>
              <a:gd name="connsiteX9-1881" fmla="*/ 1244823 w 2103393"/>
              <a:gd name="connsiteY9-1882" fmla="*/ 757325 h 1959848"/>
              <a:gd name="connsiteX10-1883" fmla="*/ 1076528 w 2103393"/>
              <a:gd name="connsiteY10-1884" fmla="*/ 611470 h 1959848"/>
              <a:gd name="connsiteX11-1885" fmla="*/ 885795 w 2103393"/>
              <a:gd name="connsiteY11-1886" fmla="*/ 751715 h 1959848"/>
              <a:gd name="connsiteX12-1887" fmla="*/ 919453 w 2103393"/>
              <a:gd name="connsiteY12-1888" fmla="*/ 1189281 h 1959848"/>
              <a:gd name="connsiteX13-1889" fmla="*/ 891405 w 2103393"/>
              <a:gd name="connsiteY13-1890" fmla="*/ 1509040 h 1959848"/>
              <a:gd name="connsiteX14-1891" fmla="*/ 89201 w 2103393"/>
              <a:gd name="connsiteY14-1892" fmla="*/ 1952216 h 1959848"/>
              <a:gd name="connsiteX15-1893" fmla="*/ 577255 w 2103393"/>
              <a:gd name="connsiteY15-1894" fmla="*/ 375858 h 1959848"/>
              <a:gd name="connsiteX16-1895" fmla="*/ 807257 w 2103393"/>
              <a:gd name="connsiteY16-1896" fmla="*/ 611470 h 1959848"/>
              <a:gd name="connsiteX17-1897" fmla="*/ 969942 w 2103393"/>
              <a:gd name="connsiteY17-1898" fmla="*/ 499274 h 1959848"/>
              <a:gd name="connsiteX18-1899" fmla="*/ 947503 w 2103393"/>
              <a:gd name="connsiteY18-1900" fmla="*/ 0 h 1959848"/>
              <a:gd name="connsiteX0-1901" fmla="*/ 947503 w 2103393"/>
              <a:gd name="connsiteY0-1902" fmla="*/ 0 h 1959848"/>
              <a:gd name="connsiteX1-1903" fmla="*/ 947503 w 2103393"/>
              <a:gd name="connsiteY1-1904" fmla="*/ 0 h 1959848"/>
              <a:gd name="connsiteX2-1905" fmla="*/ 1183115 w 2103393"/>
              <a:gd name="connsiteY2-1906" fmla="*/ 5610 h 1959848"/>
              <a:gd name="connsiteX3-1907" fmla="*/ 1177505 w 2103393"/>
              <a:gd name="connsiteY3-1908" fmla="*/ 493664 h 1959848"/>
              <a:gd name="connsiteX4-1909" fmla="*/ 1312141 w 2103393"/>
              <a:gd name="connsiteY4-1910" fmla="*/ 572201 h 1959848"/>
              <a:gd name="connsiteX5-1911" fmla="*/ 1508484 w 2103393"/>
              <a:gd name="connsiteY5-1912" fmla="*/ 375858 h 1959848"/>
              <a:gd name="connsiteX6-1913" fmla="*/ 2058246 w 2103393"/>
              <a:gd name="connsiteY6-1914" fmla="*/ 1924167 h 1959848"/>
              <a:gd name="connsiteX7-1915" fmla="*/ 1211163 w 2103393"/>
              <a:gd name="connsiteY7-1916" fmla="*/ 1486600 h 1959848"/>
              <a:gd name="connsiteX8-1917" fmla="*/ 1222384 w 2103393"/>
              <a:gd name="connsiteY8-1918" fmla="*/ 1178062 h 1959848"/>
              <a:gd name="connsiteX9-1919" fmla="*/ 1244823 w 2103393"/>
              <a:gd name="connsiteY9-1920" fmla="*/ 757325 h 1959848"/>
              <a:gd name="connsiteX10-1921" fmla="*/ 1076528 w 2103393"/>
              <a:gd name="connsiteY10-1922" fmla="*/ 611470 h 1959848"/>
              <a:gd name="connsiteX11-1923" fmla="*/ 885795 w 2103393"/>
              <a:gd name="connsiteY11-1924" fmla="*/ 751715 h 1959848"/>
              <a:gd name="connsiteX12-1925" fmla="*/ 919453 w 2103393"/>
              <a:gd name="connsiteY12-1926" fmla="*/ 1189281 h 1959848"/>
              <a:gd name="connsiteX13-1927" fmla="*/ 891405 w 2103393"/>
              <a:gd name="connsiteY13-1928" fmla="*/ 1509040 h 1959848"/>
              <a:gd name="connsiteX14-1929" fmla="*/ 89201 w 2103393"/>
              <a:gd name="connsiteY14-1930" fmla="*/ 1952216 h 1959848"/>
              <a:gd name="connsiteX15-1931" fmla="*/ 577255 w 2103393"/>
              <a:gd name="connsiteY15-1932" fmla="*/ 375858 h 1959848"/>
              <a:gd name="connsiteX16-1933" fmla="*/ 807257 w 2103393"/>
              <a:gd name="connsiteY16-1934" fmla="*/ 611470 h 1959848"/>
              <a:gd name="connsiteX17-1935" fmla="*/ 969942 w 2103393"/>
              <a:gd name="connsiteY17-1936" fmla="*/ 499274 h 1959848"/>
              <a:gd name="connsiteX18-1937" fmla="*/ 947503 w 2103393"/>
              <a:gd name="connsiteY18-1938" fmla="*/ 0 h 1959848"/>
              <a:gd name="connsiteX0-1939" fmla="*/ 947503 w 2103393"/>
              <a:gd name="connsiteY0-1940" fmla="*/ 0 h 1959848"/>
              <a:gd name="connsiteX1-1941" fmla="*/ 947503 w 2103393"/>
              <a:gd name="connsiteY1-1942" fmla="*/ 0 h 1959848"/>
              <a:gd name="connsiteX2-1943" fmla="*/ 1183115 w 2103393"/>
              <a:gd name="connsiteY2-1944" fmla="*/ 5610 h 1959848"/>
              <a:gd name="connsiteX3-1945" fmla="*/ 1177505 w 2103393"/>
              <a:gd name="connsiteY3-1946" fmla="*/ 493664 h 1959848"/>
              <a:gd name="connsiteX4-1947" fmla="*/ 1312141 w 2103393"/>
              <a:gd name="connsiteY4-1948" fmla="*/ 572201 h 1959848"/>
              <a:gd name="connsiteX5-1949" fmla="*/ 1508484 w 2103393"/>
              <a:gd name="connsiteY5-1950" fmla="*/ 375858 h 1959848"/>
              <a:gd name="connsiteX6-1951" fmla="*/ 2058246 w 2103393"/>
              <a:gd name="connsiteY6-1952" fmla="*/ 1924167 h 1959848"/>
              <a:gd name="connsiteX7-1953" fmla="*/ 1211163 w 2103393"/>
              <a:gd name="connsiteY7-1954" fmla="*/ 1486600 h 1959848"/>
              <a:gd name="connsiteX8-1955" fmla="*/ 1205554 w 2103393"/>
              <a:gd name="connsiteY8-1956" fmla="*/ 1200502 h 1959848"/>
              <a:gd name="connsiteX9-1957" fmla="*/ 1244823 w 2103393"/>
              <a:gd name="connsiteY9-1958" fmla="*/ 757325 h 1959848"/>
              <a:gd name="connsiteX10-1959" fmla="*/ 1076528 w 2103393"/>
              <a:gd name="connsiteY10-1960" fmla="*/ 611470 h 1959848"/>
              <a:gd name="connsiteX11-1961" fmla="*/ 885795 w 2103393"/>
              <a:gd name="connsiteY11-1962" fmla="*/ 751715 h 1959848"/>
              <a:gd name="connsiteX12-1963" fmla="*/ 919453 w 2103393"/>
              <a:gd name="connsiteY12-1964" fmla="*/ 1189281 h 1959848"/>
              <a:gd name="connsiteX13-1965" fmla="*/ 891405 w 2103393"/>
              <a:gd name="connsiteY13-1966" fmla="*/ 1509040 h 1959848"/>
              <a:gd name="connsiteX14-1967" fmla="*/ 89201 w 2103393"/>
              <a:gd name="connsiteY14-1968" fmla="*/ 1952216 h 1959848"/>
              <a:gd name="connsiteX15-1969" fmla="*/ 577255 w 2103393"/>
              <a:gd name="connsiteY15-1970" fmla="*/ 375858 h 1959848"/>
              <a:gd name="connsiteX16-1971" fmla="*/ 807257 w 2103393"/>
              <a:gd name="connsiteY16-1972" fmla="*/ 611470 h 1959848"/>
              <a:gd name="connsiteX17-1973" fmla="*/ 969942 w 2103393"/>
              <a:gd name="connsiteY17-1974" fmla="*/ 499274 h 1959848"/>
              <a:gd name="connsiteX18-1975" fmla="*/ 947503 w 2103393"/>
              <a:gd name="connsiteY18-1976" fmla="*/ 0 h 1959848"/>
              <a:gd name="connsiteX0-1977" fmla="*/ 947503 w 2103393"/>
              <a:gd name="connsiteY0-1978" fmla="*/ 0 h 1959848"/>
              <a:gd name="connsiteX1-1979" fmla="*/ 947503 w 2103393"/>
              <a:gd name="connsiteY1-1980" fmla="*/ 0 h 1959848"/>
              <a:gd name="connsiteX2-1981" fmla="*/ 1183115 w 2103393"/>
              <a:gd name="connsiteY2-1982" fmla="*/ 5610 h 1959848"/>
              <a:gd name="connsiteX3-1983" fmla="*/ 1177505 w 2103393"/>
              <a:gd name="connsiteY3-1984" fmla="*/ 493664 h 1959848"/>
              <a:gd name="connsiteX4-1985" fmla="*/ 1312141 w 2103393"/>
              <a:gd name="connsiteY4-1986" fmla="*/ 572201 h 1959848"/>
              <a:gd name="connsiteX5-1987" fmla="*/ 1508484 w 2103393"/>
              <a:gd name="connsiteY5-1988" fmla="*/ 375858 h 1959848"/>
              <a:gd name="connsiteX6-1989" fmla="*/ 2058246 w 2103393"/>
              <a:gd name="connsiteY6-1990" fmla="*/ 1924167 h 1959848"/>
              <a:gd name="connsiteX7-1991" fmla="*/ 1211163 w 2103393"/>
              <a:gd name="connsiteY7-1992" fmla="*/ 1486600 h 1959848"/>
              <a:gd name="connsiteX8-1993" fmla="*/ 1205554 w 2103393"/>
              <a:gd name="connsiteY8-1994" fmla="*/ 1200502 h 1959848"/>
              <a:gd name="connsiteX9-1995" fmla="*/ 1244823 w 2103393"/>
              <a:gd name="connsiteY9-1996" fmla="*/ 757325 h 1959848"/>
              <a:gd name="connsiteX10-1997" fmla="*/ 1076528 w 2103393"/>
              <a:gd name="connsiteY10-1998" fmla="*/ 611470 h 1959848"/>
              <a:gd name="connsiteX11-1999" fmla="*/ 885795 w 2103393"/>
              <a:gd name="connsiteY11-2000" fmla="*/ 751715 h 1959848"/>
              <a:gd name="connsiteX12-2001" fmla="*/ 919453 w 2103393"/>
              <a:gd name="connsiteY12-2002" fmla="*/ 1189281 h 1959848"/>
              <a:gd name="connsiteX13-2003" fmla="*/ 891405 w 2103393"/>
              <a:gd name="connsiteY13-2004" fmla="*/ 1509040 h 1959848"/>
              <a:gd name="connsiteX14-2005" fmla="*/ 89201 w 2103393"/>
              <a:gd name="connsiteY14-2006" fmla="*/ 1952216 h 1959848"/>
              <a:gd name="connsiteX15-2007" fmla="*/ 577255 w 2103393"/>
              <a:gd name="connsiteY15-2008" fmla="*/ 375858 h 1959848"/>
              <a:gd name="connsiteX16-2009" fmla="*/ 807257 w 2103393"/>
              <a:gd name="connsiteY16-2010" fmla="*/ 611470 h 1959848"/>
              <a:gd name="connsiteX17-2011" fmla="*/ 969942 w 2103393"/>
              <a:gd name="connsiteY17-2012" fmla="*/ 499274 h 1959848"/>
              <a:gd name="connsiteX18-2013" fmla="*/ 947503 w 2103393"/>
              <a:gd name="connsiteY18-2014" fmla="*/ 0 h 1959848"/>
              <a:gd name="connsiteX0-2015" fmla="*/ 947503 w 2103393"/>
              <a:gd name="connsiteY0-2016" fmla="*/ 0 h 1959848"/>
              <a:gd name="connsiteX1-2017" fmla="*/ 947503 w 2103393"/>
              <a:gd name="connsiteY1-2018" fmla="*/ 0 h 1959848"/>
              <a:gd name="connsiteX2-2019" fmla="*/ 1183115 w 2103393"/>
              <a:gd name="connsiteY2-2020" fmla="*/ 5610 h 1959848"/>
              <a:gd name="connsiteX3-2021" fmla="*/ 1177505 w 2103393"/>
              <a:gd name="connsiteY3-2022" fmla="*/ 493664 h 1959848"/>
              <a:gd name="connsiteX4-2023" fmla="*/ 1312141 w 2103393"/>
              <a:gd name="connsiteY4-2024" fmla="*/ 572201 h 1959848"/>
              <a:gd name="connsiteX5-2025" fmla="*/ 1508484 w 2103393"/>
              <a:gd name="connsiteY5-2026" fmla="*/ 375858 h 1959848"/>
              <a:gd name="connsiteX6-2027" fmla="*/ 2058246 w 2103393"/>
              <a:gd name="connsiteY6-2028" fmla="*/ 1924167 h 1959848"/>
              <a:gd name="connsiteX7-2029" fmla="*/ 1211163 w 2103393"/>
              <a:gd name="connsiteY7-2030" fmla="*/ 1486600 h 1959848"/>
              <a:gd name="connsiteX8-2031" fmla="*/ 1205554 w 2103393"/>
              <a:gd name="connsiteY8-2032" fmla="*/ 1200502 h 1959848"/>
              <a:gd name="connsiteX9-2033" fmla="*/ 1244823 w 2103393"/>
              <a:gd name="connsiteY9-2034" fmla="*/ 757325 h 1959848"/>
              <a:gd name="connsiteX10-2035" fmla="*/ 1076528 w 2103393"/>
              <a:gd name="connsiteY10-2036" fmla="*/ 611470 h 1959848"/>
              <a:gd name="connsiteX11-2037" fmla="*/ 885795 w 2103393"/>
              <a:gd name="connsiteY11-2038" fmla="*/ 751715 h 1959848"/>
              <a:gd name="connsiteX12-2039" fmla="*/ 919453 w 2103393"/>
              <a:gd name="connsiteY12-2040" fmla="*/ 1189281 h 1959848"/>
              <a:gd name="connsiteX13-2041" fmla="*/ 891405 w 2103393"/>
              <a:gd name="connsiteY13-2042" fmla="*/ 1509040 h 1959848"/>
              <a:gd name="connsiteX14-2043" fmla="*/ 89201 w 2103393"/>
              <a:gd name="connsiteY14-2044" fmla="*/ 1952216 h 1959848"/>
              <a:gd name="connsiteX15-2045" fmla="*/ 577255 w 2103393"/>
              <a:gd name="connsiteY15-2046" fmla="*/ 375858 h 1959848"/>
              <a:gd name="connsiteX16-2047" fmla="*/ 807257 w 2103393"/>
              <a:gd name="connsiteY16-2048" fmla="*/ 611470 h 1959848"/>
              <a:gd name="connsiteX17-2049" fmla="*/ 969942 w 2103393"/>
              <a:gd name="connsiteY17-2050" fmla="*/ 499274 h 1959848"/>
              <a:gd name="connsiteX18-2051" fmla="*/ 947503 w 2103393"/>
              <a:gd name="connsiteY18-2052" fmla="*/ 0 h 1959848"/>
              <a:gd name="connsiteX0-2053" fmla="*/ 947503 w 2103393"/>
              <a:gd name="connsiteY0-2054" fmla="*/ 0 h 1959848"/>
              <a:gd name="connsiteX1-2055" fmla="*/ 947503 w 2103393"/>
              <a:gd name="connsiteY1-2056" fmla="*/ 0 h 1959848"/>
              <a:gd name="connsiteX2-2057" fmla="*/ 1183115 w 2103393"/>
              <a:gd name="connsiteY2-2058" fmla="*/ 5610 h 1959848"/>
              <a:gd name="connsiteX3-2059" fmla="*/ 1177505 w 2103393"/>
              <a:gd name="connsiteY3-2060" fmla="*/ 493664 h 1959848"/>
              <a:gd name="connsiteX4-2061" fmla="*/ 1312141 w 2103393"/>
              <a:gd name="connsiteY4-2062" fmla="*/ 572201 h 1959848"/>
              <a:gd name="connsiteX5-2063" fmla="*/ 1508484 w 2103393"/>
              <a:gd name="connsiteY5-2064" fmla="*/ 375858 h 1959848"/>
              <a:gd name="connsiteX6-2065" fmla="*/ 2058246 w 2103393"/>
              <a:gd name="connsiteY6-2066" fmla="*/ 1924167 h 1959848"/>
              <a:gd name="connsiteX7-2067" fmla="*/ 1211163 w 2103393"/>
              <a:gd name="connsiteY7-2068" fmla="*/ 1486600 h 1959848"/>
              <a:gd name="connsiteX8-2069" fmla="*/ 1205554 w 2103393"/>
              <a:gd name="connsiteY8-2070" fmla="*/ 1200502 h 1959848"/>
              <a:gd name="connsiteX9-2071" fmla="*/ 1244823 w 2103393"/>
              <a:gd name="connsiteY9-2072" fmla="*/ 757325 h 1959848"/>
              <a:gd name="connsiteX10-2073" fmla="*/ 1076528 w 2103393"/>
              <a:gd name="connsiteY10-2074" fmla="*/ 611470 h 1959848"/>
              <a:gd name="connsiteX11-2075" fmla="*/ 885795 w 2103393"/>
              <a:gd name="connsiteY11-2076" fmla="*/ 751715 h 1959848"/>
              <a:gd name="connsiteX12-2077" fmla="*/ 919453 w 2103393"/>
              <a:gd name="connsiteY12-2078" fmla="*/ 1189281 h 1959848"/>
              <a:gd name="connsiteX13-2079" fmla="*/ 891405 w 2103393"/>
              <a:gd name="connsiteY13-2080" fmla="*/ 1509040 h 1959848"/>
              <a:gd name="connsiteX14-2081" fmla="*/ 89201 w 2103393"/>
              <a:gd name="connsiteY14-2082" fmla="*/ 1952216 h 1959848"/>
              <a:gd name="connsiteX15-2083" fmla="*/ 577255 w 2103393"/>
              <a:gd name="connsiteY15-2084" fmla="*/ 375858 h 1959848"/>
              <a:gd name="connsiteX16-2085" fmla="*/ 807257 w 2103393"/>
              <a:gd name="connsiteY16-2086" fmla="*/ 611470 h 1959848"/>
              <a:gd name="connsiteX17-2087" fmla="*/ 969942 w 2103393"/>
              <a:gd name="connsiteY17-2088" fmla="*/ 499274 h 1959848"/>
              <a:gd name="connsiteX18-2089" fmla="*/ 947503 w 2103393"/>
              <a:gd name="connsiteY18-2090" fmla="*/ 0 h 1959848"/>
              <a:gd name="connsiteX0-2091" fmla="*/ 947503 w 2103393"/>
              <a:gd name="connsiteY0-2092" fmla="*/ 0 h 1959848"/>
              <a:gd name="connsiteX1-2093" fmla="*/ 947503 w 2103393"/>
              <a:gd name="connsiteY1-2094" fmla="*/ 0 h 1959848"/>
              <a:gd name="connsiteX2-2095" fmla="*/ 1183115 w 2103393"/>
              <a:gd name="connsiteY2-2096" fmla="*/ 5610 h 1959848"/>
              <a:gd name="connsiteX3-2097" fmla="*/ 1177505 w 2103393"/>
              <a:gd name="connsiteY3-2098" fmla="*/ 493664 h 1959848"/>
              <a:gd name="connsiteX4-2099" fmla="*/ 1312141 w 2103393"/>
              <a:gd name="connsiteY4-2100" fmla="*/ 572201 h 1959848"/>
              <a:gd name="connsiteX5-2101" fmla="*/ 1508484 w 2103393"/>
              <a:gd name="connsiteY5-2102" fmla="*/ 375858 h 1959848"/>
              <a:gd name="connsiteX6-2103" fmla="*/ 2058246 w 2103393"/>
              <a:gd name="connsiteY6-2104" fmla="*/ 1924167 h 1959848"/>
              <a:gd name="connsiteX7-2105" fmla="*/ 1211163 w 2103393"/>
              <a:gd name="connsiteY7-2106" fmla="*/ 1486600 h 1959848"/>
              <a:gd name="connsiteX8-2107" fmla="*/ 1205554 w 2103393"/>
              <a:gd name="connsiteY8-2108" fmla="*/ 1200502 h 1959848"/>
              <a:gd name="connsiteX9-2109" fmla="*/ 1244823 w 2103393"/>
              <a:gd name="connsiteY9-2110" fmla="*/ 757325 h 1959848"/>
              <a:gd name="connsiteX10-2111" fmla="*/ 1076528 w 2103393"/>
              <a:gd name="connsiteY10-2112" fmla="*/ 611470 h 1959848"/>
              <a:gd name="connsiteX11-2113" fmla="*/ 885795 w 2103393"/>
              <a:gd name="connsiteY11-2114" fmla="*/ 751715 h 1959848"/>
              <a:gd name="connsiteX12-2115" fmla="*/ 919453 w 2103393"/>
              <a:gd name="connsiteY12-2116" fmla="*/ 1189281 h 1959848"/>
              <a:gd name="connsiteX13-2117" fmla="*/ 891405 w 2103393"/>
              <a:gd name="connsiteY13-2118" fmla="*/ 1509040 h 1959848"/>
              <a:gd name="connsiteX14-2119" fmla="*/ 89201 w 2103393"/>
              <a:gd name="connsiteY14-2120" fmla="*/ 1952216 h 1959848"/>
              <a:gd name="connsiteX15-2121" fmla="*/ 577255 w 2103393"/>
              <a:gd name="connsiteY15-2122" fmla="*/ 375858 h 1959848"/>
              <a:gd name="connsiteX16-2123" fmla="*/ 807257 w 2103393"/>
              <a:gd name="connsiteY16-2124" fmla="*/ 611470 h 1959848"/>
              <a:gd name="connsiteX17-2125" fmla="*/ 969942 w 2103393"/>
              <a:gd name="connsiteY17-2126" fmla="*/ 499274 h 1959848"/>
              <a:gd name="connsiteX18-2127" fmla="*/ 947503 w 2103393"/>
              <a:gd name="connsiteY18-2128" fmla="*/ 0 h 1959848"/>
              <a:gd name="connsiteX0-2129" fmla="*/ 947503 w 2103393"/>
              <a:gd name="connsiteY0-2130" fmla="*/ 0 h 1959848"/>
              <a:gd name="connsiteX1-2131" fmla="*/ 947503 w 2103393"/>
              <a:gd name="connsiteY1-2132" fmla="*/ 0 h 1959848"/>
              <a:gd name="connsiteX2-2133" fmla="*/ 1183115 w 2103393"/>
              <a:gd name="connsiteY2-2134" fmla="*/ 5610 h 1959848"/>
              <a:gd name="connsiteX3-2135" fmla="*/ 1177505 w 2103393"/>
              <a:gd name="connsiteY3-2136" fmla="*/ 493664 h 1959848"/>
              <a:gd name="connsiteX4-2137" fmla="*/ 1312141 w 2103393"/>
              <a:gd name="connsiteY4-2138" fmla="*/ 572201 h 1959848"/>
              <a:gd name="connsiteX5-2139" fmla="*/ 1508484 w 2103393"/>
              <a:gd name="connsiteY5-2140" fmla="*/ 375858 h 1959848"/>
              <a:gd name="connsiteX6-2141" fmla="*/ 2058246 w 2103393"/>
              <a:gd name="connsiteY6-2142" fmla="*/ 1924167 h 1959848"/>
              <a:gd name="connsiteX7-2143" fmla="*/ 1211163 w 2103393"/>
              <a:gd name="connsiteY7-2144" fmla="*/ 1486600 h 1959848"/>
              <a:gd name="connsiteX8-2145" fmla="*/ 1205554 w 2103393"/>
              <a:gd name="connsiteY8-2146" fmla="*/ 1200502 h 1959848"/>
              <a:gd name="connsiteX9-2147" fmla="*/ 1244823 w 2103393"/>
              <a:gd name="connsiteY9-2148" fmla="*/ 757325 h 1959848"/>
              <a:gd name="connsiteX10-2149" fmla="*/ 1076528 w 2103393"/>
              <a:gd name="connsiteY10-2150" fmla="*/ 611470 h 1959848"/>
              <a:gd name="connsiteX11-2151" fmla="*/ 885795 w 2103393"/>
              <a:gd name="connsiteY11-2152" fmla="*/ 751715 h 1959848"/>
              <a:gd name="connsiteX12-2153" fmla="*/ 919453 w 2103393"/>
              <a:gd name="connsiteY12-2154" fmla="*/ 1189281 h 1959848"/>
              <a:gd name="connsiteX13-2155" fmla="*/ 891405 w 2103393"/>
              <a:gd name="connsiteY13-2156" fmla="*/ 1509040 h 1959848"/>
              <a:gd name="connsiteX14-2157" fmla="*/ 89201 w 2103393"/>
              <a:gd name="connsiteY14-2158" fmla="*/ 1952216 h 1959848"/>
              <a:gd name="connsiteX15-2159" fmla="*/ 577255 w 2103393"/>
              <a:gd name="connsiteY15-2160" fmla="*/ 375858 h 1959848"/>
              <a:gd name="connsiteX16-2161" fmla="*/ 807257 w 2103393"/>
              <a:gd name="connsiteY16-2162" fmla="*/ 611470 h 1959848"/>
              <a:gd name="connsiteX17-2163" fmla="*/ 969942 w 2103393"/>
              <a:gd name="connsiteY17-2164" fmla="*/ 499274 h 1959848"/>
              <a:gd name="connsiteX18-2165" fmla="*/ 947503 w 2103393"/>
              <a:gd name="connsiteY18-2166" fmla="*/ 0 h 1959848"/>
              <a:gd name="connsiteX0-2167" fmla="*/ 947503 w 2103393"/>
              <a:gd name="connsiteY0-2168" fmla="*/ 0 h 1961617"/>
              <a:gd name="connsiteX1-2169" fmla="*/ 947503 w 2103393"/>
              <a:gd name="connsiteY1-2170" fmla="*/ 0 h 1961617"/>
              <a:gd name="connsiteX2-2171" fmla="*/ 1183115 w 2103393"/>
              <a:gd name="connsiteY2-2172" fmla="*/ 5610 h 1961617"/>
              <a:gd name="connsiteX3-2173" fmla="*/ 1177505 w 2103393"/>
              <a:gd name="connsiteY3-2174" fmla="*/ 493664 h 1961617"/>
              <a:gd name="connsiteX4-2175" fmla="*/ 1312141 w 2103393"/>
              <a:gd name="connsiteY4-2176" fmla="*/ 572201 h 1961617"/>
              <a:gd name="connsiteX5-2177" fmla="*/ 1508484 w 2103393"/>
              <a:gd name="connsiteY5-2178" fmla="*/ 375858 h 1961617"/>
              <a:gd name="connsiteX6-2179" fmla="*/ 2058246 w 2103393"/>
              <a:gd name="connsiteY6-2180" fmla="*/ 1924167 h 1961617"/>
              <a:gd name="connsiteX7-2181" fmla="*/ 1244822 w 2103393"/>
              <a:gd name="connsiteY7-2182" fmla="*/ 1514649 h 1961617"/>
              <a:gd name="connsiteX8-2183" fmla="*/ 1205554 w 2103393"/>
              <a:gd name="connsiteY8-2184" fmla="*/ 1200502 h 1961617"/>
              <a:gd name="connsiteX9-2185" fmla="*/ 1244823 w 2103393"/>
              <a:gd name="connsiteY9-2186" fmla="*/ 757325 h 1961617"/>
              <a:gd name="connsiteX10-2187" fmla="*/ 1076528 w 2103393"/>
              <a:gd name="connsiteY10-2188" fmla="*/ 611470 h 1961617"/>
              <a:gd name="connsiteX11-2189" fmla="*/ 885795 w 2103393"/>
              <a:gd name="connsiteY11-2190" fmla="*/ 751715 h 1961617"/>
              <a:gd name="connsiteX12-2191" fmla="*/ 919453 w 2103393"/>
              <a:gd name="connsiteY12-2192" fmla="*/ 1189281 h 1961617"/>
              <a:gd name="connsiteX13-2193" fmla="*/ 891405 w 2103393"/>
              <a:gd name="connsiteY13-2194" fmla="*/ 1509040 h 1961617"/>
              <a:gd name="connsiteX14-2195" fmla="*/ 89201 w 2103393"/>
              <a:gd name="connsiteY14-2196" fmla="*/ 1952216 h 1961617"/>
              <a:gd name="connsiteX15-2197" fmla="*/ 577255 w 2103393"/>
              <a:gd name="connsiteY15-2198" fmla="*/ 375858 h 1961617"/>
              <a:gd name="connsiteX16-2199" fmla="*/ 807257 w 2103393"/>
              <a:gd name="connsiteY16-2200" fmla="*/ 611470 h 1961617"/>
              <a:gd name="connsiteX17-2201" fmla="*/ 969942 w 2103393"/>
              <a:gd name="connsiteY17-2202" fmla="*/ 499274 h 1961617"/>
              <a:gd name="connsiteX18-2203" fmla="*/ 947503 w 2103393"/>
              <a:gd name="connsiteY18-2204" fmla="*/ 0 h 1961617"/>
              <a:gd name="connsiteX0-2205" fmla="*/ 947503 w 2103393"/>
              <a:gd name="connsiteY0-2206" fmla="*/ 0 h 1961617"/>
              <a:gd name="connsiteX1-2207" fmla="*/ 947503 w 2103393"/>
              <a:gd name="connsiteY1-2208" fmla="*/ 0 h 1961617"/>
              <a:gd name="connsiteX2-2209" fmla="*/ 1183115 w 2103393"/>
              <a:gd name="connsiteY2-2210" fmla="*/ 5610 h 1961617"/>
              <a:gd name="connsiteX3-2211" fmla="*/ 1177505 w 2103393"/>
              <a:gd name="connsiteY3-2212" fmla="*/ 493664 h 1961617"/>
              <a:gd name="connsiteX4-2213" fmla="*/ 1312141 w 2103393"/>
              <a:gd name="connsiteY4-2214" fmla="*/ 572201 h 1961617"/>
              <a:gd name="connsiteX5-2215" fmla="*/ 1508484 w 2103393"/>
              <a:gd name="connsiteY5-2216" fmla="*/ 375858 h 1961617"/>
              <a:gd name="connsiteX6-2217" fmla="*/ 2058246 w 2103393"/>
              <a:gd name="connsiteY6-2218" fmla="*/ 1924167 h 1961617"/>
              <a:gd name="connsiteX7-2219" fmla="*/ 1244822 w 2103393"/>
              <a:gd name="connsiteY7-2220" fmla="*/ 1514649 h 1961617"/>
              <a:gd name="connsiteX8-2221" fmla="*/ 1205554 w 2103393"/>
              <a:gd name="connsiteY8-2222" fmla="*/ 1200502 h 1961617"/>
              <a:gd name="connsiteX9-2223" fmla="*/ 1244823 w 2103393"/>
              <a:gd name="connsiteY9-2224" fmla="*/ 757325 h 1961617"/>
              <a:gd name="connsiteX10-2225" fmla="*/ 1076528 w 2103393"/>
              <a:gd name="connsiteY10-2226" fmla="*/ 611470 h 1961617"/>
              <a:gd name="connsiteX11-2227" fmla="*/ 885795 w 2103393"/>
              <a:gd name="connsiteY11-2228" fmla="*/ 751715 h 1961617"/>
              <a:gd name="connsiteX12-2229" fmla="*/ 919453 w 2103393"/>
              <a:gd name="connsiteY12-2230" fmla="*/ 1189281 h 1961617"/>
              <a:gd name="connsiteX13-2231" fmla="*/ 891405 w 2103393"/>
              <a:gd name="connsiteY13-2232" fmla="*/ 1509040 h 1961617"/>
              <a:gd name="connsiteX14-2233" fmla="*/ 89201 w 2103393"/>
              <a:gd name="connsiteY14-2234" fmla="*/ 1952216 h 1961617"/>
              <a:gd name="connsiteX15-2235" fmla="*/ 577255 w 2103393"/>
              <a:gd name="connsiteY15-2236" fmla="*/ 375858 h 1961617"/>
              <a:gd name="connsiteX16-2237" fmla="*/ 807257 w 2103393"/>
              <a:gd name="connsiteY16-2238" fmla="*/ 611470 h 1961617"/>
              <a:gd name="connsiteX17-2239" fmla="*/ 969942 w 2103393"/>
              <a:gd name="connsiteY17-2240" fmla="*/ 499274 h 1961617"/>
              <a:gd name="connsiteX18-2241" fmla="*/ 947503 w 2103393"/>
              <a:gd name="connsiteY18-2242" fmla="*/ 0 h 1961617"/>
              <a:gd name="connsiteX0-2243" fmla="*/ 947503 w 2103393"/>
              <a:gd name="connsiteY0-2244" fmla="*/ 0 h 1963064"/>
              <a:gd name="connsiteX1-2245" fmla="*/ 947503 w 2103393"/>
              <a:gd name="connsiteY1-2246" fmla="*/ 0 h 1963064"/>
              <a:gd name="connsiteX2-2247" fmla="*/ 1183115 w 2103393"/>
              <a:gd name="connsiteY2-2248" fmla="*/ 5610 h 1963064"/>
              <a:gd name="connsiteX3-2249" fmla="*/ 1177505 w 2103393"/>
              <a:gd name="connsiteY3-2250" fmla="*/ 493664 h 1963064"/>
              <a:gd name="connsiteX4-2251" fmla="*/ 1312141 w 2103393"/>
              <a:gd name="connsiteY4-2252" fmla="*/ 572201 h 1963064"/>
              <a:gd name="connsiteX5-2253" fmla="*/ 1508484 w 2103393"/>
              <a:gd name="connsiteY5-2254" fmla="*/ 375858 h 1963064"/>
              <a:gd name="connsiteX6-2255" fmla="*/ 2058246 w 2103393"/>
              <a:gd name="connsiteY6-2256" fmla="*/ 1924167 h 1963064"/>
              <a:gd name="connsiteX7-2257" fmla="*/ 1244822 w 2103393"/>
              <a:gd name="connsiteY7-2258" fmla="*/ 1514649 h 1963064"/>
              <a:gd name="connsiteX8-2259" fmla="*/ 1205554 w 2103393"/>
              <a:gd name="connsiteY8-2260" fmla="*/ 1200502 h 1963064"/>
              <a:gd name="connsiteX9-2261" fmla="*/ 1244823 w 2103393"/>
              <a:gd name="connsiteY9-2262" fmla="*/ 757325 h 1963064"/>
              <a:gd name="connsiteX10-2263" fmla="*/ 1076528 w 2103393"/>
              <a:gd name="connsiteY10-2264" fmla="*/ 611470 h 1963064"/>
              <a:gd name="connsiteX11-2265" fmla="*/ 885795 w 2103393"/>
              <a:gd name="connsiteY11-2266" fmla="*/ 751715 h 1963064"/>
              <a:gd name="connsiteX12-2267" fmla="*/ 919453 w 2103393"/>
              <a:gd name="connsiteY12-2268" fmla="*/ 1189281 h 1963064"/>
              <a:gd name="connsiteX13-2269" fmla="*/ 891405 w 2103393"/>
              <a:gd name="connsiteY13-2270" fmla="*/ 1509040 h 1963064"/>
              <a:gd name="connsiteX14-2271" fmla="*/ 89201 w 2103393"/>
              <a:gd name="connsiteY14-2272" fmla="*/ 1952216 h 1963064"/>
              <a:gd name="connsiteX15-2273" fmla="*/ 577255 w 2103393"/>
              <a:gd name="connsiteY15-2274" fmla="*/ 375858 h 1963064"/>
              <a:gd name="connsiteX16-2275" fmla="*/ 807257 w 2103393"/>
              <a:gd name="connsiteY16-2276" fmla="*/ 611470 h 1963064"/>
              <a:gd name="connsiteX17-2277" fmla="*/ 969942 w 2103393"/>
              <a:gd name="connsiteY17-2278" fmla="*/ 499274 h 1963064"/>
              <a:gd name="connsiteX18-2279" fmla="*/ 947503 w 2103393"/>
              <a:gd name="connsiteY18-2280" fmla="*/ 0 h 1963064"/>
              <a:gd name="connsiteX0-2281" fmla="*/ 947503 w 2103393"/>
              <a:gd name="connsiteY0-2282" fmla="*/ 0 h 1964995"/>
              <a:gd name="connsiteX1-2283" fmla="*/ 947503 w 2103393"/>
              <a:gd name="connsiteY1-2284" fmla="*/ 0 h 1964995"/>
              <a:gd name="connsiteX2-2285" fmla="*/ 1183115 w 2103393"/>
              <a:gd name="connsiteY2-2286" fmla="*/ 5610 h 1964995"/>
              <a:gd name="connsiteX3-2287" fmla="*/ 1177505 w 2103393"/>
              <a:gd name="connsiteY3-2288" fmla="*/ 493664 h 1964995"/>
              <a:gd name="connsiteX4-2289" fmla="*/ 1312141 w 2103393"/>
              <a:gd name="connsiteY4-2290" fmla="*/ 572201 h 1964995"/>
              <a:gd name="connsiteX5-2291" fmla="*/ 1508484 w 2103393"/>
              <a:gd name="connsiteY5-2292" fmla="*/ 375858 h 1964995"/>
              <a:gd name="connsiteX6-2293" fmla="*/ 2058246 w 2103393"/>
              <a:gd name="connsiteY6-2294" fmla="*/ 1924167 h 1964995"/>
              <a:gd name="connsiteX7-2295" fmla="*/ 1244822 w 2103393"/>
              <a:gd name="connsiteY7-2296" fmla="*/ 1514649 h 1964995"/>
              <a:gd name="connsiteX8-2297" fmla="*/ 1205554 w 2103393"/>
              <a:gd name="connsiteY8-2298" fmla="*/ 1200502 h 1964995"/>
              <a:gd name="connsiteX9-2299" fmla="*/ 1244823 w 2103393"/>
              <a:gd name="connsiteY9-2300" fmla="*/ 757325 h 1964995"/>
              <a:gd name="connsiteX10-2301" fmla="*/ 1076528 w 2103393"/>
              <a:gd name="connsiteY10-2302" fmla="*/ 611470 h 1964995"/>
              <a:gd name="connsiteX11-2303" fmla="*/ 885795 w 2103393"/>
              <a:gd name="connsiteY11-2304" fmla="*/ 751715 h 1964995"/>
              <a:gd name="connsiteX12-2305" fmla="*/ 919453 w 2103393"/>
              <a:gd name="connsiteY12-2306" fmla="*/ 1189281 h 1964995"/>
              <a:gd name="connsiteX13-2307" fmla="*/ 891405 w 2103393"/>
              <a:gd name="connsiteY13-2308" fmla="*/ 1509040 h 1964995"/>
              <a:gd name="connsiteX14-2309" fmla="*/ 89201 w 2103393"/>
              <a:gd name="connsiteY14-2310" fmla="*/ 1952216 h 1964995"/>
              <a:gd name="connsiteX15-2311" fmla="*/ 577255 w 2103393"/>
              <a:gd name="connsiteY15-2312" fmla="*/ 375858 h 1964995"/>
              <a:gd name="connsiteX16-2313" fmla="*/ 807257 w 2103393"/>
              <a:gd name="connsiteY16-2314" fmla="*/ 611470 h 1964995"/>
              <a:gd name="connsiteX17-2315" fmla="*/ 969942 w 2103393"/>
              <a:gd name="connsiteY17-2316" fmla="*/ 499274 h 1964995"/>
              <a:gd name="connsiteX18-2317" fmla="*/ 947503 w 2103393"/>
              <a:gd name="connsiteY18-2318" fmla="*/ 0 h 1964995"/>
              <a:gd name="connsiteX0-2319" fmla="*/ 947503 w 2103393"/>
              <a:gd name="connsiteY0-2320" fmla="*/ 13781 h 1978776"/>
              <a:gd name="connsiteX1-2321" fmla="*/ 947503 w 2103393"/>
              <a:gd name="connsiteY1-2322" fmla="*/ 13781 h 1978776"/>
              <a:gd name="connsiteX2-2323" fmla="*/ 1183115 w 2103393"/>
              <a:gd name="connsiteY2-2324" fmla="*/ 19391 h 1978776"/>
              <a:gd name="connsiteX3-2325" fmla="*/ 1177505 w 2103393"/>
              <a:gd name="connsiteY3-2326" fmla="*/ 507445 h 1978776"/>
              <a:gd name="connsiteX4-2327" fmla="*/ 1312141 w 2103393"/>
              <a:gd name="connsiteY4-2328" fmla="*/ 585982 h 1978776"/>
              <a:gd name="connsiteX5-2329" fmla="*/ 1508484 w 2103393"/>
              <a:gd name="connsiteY5-2330" fmla="*/ 389639 h 1978776"/>
              <a:gd name="connsiteX6-2331" fmla="*/ 2058246 w 2103393"/>
              <a:gd name="connsiteY6-2332" fmla="*/ 1937948 h 1978776"/>
              <a:gd name="connsiteX7-2333" fmla="*/ 1244822 w 2103393"/>
              <a:gd name="connsiteY7-2334" fmla="*/ 1528430 h 1978776"/>
              <a:gd name="connsiteX8-2335" fmla="*/ 1205554 w 2103393"/>
              <a:gd name="connsiteY8-2336" fmla="*/ 1214283 h 1978776"/>
              <a:gd name="connsiteX9-2337" fmla="*/ 1244823 w 2103393"/>
              <a:gd name="connsiteY9-2338" fmla="*/ 771106 h 1978776"/>
              <a:gd name="connsiteX10-2339" fmla="*/ 1076528 w 2103393"/>
              <a:gd name="connsiteY10-2340" fmla="*/ 625251 h 1978776"/>
              <a:gd name="connsiteX11-2341" fmla="*/ 885795 w 2103393"/>
              <a:gd name="connsiteY11-2342" fmla="*/ 765496 h 1978776"/>
              <a:gd name="connsiteX12-2343" fmla="*/ 919453 w 2103393"/>
              <a:gd name="connsiteY12-2344" fmla="*/ 1203062 h 1978776"/>
              <a:gd name="connsiteX13-2345" fmla="*/ 891405 w 2103393"/>
              <a:gd name="connsiteY13-2346" fmla="*/ 1522821 h 1978776"/>
              <a:gd name="connsiteX14-2347" fmla="*/ 89201 w 2103393"/>
              <a:gd name="connsiteY14-2348" fmla="*/ 1965997 h 1978776"/>
              <a:gd name="connsiteX15-2349" fmla="*/ 577255 w 2103393"/>
              <a:gd name="connsiteY15-2350" fmla="*/ 389639 h 1978776"/>
              <a:gd name="connsiteX16-2351" fmla="*/ 807257 w 2103393"/>
              <a:gd name="connsiteY16-2352" fmla="*/ 625251 h 1978776"/>
              <a:gd name="connsiteX17-2353" fmla="*/ 969942 w 2103393"/>
              <a:gd name="connsiteY17-2354" fmla="*/ 513055 h 1978776"/>
              <a:gd name="connsiteX18-2355" fmla="*/ 947503 w 2103393"/>
              <a:gd name="connsiteY18-2356" fmla="*/ 13781 h 1978776"/>
              <a:gd name="connsiteX0-2357" fmla="*/ 964333 w 2103393"/>
              <a:gd name="connsiteY0-2358" fmla="*/ 55026 h 1980752"/>
              <a:gd name="connsiteX1-2359" fmla="*/ 947503 w 2103393"/>
              <a:gd name="connsiteY1-2360" fmla="*/ 15757 h 1980752"/>
              <a:gd name="connsiteX2-2361" fmla="*/ 1183115 w 2103393"/>
              <a:gd name="connsiteY2-2362" fmla="*/ 21367 h 1980752"/>
              <a:gd name="connsiteX3-2363" fmla="*/ 1177505 w 2103393"/>
              <a:gd name="connsiteY3-2364" fmla="*/ 509421 h 1980752"/>
              <a:gd name="connsiteX4-2365" fmla="*/ 1312141 w 2103393"/>
              <a:gd name="connsiteY4-2366" fmla="*/ 587958 h 1980752"/>
              <a:gd name="connsiteX5-2367" fmla="*/ 1508484 w 2103393"/>
              <a:gd name="connsiteY5-2368" fmla="*/ 391615 h 1980752"/>
              <a:gd name="connsiteX6-2369" fmla="*/ 2058246 w 2103393"/>
              <a:gd name="connsiteY6-2370" fmla="*/ 1939924 h 1980752"/>
              <a:gd name="connsiteX7-2371" fmla="*/ 1244822 w 2103393"/>
              <a:gd name="connsiteY7-2372" fmla="*/ 1530406 h 1980752"/>
              <a:gd name="connsiteX8-2373" fmla="*/ 1205554 w 2103393"/>
              <a:gd name="connsiteY8-2374" fmla="*/ 1216259 h 1980752"/>
              <a:gd name="connsiteX9-2375" fmla="*/ 1244823 w 2103393"/>
              <a:gd name="connsiteY9-2376" fmla="*/ 773082 h 1980752"/>
              <a:gd name="connsiteX10-2377" fmla="*/ 1076528 w 2103393"/>
              <a:gd name="connsiteY10-2378" fmla="*/ 627227 h 1980752"/>
              <a:gd name="connsiteX11-2379" fmla="*/ 885795 w 2103393"/>
              <a:gd name="connsiteY11-2380" fmla="*/ 767472 h 1980752"/>
              <a:gd name="connsiteX12-2381" fmla="*/ 919453 w 2103393"/>
              <a:gd name="connsiteY12-2382" fmla="*/ 1205038 h 1980752"/>
              <a:gd name="connsiteX13-2383" fmla="*/ 891405 w 2103393"/>
              <a:gd name="connsiteY13-2384" fmla="*/ 1524797 h 1980752"/>
              <a:gd name="connsiteX14-2385" fmla="*/ 89201 w 2103393"/>
              <a:gd name="connsiteY14-2386" fmla="*/ 1967973 h 1980752"/>
              <a:gd name="connsiteX15-2387" fmla="*/ 577255 w 2103393"/>
              <a:gd name="connsiteY15-2388" fmla="*/ 391615 h 1980752"/>
              <a:gd name="connsiteX16-2389" fmla="*/ 807257 w 2103393"/>
              <a:gd name="connsiteY16-2390" fmla="*/ 627227 h 1980752"/>
              <a:gd name="connsiteX17-2391" fmla="*/ 969942 w 2103393"/>
              <a:gd name="connsiteY17-2392" fmla="*/ 515031 h 1980752"/>
              <a:gd name="connsiteX18-2393" fmla="*/ 964333 w 2103393"/>
              <a:gd name="connsiteY18-2394" fmla="*/ 55026 h 1980752"/>
              <a:gd name="connsiteX0-2395" fmla="*/ 913845 w 2103393"/>
              <a:gd name="connsiteY0-2396" fmla="*/ 72662 h 1981559"/>
              <a:gd name="connsiteX1-2397" fmla="*/ 947503 w 2103393"/>
              <a:gd name="connsiteY1-2398" fmla="*/ 16564 h 1981559"/>
              <a:gd name="connsiteX2-2399" fmla="*/ 1183115 w 2103393"/>
              <a:gd name="connsiteY2-2400" fmla="*/ 22174 h 1981559"/>
              <a:gd name="connsiteX3-2401" fmla="*/ 1177505 w 2103393"/>
              <a:gd name="connsiteY3-2402" fmla="*/ 510228 h 1981559"/>
              <a:gd name="connsiteX4-2403" fmla="*/ 1312141 w 2103393"/>
              <a:gd name="connsiteY4-2404" fmla="*/ 588765 h 1981559"/>
              <a:gd name="connsiteX5-2405" fmla="*/ 1508484 w 2103393"/>
              <a:gd name="connsiteY5-2406" fmla="*/ 392422 h 1981559"/>
              <a:gd name="connsiteX6-2407" fmla="*/ 2058246 w 2103393"/>
              <a:gd name="connsiteY6-2408" fmla="*/ 1940731 h 1981559"/>
              <a:gd name="connsiteX7-2409" fmla="*/ 1244822 w 2103393"/>
              <a:gd name="connsiteY7-2410" fmla="*/ 1531213 h 1981559"/>
              <a:gd name="connsiteX8-2411" fmla="*/ 1205554 w 2103393"/>
              <a:gd name="connsiteY8-2412" fmla="*/ 1217066 h 1981559"/>
              <a:gd name="connsiteX9-2413" fmla="*/ 1244823 w 2103393"/>
              <a:gd name="connsiteY9-2414" fmla="*/ 773889 h 1981559"/>
              <a:gd name="connsiteX10-2415" fmla="*/ 1076528 w 2103393"/>
              <a:gd name="connsiteY10-2416" fmla="*/ 628034 h 1981559"/>
              <a:gd name="connsiteX11-2417" fmla="*/ 885795 w 2103393"/>
              <a:gd name="connsiteY11-2418" fmla="*/ 768279 h 1981559"/>
              <a:gd name="connsiteX12-2419" fmla="*/ 919453 w 2103393"/>
              <a:gd name="connsiteY12-2420" fmla="*/ 1205845 h 1981559"/>
              <a:gd name="connsiteX13-2421" fmla="*/ 891405 w 2103393"/>
              <a:gd name="connsiteY13-2422" fmla="*/ 1525604 h 1981559"/>
              <a:gd name="connsiteX14-2423" fmla="*/ 89201 w 2103393"/>
              <a:gd name="connsiteY14-2424" fmla="*/ 1968780 h 1981559"/>
              <a:gd name="connsiteX15-2425" fmla="*/ 577255 w 2103393"/>
              <a:gd name="connsiteY15-2426" fmla="*/ 392422 h 1981559"/>
              <a:gd name="connsiteX16-2427" fmla="*/ 807257 w 2103393"/>
              <a:gd name="connsiteY16-2428" fmla="*/ 628034 h 1981559"/>
              <a:gd name="connsiteX17-2429" fmla="*/ 969942 w 2103393"/>
              <a:gd name="connsiteY17-2430" fmla="*/ 515838 h 1981559"/>
              <a:gd name="connsiteX18-2431" fmla="*/ 913845 w 2103393"/>
              <a:gd name="connsiteY18-2432" fmla="*/ 72662 h 1981559"/>
              <a:gd name="connsiteX0-2433" fmla="*/ 913845 w 2103393"/>
              <a:gd name="connsiteY0-2434" fmla="*/ 103017 h 2011914"/>
              <a:gd name="connsiteX1-2435" fmla="*/ 1003601 w 2103393"/>
              <a:gd name="connsiteY1-2436" fmla="*/ 2040 h 2011914"/>
              <a:gd name="connsiteX2-2437" fmla="*/ 1183115 w 2103393"/>
              <a:gd name="connsiteY2-2438" fmla="*/ 52529 h 2011914"/>
              <a:gd name="connsiteX3-2439" fmla="*/ 1177505 w 2103393"/>
              <a:gd name="connsiteY3-2440" fmla="*/ 540583 h 2011914"/>
              <a:gd name="connsiteX4-2441" fmla="*/ 1312141 w 2103393"/>
              <a:gd name="connsiteY4-2442" fmla="*/ 619120 h 2011914"/>
              <a:gd name="connsiteX5-2443" fmla="*/ 1508484 w 2103393"/>
              <a:gd name="connsiteY5-2444" fmla="*/ 422777 h 2011914"/>
              <a:gd name="connsiteX6-2445" fmla="*/ 2058246 w 2103393"/>
              <a:gd name="connsiteY6-2446" fmla="*/ 1971086 h 2011914"/>
              <a:gd name="connsiteX7-2447" fmla="*/ 1244822 w 2103393"/>
              <a:gd name="connsiteY7-2448" fmla="*/ 1561568 h 2011914"/>
              <a:gd name="connsiteX8-2449" fmla="*/ 1205554 w 2103393"/>
              <a:gd name="connsiteY8-2450" fmla="*/ 1247421 h 2011914"/>
              <a:gd name="connsiteX9-2451" fmla="*/ 1244823 w 2103393"/>
              <a:gd name="connsiteY9-2452" fmla="*/ 804244 h 2011914"/>
              <a:gd name="connsiteX10-2453" fmla="*/ 1076528 w 2103393"/>
              <a:gd name="connsiteY10-2454" fmla="*/ 658389 h 2011914"/>
              <a:gd name="connsiteX11-2455" fmla="*/ 885795 w 2103393"/>
              <a:gd name="connsiteY11-2456" fmla="*/ 798634 h 2011914"/>
              <a:gd name="connsiteX12-2457" fmla="*/ 919453 w 2103393"/>
              <a:gd name="connsiteY12-2458" fmla="*/ 1236200 h 2011914"/>
              <a:gd name="connsiteX13-2459" fmla="*/ 891405 w 2103393"/>
              <a:gd name="connsiteY13-2460" fmla="*/ 1555959 h 2011914"/>
              <a:gd name="connsiteX14-2461" fmla="*/ 89201 w 2103393"/>
              <a:gd name="connsiteY14-2462" fmla="*/ 1999135 h 2011914"/>
              <a:gd name="connsiteX15-2463" fmla="*/ 577255 w 2103393"/>
              <a:gd name="connsiteY15-2464" fmla="*/ 422777 h 2011914"/>
              <a:gd name="connsiteX16-2465" fmla="*/ 807257 w 2103393"/>
              <a:gd name="connsiteY16-2466" fmla="*/ 658389 h 2011914"/>
              <a:gd name="connsiteX17-2467" fmla="*/ 969942 w 2103393"/>
              <a:gd name="connsiteY17-2468" fmla="*/ 546193 h 2011914"/>
              <a:gd name="connsiteX18-2469" fmla="*/ 913845 w 2103393"/>
              <a:gd name="connsiteY18-2470" fmla="*/ 103017 h 2011914"/>
              <a:gd name="connsiteX0-2471" fmla="*/ 930675 w 2103393"/>
              <a:gd name="connsiteY0-2472" fmla="*/ 67702 h 2010258"/>
              <a:gd name="connsiteX1-2473" fmla="*/ 1003601 w 2103393"/>
              <a:gd name="connsiteY1-2474" fmla="*/ 384 h 2010258"/>
              <a:gd name="connsiteX2-2475" fmla="*/ 1183115 w 2103393"/>
              <a:gd name="connsiteY2-2476" fmla="*/ 50873 h 2010258"/>
              <a:gd name="connsiteX3-2477" fmla="*/ 1177505 w 2103393"/>
              <a:gd name="connsiteY3-2478" fmla="*/ 538927 h 2010258"/>
              <a:gd name="connsiteX4-2479" fmla="*/ 1312141 w 2103393"/>
              <a:gd name="connsiteY4-2480" fmla="*/ 617464 h 2010258"/>
              <a:gd name="connsiteX5-2481" fmla="*/ 1508484 w 2103393"/>
              <a:gd name="connsiteY5-2482" fmla="*/ 421121 h 2010258"/>
              <a:gd name="connsiteX6-2483" fmla="*/ 2058246 w 2103393"/>
              <a:gd name="connsiteY6-2484" fmla="*/ 1969430 h 2010258"/>
              <a:gd name="connsiteX7-2485" fmla="*/ 1244822 w 2103393"/>
              <a:gd name="connsiteY7-2486" fmla="*/ 1559912 h 2010258"/>
              <a:gd name="connsiteX8-2487" fmla="*/ 1205554 w 2103393"/>
              <a:gd name="connsiteY8-2488" fmla="*/ 1245765 h 2010258"/>
              <a:gd name="connsiteX9-2489" fmla="*/ 1244823 w 2103393"/>
              <a:gd name="connsiteY9-2490" fmla="*/ 802588 h 2010258"/>
              <a:gd name="connsiteX10-2491" fmla="*/ 1076528 w 2103393"/>
              <a:gd name="connsiteY10-2492" fmla="*/ 656733 h 2010258"/>
              <a:gd name="connsiteX11-2493" fmla="*/ 885795 w 2103393"/>
              <a:gd name="connsiteY11-2494" fmla="*/ 796978 h 2010258"/>
              <a:gd name="connsiteX12-2495" fmla="*/ 919453 w 2103393"/>
              <a:gd name="connsiteY12-2496" fmla="*/ 1234544 h 2010258"/>
              <a:gd name="connsiteX13-2497" fmla="*/ 891405 w 2103393"/>
              <a:gd name="connsiteY13-2498" fmla="*/ 1554303 h 2010258"/>
              <a:gd name="connsiteX14-2499" fmla="*/ 89201 w 2103393"/>
              <a:gd name="connsiteY14-2500" fmla="*/ 1997479 h 2010258"/>
              <a:gd name="connsiteX15-2501" fmla="*/ 577255 w 2103393"/>
              <a:gd name="connsiteY15-2502" fmla="*/ 421121 h 2010258"/>
              <a:gd name="connsiteX16-2503" fmla="*/ 807257 w 2103393"/>
              <a:gd name="connsiteY16-2504" fmla="*/ 656733 h 2010258"/>
              <a:gd name="connsiteX17-2505" fmla="*/ 969942 w 2103393"/>
              <a:gd name="connsiteY17-2506" fmla="*/ 544537 h 2010258"/>
              <a:gd name="connsiteX18-2507" fmla="*/ 930675 w 2103393"/>
              <a:gd name="connsiteY18-2508" fmla="*/ 67702 h 2010258"/>
              <a:gd name="connsiteX0-2509" fmla="*/ 930675 w 2103393"/>
              <a:gd name="connsiteY0-2510" fmla="*/ 69239 h 2011795"/>
              <a:gd name="connsiteX1-2511" fmla="*/ 1183115 w 2103393"/>
              <a:gd name="connsiteY1-2512" fmla="*/ 52410 h 2011795"/>
              <a:gd name="connsiteX2-2513" fmla="*/ 1177505 w 2103393"/>
              <a:gd name="connsiteY2-2514" fmla="*/ 540464 h 2011795"/>
              <a:gd name="connsiteX3-2515" fmla="*/ 1312141 w 2103393"/>
              <a:gd name="connsiteY3-2516" fmla="*/ 619001 h 2011795"/>
              <a:gd name="connsiteX4-2517" fmla="*/ 1508484 w 2103393"/>
              <a:gd name="connsiteY4-2518" fmla="*/ 422658 h 2011795"/>
              <a:gd name="connsiteX5-2519" fmla="*/ 2058246 w 2103393"/>
              <a:gd name="connsiteY5-2520" fmla="*/ 1970967 h 2011795"/>
              <a:gd name="connsiteX6-2521" fmla="*/ 1244822 w 2103393"/>
              <a:gd name="connsiteY6-2522" fmla="*/ 1561449 h 2011795"/>
              <a:gd name="connsiteX7-2523" fmla="*/ 1205554 w 2103393"/>
              <a:gd name="connsiteY7-2524" fmla="*/ 1247302 h 2011795"/>
              <a:gd name="connsiteX8-2525" fmla="*/ 1244823 w 2103393"/>
              <a:gd name="connsiteY8-2526" fmla="*/ 804125 h 2011795"/>
              <a:gd name="connsiteX9-2527" fmla="*/ 1076528 w 2103393"/>
              <a:gd name="connsiteY9-2528" fmla="*/ 658270 h 2011795"/>
              <a:gd name="connsiteX10-2529" fmla="*/ 885795 w 2103393"/>
              <a:gd name="connsiteY10-2530" fmla="*/ 798515 h 2011795"/>
              <a:gd name="connsiteX11-2531" fmla="*/ 919453 w 2103393"/>
              <a:gd name="connsiteY11-2532" fmla="*/ 1236081 h 2011795"/>
              <a:gd name="connsiteX12-2533" fmla="*/ 891405 w 2103393"/>
              <a:gd name="connsiteY12-2534" fmla="*/ 1555840 h 2011795"/>
              <a:gd name="connsiteX13-2535" fmla="*/ 89201 w 2103393"/>
              <a:gd name="connsiteY13-2536" fmla="*/ 1999016 h 2011795"/>
              <a:gd name="connsiteX14-2537" fmla="*/ 577255 w 2103393"/>
              <a:gd name="connsiteY14-2538" fmla="*/ 422658 h 2011795"/>
              <a:gd name="connsiteX15-2539" fmla="*/ 807257 w 2103393"/>
              <a:gd name="connsiteY15-2540" fmla="*/ 658270 h 2011795"/>
              <a:gd name="connsiteX16-2541" fmla="*/ 969942 w 2103393"/>
              <a:gd name="connsiteY16-2542" fmla="*/ 546074 h 2011795"/>
              <a:gd name="connsiteX17-2543" fmla="*/ 930675 w 2103393"/>
              <a:gd name="connsiteY17-2544" fmla="*/ 69239 h 2011795"/>
              <a:gd name="connsiteX0-2545" fmla="*/ 930675 w 2103393"/>
              <a:gd name="connsiteY0-2546" fmla="*/ 63795 h 2006351"/>
              <a:gd name="connsiteX1-2547" fmla="*/ 1183115 w 2103393"/>
              <a:gd name="connsiteY1-2548" fmla="*/ 46966 h 2006351"/>
              <a:gd name="connsiteX2-2549" fmla="*/ 1177505 w 2103393"/>
              <a:gd name="connsiteY2-2550" fmla="*/ 535020 h 2006351"/>
              <a:gd name="connsiteX3-2551" fmla="*/ 1312141 w 2103393"/>
              <a:gd name="connsiteY3-2552" fmla="*/ 613557 h 2006351"/>
              <a:gd name="connsiteX4-2553" fmla="*/ 1508484 w 2103393"/>
              <a:gd name="connsiteY4-2554" fmla="*/ 417214 h 2006351"/>
              <a:gd name="connsiteX5-2555" fmla="*/ 2058246 w 2103393"/>
              <a:gd name="connsiteY5-2556" fmla="*/ 1965523 h 2006351"/>
              <a:gd name="connsiteX6-2557" fmla="*/ 1244822 w 2103393"/>
              <a:gd name="connsiteY6-2558" fmla="*/ 1556005 h 2006351"/>
              <a:gd name="connsiteX7-2559" fmla="*/ 1205554 w 2103393"/>
              <a:gd name="connsiteY7-2560" fmla="*/ 1241858 h 2006351"/>
              <a:gd name="connsiteX8-2561" fmla="*/ 1244823 w 2103393"/>
              <a:gd name="connsiteY8-2562" fmla="*/ 798681 h 2006351"/>
              <a:gd name="connsiteX9-2563" fmla="*/ 1076528 w 2103393"/>
              <a:gd name="connsiteY9-2564" fmla="*/ 652826 h 2006351"/>
              <a:gd name="connsiteX10-2565" fmla="*/ 885795 w 2103393"/>
              <a:gd name="connsiteY10-2566" fmla="*/ 793071 h 2006351"/>
              <a:gd name="connsiteX11-2567" fmla="*/ 919453 w 2103393"/>
              <a:gd name="connsiteY11-2568" fmla="*/ 1230637 h 2006351"/>
              <a:gd name="connsiteX12-2569" fmla="*/ 891405 w 2103393"/>
              <a:gd name="connsiteY12-2570" fmla="*/ 1550396 h 2006351"/>
              <a:gd name="connsiteX13-2571" fmla="*/ 89201 w 2103393"/>
              <a:gd name="connsiteY13-2572" fmla="*/ 1993572 h 2006351"/>
              <a:gd name="connsiteX14-2573" fmla="*/ 577255 w 2103393"/>
              <a:gd name="connsiteY14-2574" fmla="*/ 417214 h 2006351"/>
              <a:gd name="connsiteX15-2575" fmla="*/ 807257 w 2103393"/>
              <a:gd name="connsiteY15-2576" fmla="*/ 652826 h 2006351"/>
              <a:gd name="connsiteX16-2577" fmla="*/ 969942 w 2103393"/>
              <a:gd name="connsiteY16-2578" fmla="*/ 540630 h 2006351"/>
              <a:gd name="connsiteX17-2579" fmla="*/ 930675 w 2103393"/>
              <a:gd name="connsiteY17-2580" fmla="*/ 63795 h 2006351"/>
              <a:gd name="connsiteX0-2581" fmla="*/ 930675 w 2103393"/>
              <a:gd name="connsiteY0-2582" fmla="*/ 51191 h 2016186"/>
              <a:gd name="connsiteX1-2583" fmla="*/ 1183115 w 2103393"/>
              <a:gd name="connsiteY1-2584" fmla="*/ 56801 h 2016186"/>
              <a:gd name="connsiteX2-2585" fmla="*/ 1177505 w 2103393"/>
              <a:gd name="connsiteY2-2586" fmla="*/ 544855 h 2016186"/>
              <a:gd name="connsiteX3-2587" fmla="*/ 1312141 w 2103393"/>
              <a:gd name="connsiteY3-2588" fmla="*/ 623392 h 2016186"/>
              <a:gd name="connsiteX4-2589" fmla="*/ 1508484 w 2103393"/>
              <a:gd name="connsiteY4-2590" fmla="*/ 427049 h 2016186"/>
              <a:gd name="connsiteX5-2591" fmla="*/ 2058246 w 2103393"/>
              <a:gd name="connsiteY5-2592" fmla="*/ 1975358 h 2016186"/>
              <a:gd name="connsiteX6-2593" fmla="*/ 1244822 w 2103393"/>
              <a:gd name="connsiteY6-2594" fmla="*/ 1565840 h 2016186"/>
              <a:gd name="connsiteX7-2595" fmla="*/ 1205554 w 2103393"/>
              <a:gd name="connsiteY7-2596" fmla="*/ 1251693 h 2016186"/>
              <a:gd name="connsiteX8-2597" fmla="*/ 1244823 w 2103393"/>
              <a:gd name="connsiteY8-2598" fmla="*/ 808516 h 2016186"/>
              <a:gd name="connsiteX9-2599" fmla="*/ 1076528 w 2103393"/>
              <a:gd name="connsiteY9-2600" fmla="*/ 662661 h 2016186"/>
              <a:gd name="connsiteX10-2601" fmla="*/ 885795 w 2103393"/>
              <a:gd name="connsiteY10-2602" fmla="*/ 802906 h 2016186"/>
              <a:gd name="connsiteX11-2603" fmla="*/ 919453 w 2103393"/>
              <a:gd name="connsiteY11-2604" fmla="*/ 1240472 h 2016186"/>
              <a:gd name="connsiteX12-2605" fmla="*/ 891405 w 2103393"/>
              <a:gd name="connsiteY12-2606" fmla="*/ 1560231 h 2016186"/>
              <a:gd name="connsiteX13-2607" fmla="*/ 89201 w 2103393"/>
              <a:gd name="connsiteY13-2608" fmla="*/ 2003407 h 2016186"/>
              <a:gd name="connsiteX14-2609" fmla="*/ 577255 w 2103393"/>
              <a:gd name="connsiteY14-2610" fmla="*/ 427049 h 2016186"/>
              <a:gd name="connsiteX15-2611" fmla="*/ 807257 w 2103393"/>
              <a:gd name="connsiteY15-2612" fmla="*/ 662661 h 2016186"/>
              <a:gd name="connsiteX16-2613" fmla="*/ 969942 w 2103393"/>
              <a:gd name="connsiteY16-2614" fmla="*/ 550465 h 2016186"/>
              <a:gd name="connsiteX17-2615" fmla="*/ 930675 w 2103393"/>
              <a:gd name="connsiteY17-2616" fmla="*/ 51191 h 2016186"/>
              <a:gd name="connsiteX0-2617" fmla="*/ 930675 w 2103393"/>
              <a:gd name="connsiteY0-2618" fmla="*/ 47103 h 2012098"/>
              <a:gd name="connsiteX1-2619" fmla="*/ 1183115 w 2103393"/>
              <a:gd name="connsiteY1-2620" fmla="*/ 52713 h 2012098"/>
              <a:gd name="connsiteX2-2621" fmla="*/ 1177505 w 2103393"/>
              <a:gd name="connsiteY2-2622" fmla="*/ 540767 h 2012098"/>
              <a:gd name="connsiteX3-2623" fmla="*/ 1312141 w 2103393"/>
              <a:gd name="connsiteY3-2624" fmla="*/ 619304 h 2012098"/>
              <a:gd name="connsiteX4-2625" fmla="*/ 1508484 w 2103393"/>
              <a:gd name="connsiteY4-2626" fmla="*/ 422961 h 2012098"/>
              <a:gd name="connsiteX5-2627" fmla="*/ 2058246 w 2103393"/>
              <a:gd name="connsiteY5-2628" fmla="*/ 1971270 h 2012098"/>
              <a:gd name="connsiteX6-2629" fmla="*/ 1244822 w 2103393"/>
              <a:gd name="connsiteY6-2630" fmla="*/ 1561752 h 2012098"/>
              <a:gd name="connsiteX7-2631" fmla="*/ 1205554 w 2103393"/>
              <a:gd name="connsiteY7-2632" fmla="*/ 1247605 h 2012098"/>
              <a:gd name="connsiteX8-2633" fmla="*/ 1244823 w 2103393"/>
              <a:gd name="connsiteY8-2634" fmla="*/ 804428 h 2012098"/>
              <a:gd name="connsiteX9-2635" fmla="*/ 1076528 w 2103393"/>
              <a:gd name="connsiteY9-2636" fmla="*/ 658573 h 2012098"/>
              <a:gd name="connsiteX10-2637" fmla="*/ 885795 w 2103393"/>
              <a:gd name="connsiteY10-2638" fmla="*/ 798818 h 2012098"/>
              <a:gd name="connsiteX11-2639" fmla="*/ 919453 w 2103393"/>
              <a:gd name="connsiteY11-2640" fmla="*/ 1236384 h 2012098"/>
              <a:gd name="connsiteX12-2641" fmla="*/ 891405 w 2103393"/>
              <a:gd name="connsiteY12-2642" fmla="*/ 1556143 h 2012098"/>
              <a:gd name="connsiteX13-2643" fmla="*/ 89201 w 2103393"/>
              <a:gd name="connsiteY13-2644" fmla="*/ 1999319 h 2012098"/>
              <a:gd name="connsiteX14-2645" fmla="*/ 577255 w 2103393"/>
              <a:gd name="connsiteY14-2646" fmla="*/ 422961 h 2012098"/>
              <a:gd name="connsiteX15-2647" fmla="*/ 807257 w 2103393"/>
              <a:gd name="connsiteY15-2648" fmla="*/ 658573 h 2012098"/>
              <a:gd name="connsiteX16-2649" fmla="*/ 969942 w 2103393"/>
              <a:gd name="connsiteY16-2650" fmla="*/ 546377 h 2012098"/>
              <a:gd name="connsiteX17-2651" fmla="*/ 930675 w 2103393"/>
              <a:gd name="connsiteY17-2652" fmla="*/ 47103 h 2012098"/>
              <a:gd name="connsiteX0-2653" fmla="*/ 930675 w 2103393"/>
              <a:gd name="connsiteY0-2654" fmla="*/ 47103 h 2012098"/>
              <a:gd name="connsiteX1-2655" fmla="*/ 1183115 w 2103393"/>
              <a:gd name="connsiteY1-2656" fmla="*/ 52713 h 2012098"/>
              <a:gd name="connsiteX2-2657" fmla="*/ 1177505 w 2103393"/>
              <a:gd name="connsiteY2-2658" fmla="*/ 540767 h 2012098"/>
              <a:gd name="connsiteX3-2659" fmla="*/ 1312141 w 2103393"/>
              <a:gd name="connsiteY3-2660" fmla="*/ 619304 h 2012098"/>
              <a:gd name="connsiteX4-2661" fmla="*/ 1508484 w 2103393"/>
              <a:gd name="connsiteY4-2662" fmla="*/ 422961 h 2012098"/>
              <a:gd name="connsiteX5-2663" fmla="*/ 2058246 w 2103393"/>
              <a:gd name="connsiteY5-2664" fmla="*/ 1971270 h 2012098"/>
              <a:gd name="connsiteX6-2665" fmla="*/ 1244822 w 2103393"/>
              <a:gd name="connsiteY6-2666" fmla="*/ 1561752 h 2012098"/>
              <a:gd name="connsiteX7-2667" fmla="*/ 1205554 w 2103393"/>
              <a:gd name="connsiteY7-2668" fmla="*/ 1247605 h 2012098"/>
              <a:gd name="connsiteX8-2669" fmla="*/ 1244823 w 2103393"/>
              <a:gd name="connsiteY8-2670" fmla="*/ 804428 h 2012098"/>
              <a:gd name="connsiteX9-2671" fmla="*/ 1076528 w 2103393"/>
              <a:gd name="connsiteY9-2672" fmla="*/ 658573 h 2012098"/>
              <a:gd name="connsiteX10-2673" fmla="*/ 885795 w 2103393"/>
              <a:gd name="connsiteY10-2674" fmla="*/ 798818 h 2012098"/>
              <a:gd name="connsiteX11-2675" fmla="*/ 919453 w 2103393"/>
              <a:gd name="connsiteY11-2676" fmla="*/ 1236384 h 2012098"/>
              <a:gd name="connsiteX12-2677" fmla="*/ 891405 w 2103393"/>
              <a:gd name="connsiteY12-2678" fmla="*/ 1556143 h 2012098"/>
              <a:gd name="connsiteX13-2679" fmla="*/ 89201 w 2103393"/>
              <a:gd name="connsiteY13-2680" fmla="*/ 1999319 h 2012098"/>
              <a:gd name="connsiteX14-2681" fmla="*/ 577255 w 2103393"/>
              <a:gd name="connsiteY14-2682" fmla="*/ 422961 h 2012098"/>
              <a:gd name="connsiteX15-2683" fmla="*/ 807257 w 2103393"/>
              <a:gd name="connsiteY15-2684" fmla="*/ 658573 h 2012098"/>
              <a:gd name="connsiteX16-2685" fmla="*/ 969942 w 2103393"/>
              <a:gd name="connsiteY16-2686" fmla="*/ 546377 h 2012098"/>
              <a:gd name="connsiteX17-2687" fmla="*/ 930675 w 2103393"/>
              <a:gd name="connsiteY17-2688" fmla="*/ 47103 h 2012098"/>
              <a:gd name="connsiteX0-2689" fmla="*/ 930675 w 2103393"/>
              <a:gd name="connsiteY0-2690" fmla="*/ 24191 h 2051098"/>
              <a:gd name="connsiteX1-2691" fmla="*/ 1183115 w 2103393"/>
              <a:gd name="connsiteY1-2692" fmla="*/ 91713 h 2051098"/>
              <a:gd name="connsiteX2-2693" fmla="*/ 1177505 w 2103393"/>
              <a:gd name="connsiteY2-2694" fmla="*/ 579767 h 2051098"/>
              <a:gd name="connsiteX3-2695" fmla="*/ 1312141 w 2103393"/>
              <a:gd name="connsiteY3-2696" fmla="*/ 658304 h 2051098"/>
              <a:gd name="connsiteX4-2697" fmla="*/ 1508484 w 2103393"/>
              <a:gd name="connsiteY4-2698" fmla="*/ 461961 h 2051098"/>
              <a:gd name="connsiteX5-2699" fmla="*/ 2058246 w 2103393"/>
              <a:gd name="connsiteY5-2700" fmla="*/ 2010270 h 2051098"/>
              <a:gd name="connsiteX6-2701" fmla="*/ 1244822 w 2103393"/>
              <a:gd name="connsiteY6-2702" fmla="*/ 1600752 h 2051098"/>
              <a:gd name="connsiteX7-2703" fmla="*/ 1205554 w 2103393"/>
              <a:gd name="connsiteY7-2704" fmla="*/ 1286605 h 2051098"/>
              <a:gd name="connsiteX8-2705" fmla="*/ 1244823 w 2103393"/>
              <a:gd name="connsiteY8-2706" fmla="*/ 843428 h 2051098"/>
              <a:gd name="connsiteX9-2707" fmla="*/ 1076528 w 2103393"/>
              <a:gd name="connsiteY9-2708" fmla="*/ 697573 h 2051098"/>
              <a:gd name="connsiteX10-2709" fmla="*/ 885795 w 2103393"/>
              <a:gd name="connsiteY10-2710" fmla="*/ 837818 h 2051098"/>
              <a:gd name="connsiteX11-2711" fmla="*/ 919453 w 2103393"/>
              <a:gd name="connsiteY11-2712" fmla="*/ 1275384 h 2051098"/>
              <a:gd name="connsiteX12-2713" fmla="*/ 891405 w 2103393"/>
              <a:gd name="connsiteY12-2714" fmla="*/ 1595143 h 2051098"/>
              <a:gd name="connsiteX13-2715" fmla="*/ 89201 w 2103393"/>
              <a:gd name="connsiteY13-2716" fmla="*/ 2038319 h 2051098"/>
              <a:gd name="connsiteX14-2717" fmla="*/ 577255 w 2103393"/>
              <a:gd name="connsiteY14-2718" fmla="*/ 461961 h 2051098"/>
              <a:gd name="connsiteX15-2719" fmla="*/ 807257 w 2103393"/>
              <a:gd name="connsiteY15-2720" fmla="*/ 697573 h 2051098"/>
              <a:gd name="connsiteX16-2721" fmla="*/ 969942 w 2103393"/>
              <a:gd name="connsiteY16-2722" fmla="*/ 585377 h 2051098"/>
              <a:gd name="connsiteX17-2723" fmla="*/ 930675 w 2103393"/>
              <a:gd name="connsiteY17-2724" fmla="*/ 24191 h 2051098"/>
              <a:gd name="connsiteX0-2725" fmla="*/ 930675 w 2103393"/>
              <a:gd name="connsiteY0-2726" fmla="*/ 51153 h 2078060"/>
              <a:gd name="connsiteX1-2727" fmla="*/ 1190398 w 2103393"/>
              <a:gd name="connsiteY1-2728" fmla="*/ 49480 h 2078060"/>
              <a:gd name="connsiteX2-2729" fmla="*/ 1177505 w 2103393"/>
              <a:gd name="connsiteY2-2730" fmla="*/ 606729 h 2078060"/>
              <a:gd name="connsiteX3-2731" fmla="*/ 1312141 w 2103393"/>
              <a:gd name="connsiteY3-2732" fmla="*/ 685266 h 2078060"/>
              <a:gd name="connsiteX4-2733" fmla="*/ 1508484 w 2103393"/>
              <a:gd name="connsiteY4-2734" fmla="*/ 488923 h 2078060"/>
              <a:gd name="connsiteX5-2735" fmla="*/ 2058246 w 2103393"/>
              <a:gd name="connsiteY5-2736" fmla="*/ 2037232 h 2078060"/>
              <a:gd name="connsiteX6-2737" fmla="*/ 1244822 w 2103393"/>
              <a:gd name="connsiteY6-2738" fmla="*/ 1627714 h 2078060"/>
              <a:gd name="connsiteX7-2739" fmla="*/ 1205554 w 2103393"/>
              <a:gd name="connsiteY7-2740" fmla="*/ 1313567 h 2078060"/>
              <a:gd name="connsiteX8-2741" fmla="*/ 1244823 w 2103393"/>
              <a:gd name="connsiteY8-2742" fmla="*/ 870390 h 2078060"/>
              <a:gd name="connsiteX9-2743" fmla="*/ 1076528 w 2103393"/>
              <a:gd name="connsiteY9-2744" fmla="*/ 724535 h 2078060"/>
              <a:gd name="connsiteX10-2745" fmla="*/ 885795 w 2103393"/>
              <a:gd name="connsiteY10-2746" fmla="*/ 864780 h 2078060"/>
              <a:gd name="connsiteX11-2747" fmla="*/ 919453 w 2103393"/>
              <a:gd name="connsiteY11-2748" fmla="*/ 1302346 h 2078060"/>
              <a:gd name="connsiteX12-2749" fmla="*/ 891405 w 2103393"/>
              <a:gd name="connsiteY12-2750" fmla="*/ 1622105 h 2078060"/>
              <a:gd name="connsiteX13-2751" fmla="*/ 89201 w 2103393"/>
              <a:gd name="connsiteY13-2752" fmla="*/ 2065281 h 2078060"/>
              <a:gd name="connsiteX14-2753" fmla="*/ 577255 w 2103393"/>
              <a:gd name="connsiteY14-2754" fmla="*/ 488923 h 2078060"/>
              <a:gd name="connsiteX15-2755" fmla="*/ 807257 w 2103393"/>
              <a:gd name="connsiteY15-2756" fmla="*/ 724535 h 2078060"/>
              <a:gd name="connsiteX16-2757" fmla="*/ 969942 w 2103393"/>
              <a:gd name="connsiteY16-2758" fmla="*/ 612339 h 2078060"/>
              <a:gd name="connsiteX17-2759" fmla="*/ 930675 w 2103393"/>
              <a:gd name="connsiteY17-2760" fmla="*/ 51153 h 2078060"/>
              <a:gd name="connsiteX0-2761" fmla="*/ 930675 w 2103393"/>
              <a:gd name="connsiteY0-2762" fmla="*/ 57180 h 2084087"/>
              <a:gd name="connsiteX1-2763" fmla="*/ 1190398 w 2103393"/>
              <a:gd name="connsiteY1-2764" fmla="*/ 55507 h 2084087"/>
              <a:gd name="connsiteX2-2765" fmla="*/ 1177505 w 2103393"/>
              <a:gd name="connsiteY2-2766" fmla="*/ 612756 h 2084087"/>
              <a:gd name="connsiteX3-2767" fmla="*/ 1312141 w 2103393"/>
              <a:gd name="connsiteY3-2768" fmla="*/ 691293 h 2084087"/>
              <a:gd name="connsiteX4-2769" fmla="*/ 1508484 w 2103393"/>
              <a:gd name="connsiteY4-2770" fmla="*/ 494950 h 2084087"/>
              <a:gd name="connsiteX5-2771" fmla="*/ 2058246 w 2103393"/>
              <a:gd name="connsiteY5-2772" fmla="*/ 2043259 h 2084087"/>
              <a:gd name="connsiteX6-2773" fmla="*/ 1244822 w 2103393"/>
              <a:gd name="connsiteY6-2774" fmla="*/ 1633741 h 2084087"/>
              <a:gd name="connsiteX7-2775" fmla="*/ 1205554 w 2103393"/>
              <a:gd name="connsiteY7-2776" fmla="*/ 1319594 h 2084087"/>
              <a:gd name="connsiteX8-2777" fmla="*/ 1244823 w 2103393"/>
              <a:gd name="connsiteY8-2778" fmla="*/ 876417 h 2084087"/>
              <a:gd name="connsiteX9-2779" fmla="*/ 1076528 w 2103393"/>
              <a:gd name="connsiteY9-2780" fmla="*/ 730562 h 2084087"/>
              <a:gd name="connsiteX10-2781" fmla="*/ 885795 w 2103393"/>
              <a:gd name="connsiteY10-2782" fmla="*/ 870807 h 2084087"/>
              <a:gd name="connsiteX11-2783" fmla="*/ 919453 w 2103393"/>
              <a:gd name="connsiteY11-2784" fmla="*/ 1308373 h 2084087"/>
              <a:gd name="connsiteX12-2785" fmla="*/ 891405 w 2103393"/>
              <a:gd name="connsiteY12-2786" fmla="*/ 1628132 h 2084087"/>
              <a:gd name="connsiteX13-2787" fmla="*/ 89201 w 2103393"/>
              <a:gd name="connsiteY13-2788" fmla="*/ 2071308 h 2084087"/>
              <a:gd name="connsiteX14-2789" fmla="*/ 577255 w 2103393"/>
              <a:gd name="connsiteY14-2790" fmla="*/ 494950 h 2084087"/>
              <a:gd name="connsiteX15-2791" fmla="*/ 807257 w 2103393"/>
              <a:gd name="connsiteY15-2792" fmla="*/ 730562 h 2084087"/>
              <a:gd name="connsiteX16-2793" fmla="*/ 969942 w 2103393"/>
              <a:gd name="connsiteY16-2794" fmla="*/ 618366 h 2084087"/>
              <a:gd name="connsiteX17-2795" fmla="*/ 930675 w 2103393"/>
              <a:gd name="connsiteY17-2796" fmla="*/ 57180 h 2084087"/>
              <a:gd name="connsiteX0-2797" fmla="*/ 930675 w 2103393"/>
              <a:gd name="connsiteY0-2798" fmla="*/ 65797 h 2092704"/>
              <a:gd name="connsiteX1-2799" fmla="*/ 1190398 w 2103393"/>
              <a:gd name="connsiteY1-2800" fmla="*/ 64124 h 2092704"/>
              <a:gd name="connsiteX2-2801" fmla="*/ 1177505 w 2103393"/>
              <a:gd name="connsiteY2-2802" fmla="*/ 621373 h 2092704"/>
              <a:gd name="connsiteX3-2803" fmla="*/ 1312141 w 2103393"/>
              <a:gd name="connsiteY3-2804" fmla="*/ 699910 h 2092704"/>
              <a:gd name="connsiteX4-2805" fmla="*/ 1508484 w 2103393"/>
              <a:gd name="connsiteY4-2806" fmla="*/ 503567 h 2092704"/>
              <a:gd name="connsiteX5-2807" fmla="*/ 2058246 w 2103393"/>
              <a:gd name="connsiteY5-2808" fmla="*/ 2051876 h 2092704"/>
              <a:gd name="connsiteX6-2809" fmla="*/ 1244822 w 2103393"/>
              <a:gd name="connsiteY6-2810" fmla="*/ 1642358 h 2092704"/>
              <a:gd name="connsiteX7-2811" fmla="*/ 1205554 w 2103393"/>
              <a:gd name="connsiteY7-2812" fmla="*/ 1328211 h 2092704"/>
              <a:gd name="connsiteX8-2813" fmla="*/ 1244823 w 2103393"/>
              <a:gd name="connsiteY8-2814" fmla="*/ 885034 h 2092704"/>
              <a:gd name="connsiteX9-2815" fmla="*/ 1076528 w 2103393"/>
              <a:gd name="connsiteY9-2816" fmla="*/ 739179 h 2092704"/>
              <a:gd name="connsiteX10-2817" fmla="*/ 885795 w 2103393"/>
              <a:gd name="connsiteY10-2818" fmla="*/ 879424 h 2092704"/>
              <a:gd name="connsiteX11-2819" fmla="*/ 919453 w 2103393"/>
              <a:gd name="connsiteY11-2820" fmla="*/ 1316990 h 2092704"/>
              <a:gd name="connsiteX12-2821" fmla="*/ 891405 w 2103393"/>
              <a:gd name="connsiteY12-2822" fmla="*/ 1636749 h 2092704"/>
              <a:gd name="connsiteX13-2823" fmla="*/ 89201 w 2103393"/>
              <a:gd name="connsiteY13-2824" fmla="*/ 2079925 h 2092704"/>
              <a:gd name="connsiteX14-2825" fmla="*/ 577255 w 2103393"/>
              <a:gd name="connsiteY14-2826" fmla="*/ 503567 h 2092704"/>
              <a:gd name="connsiteX15-2827" fmla="*/ 807257 w 2103393"/>
              <a:gd name="connsiteY15-2828" fmla="*/ 739179 h 2092704"/>
              <a:gd name="connsiteX16-2829" fmla="*/ 969942 w 2103393"/>
              <a:gd name="connsiteY16-2830" fmla="*/ 626983 h 2092704"/>
              <a:gd name="connsiteX17-2831" fmla="*/ 930675 w 2103393"/>
              <a:gd name="connsiteY17-2832" fmla="*/ 65797 h 2092704"/>
              <a:gd name="connsiteX0-2833" fmla="*/ 930675 w 2103393"/>
              <a:gd name="connsiteY0-2834" fmla="*/ 65797 h 2092704"/>
              <a:gd name="connsiteX1-2835" fmla="*/ 1190398 w 2103393"/>
              <a:gd name="connsiteY1-2836" fmla="*/ 64124 h 2092704"/>
              <a:gd name="connsiteX2-2837" fmla="*/ 1177505 w 2103393"/>
              <a:gd name="connsiteY2-2838" fmla="*/ 621373 h 2092704"/>
              <a:gd name="connsiteX3-2839" fmla="*/ 1312141 w 2103393"/>
              <a:gd name="connsiteY3-2840" fmla="*/ 699910 h 2092704"/>
              <a:gd name="connsiteX4-2841" fmla="*/ 1508484 w 2103393"/>
              <a:gd name="connsiteY4-2842" fmla="*/ 503567 h 2092704"/>
              <a:gd name="connsiteX5-2843" fmla="*/ 2058246 w 2103393"/>
              <a:gd name="connsiteY5-2844" fmla="*/ 2051876 h 2092704"/>
              <a:gd name="connsiteX6-2845" fmla="*/ 1244822 w 2103393"/>
              <a:gd name="connsiteY6-2846" fmla="*/ 1642358 h 2092704"/>
              <a:gd name="connsiteX7-2847" fmla="*/ 1205554 w 2103393"/>
              <a:gd name="connsiteY7-2848" fmla="*/ 1328211 h 2092704"/>
              <a:gd name="connsiteX8-2849" fmla="*/ 1244823 w 2103393"/>
              <a:gd name="connsiteY8-2850" fmla="*/ 885034 h 2092704"/>
              <a:gd name="connsiteX9-2851" fmla="*/ 1076528 w 2103393"/>
              <a:gd name="connsiteY9-2852" fmla="*/ 739179 h 2092704"/>
              <a:gd name="connsiteX10-2853" fmla="*/ 885795 w 2103393"/>
              <a:gd name="connsiteY10-2854" fmla="*/ 879424 h 2092704"/>
              <a:gd name="connsiteX11-2855" fmla="*/ 919453 w 2103393"/>
              <a:gd name="connsiteY11-2856" fmla="*/ 1316990 h 2092704"/>
              <a:gd name="connsiteX12-2857" fmla="*/ 891405 w 2103393"/>
              <a:gd name="connsiteY12-2858" fmla="*/ 1636749 h 2092704"/>
              <a:gd name="connsiteX13-2859" fmla="*/ 89201 w 2103393"/>
              <a:gd name="connsiteY13-2860" fmla="*/ 2079925 h 2092704"/>
              <a:gd name="connsiteX14-2861" fmla="*/ 577255 w 2103393"/>
              <a:gd name="connsiteY14-2862" fmla="*/ 503567 h 2092704"/>
              <a:gd name="connsiteX15-2863" fmla="*/ 807257 w 2103393"/>
              <a:gd name="connsiteY15-2864" fmla="*/ 739179 h 2092704"/>
              <a:gd name="connsiteX16-2865" fmla="*/ 969942 w 2103393"/>
              <a:gd name="connsiteY16-2866" fmla="*/ 626983 h 2092704"/>
              <a:gd name="connsiteX17-2867" fmla="*/ 930675 w 2103393"/>
              <a:gd name="connsiteY17-2868" fmla="*/ 65797 h 2092704"/>
              <a:gd name="connsiteX0-2869" fmla="*/ 930675 w 2103393"/>
              <a:gd name="connsiteY0-2870" fmla="*/ 73853 h 2100760"/>
              <a:gd name="connsiteX1-2871" fmla="*/ 1190398 w 2103393"/>
              <a:gd name="connsiteY1-2872" fmla="*/ 72180 h 2100760"/>
              <a:gd name="connsiteX2-2873" fmla="*/ 1177505 w 2103393"/>
              <a:gd name="connsiteY2-2874" fmla="*/ 629429 h 2100760"/>
              <a:gd name="connsiteX3-2875" fmla="*/ 1312141 w 2103393"/>
              <a:gd name="connsiteY3-2876" fmla="*/ 707966 h 2100760"/>
              <a:gd name="connsiteX4-2877" fmla="*/ 1508484 w 2103393"/>
              <a:gd name="connsiteY4-2878" fmla="*/ 511623 h 2100760"/>
              <a:gd name="connsiteX5-2879" fmla="*/ 2058246 w 2103393"/>
              <a:gd name="connsiteY5-2880" fmla="*/ 2059932 h 2100760"/>
              <a:gd name="connsiteX6-2881" fmla="*/ 1244822 w 2103393"/>
              <a:gd name="connsiteY6-2882" fmla="*/ 1650414 h 2100760"/>
              <a:gd name="connsiteX7-2883" fmla="*/ 1205554 w 2103393"/>
              <a:gd name="connsiteY7-2884" fmla="*/ 1336267 h 2100760"/>
              <a:gd name="connsiteX8-2885" fmla="*/ 1244823 w 2103393"/>
              <a:gd name="connsiteY8-2886" fmla="*/ 893090 h 2100760"/>
              <a:gd name="connsiteX9-2887" fmla="*/ 1076528 w 2103393"/>
              <a:gd name="connsiteY9-2888" fmla="*/ 747235 h 2100760"/>
              <a:gd name="connsiteX10-2889" fmla="*/ 885795 w 2103393"/>
              <a:gd name="connsiteY10-2890" fmla="*/ 887480 h 2100760"/>
              <a:gd name="connsiteX11-2891" fmla="*/ 919453 w 2103393"/>
              <a:gd name="connsiteY11-2892" fmla="*/ 1325046 h 2100760"/>
              <a:gd name="connsiteX12-2893" fmla="*/ 891405 w 2103393"/>
              <a:gd name="connsiteY12-2894" fmla="*/ 1644805 h 2100760"/>
              <a:gd name="connsiteX13-2895" fmla="*/ 89201 w 2103393"/>
              <a:gd name="connsiteY13-2896" fmla="*/ 2087981 h 2100760"/>
              <a:gd name="connsiteX14-2897" fmla="*/ 577255 w 2103393"/>
              <a:gd name="connsiteY14-2898" fmla="*/ 511623 h 2100760"/>
              <a:gd name="connsiteX15-2899" fmla="*/ 807257 w 2103393"/>
              <a:gd name="connsiteY15-2900" fmla="*/ 747235 h 2100760"/>
              <a:gd name="connsiteX16-2901" fmla="*/ 969942 w 2103393"/>
              <a:gd name="connsiteY16-2902" fmla="*/ 635039 h 2100760"/>
              <a:gd name="connsiteX17-2903" fmla="*/ 930675 w 2103393"/>
              <a:gd name="connsiteY17-2904" fmla="*/ 73853 h 2100760"/>
              <a:gd name="connsiteX0-2905" fmla="*/ 930675 w 2103393"/>
              <a:gd name="connsiteY0-2906" fmla="*/ 77953 h 2104860"/>
              <a:gd name="connsiteX1-2907" fmla="*/ 1190398 w 2103393"/>
              <a:gd name="connsiteY1-2908" fmla="*/ 76280 h 2104860"/>
              <a:gd name="connsiteX2-2909" fmla="*/ 1177505 w 2103393"/>
              <a:gd name="connsiteY2-2910" fmla="*/ 633529 h 2104860"/>
              <a:gd name="connsiteX3-2911" fmla="*/ 1312141 w 2103393"/>
              <a:gd name="connsiteY3-2912" fmla="*/ 712066 h 2104860"/>
              <a:gd name="connsiteX4-2913" fmla="*/ 1508484 w 2103393"/>
              <a:gd name="connsiteY4-2914" fmla="*/ 515723 h 2104860"/>
              <a:gd name="connsiteX5-2915" fmla="*/ 2058246 w 2103393"/>
              <a:gd name="connsiteY5-2916" fmla="*/ 2064032 h 2104860"/>
              <a:gd name="connsiteX6-2917" fmla="*/ 1244822 w 2103393"/>
              <a:gd name="connsiteY6-2918" fmla="*/ 1654514 h 2104860"/>
              <a:gd name="connsiteX7-2919" fmla="*/ 1205554 w 2103393"/>
              <a:gd name="connsiteY7-2920" fmla="*/ 1340367 h 2104860"/>
              <a:gd name="connsiteX8-2921" fmla="*/ 1244823 w 2103393"/>
              <a:gd name="connsiteY8-2922" fmla="*/ 897190 h 2104860"/>
              <a:gd name="connsiteX9-2923" fmla="*/ 1076528 w 2103393"/>
              <a:gd name="connsiteY9-2924" fmla="*/ 751335 h 2104860"/>
              <a:gd name="connsiteX10-2925" fmla="*/ 885795 w 2103393"/>
              <a:gd name="connsiteY10-2926" fmla="*/ 891580 h 2104860"/>
              <a:gd name="connsiteX11-2927" fmla="*/ 919453 w 2103393"/>
              <a:gd name="connsiteY11-2928" fmla="*/ 1329146 h 2104860"/>
              <a:gd name="connsiteX12-2929" fmla="*/ 891405 w 2103393"/>
              <a:gd name="connsiteY12-2930" fmla="*/ 1648905 h 2104860"/>
              <a:gd name="connsiteX13-2931" fmla="*/ 89201 w 2103393"/>
              <a:gd name="connsiteY13-2932" fmla="*/ 2092081 h 2104860"/>
              <a:gd name="connsiteX14-2933" fmla="*/ 577255 w 2103393"/>
              <a:gd name="connsiteY14-2934" fmla="*/ 515723 h 2104860"/>
              <a:gd name="connsiteX15-2935" fmla="*/ 807257 w 2103393"/>
              <a:gd name="connsiteY15-2936" fmla="*/ 751335 h 2104860"/>
              <a:gd name="connsiteX16-2937" fmla="*/ 969942 w 2103393"/>
              <a:gd name="connsiteY16-2938" fmla="*/ 639139 h 2104860"/>
              <a:gd name="connsiteX17-2939" fmla="*/ 930675 w 2103393"/>
              <a:gd name="connsiteY17-2940" fmla="*/ 77953 h 2104860"/>
              <a:gd name="connsiteX0-2941" fmla="*/ 930675 w 2103393"/>
              <a:gd name="connsiteY0-2942" fmla="*/ 71187 h 2098094"/>
              <a:gd name="connsiteX1-2943" fmla="*/ 1190398 w 2103393"/>
              <a:gd name="connsiteY1-2944" fmla="*/ 69514 h 2098094"/>
              <a:gd name="connsiteX2-2945" fmla="*/ 1177505 w 2103393"/>
              <a:gd name="connsiteY2-2946" fmla="*/ 626763 h 2098094"/>
              <a:gd name="connsiteX3-2947" fmla="*/ 1312141 w 2103393"/>
              <a:gd name="connsiteY3-2948" fmla="*/ 705300 h 2098094"/>
              <a:gd name="connsiteX4-2949" fmla="*/ 1508484 w 2103393"/>
              <a:gd name="connsiteY4-2950" fmla="*/ 508957 h 2098094"/>
              <a:gd name="connsiteX5-2951" fmla="*/ 2058246 w 2103393"/>
              <a:gd name="connsiteY5-2952" fmla="*/ 2057266 h 2098094"/>
              <a:gd name="connsiteX6-2953" fmla="*/ 1244822 w 2103393"/>
              <a:gd name="connsiteY6-2954" fmla="*/ 1647748 h 2098094"/>
              <a:gd name="connsiteX7-2955" fmla="*/ 1205554 w 2103393"/>
              <a:gd name="connsiteY7-2956" fmla="*/ 1333601 h 2098094"/>
              <a:gd name="connsiteX8-2957" fmla="*/ 1244823 w 2103393"/>
              <a:gd name="connsiteY8-2958" fmla="*/ 890424 h 2098094"/>
              <a:gd name="connsiteX9-2959" fmla="*/ 1076528 w 2103393"/>
              <a:gd name="connsiteY9-2960" fmla="*/ 744569 h 2098094"/>
              <a:gd name="connsiteX10-2961" fmla="*/ 885795 w 2103393"/>
              <a:gd name="connsiteY10-2962" fmla="*/ 884814 h 2098094"/>
              <a:gd name="connsiteX11-2963" fmla="*/ 919453 w 2103393"/>
              <a:gd name="connsiteY11-2964" fmla="*/ 1322380 h 2098094"/>
              <a:gd name="connsiteX12-2965" fmla="*/ 891405 w 2103393"/>
              <a:gd name="connsiteY12-2966" fmla="*/ 1642139 h 2098094"/>
              <a:gd name="connsiteX13-2967" fmla="*/ 89201 w 2103393"/>
              <a:gd name="connsiteY13-2968" fmla="*/ 2085315 h 2098094"/>
              <a:gd name="connsiteX14-2969" fmla="*/ 577255 w 2103393"/>
              <a:gd name="connsiteY14-2970" fmla="*/ 508957 h 2098094"/>
              <a:gd name="connsiteX15-2971" fmla="*/ 807257 w 2103393"/>
              <a:gd name="connsiteY15-2972" fmla="*/ 744569 h 2098094"/>
              <a:gd name="connsiteX16-2973" fmla="*/ 969942 w 2103393"/>
              <a:gd name="connsiteY16-2974" fmla="*/ 632373 h 2098094"/>
              <a:gd name="connsiteX17-2975" fmla="*/ 930675 w 2103393"/>
              <a:gd name="connsiteY17-2976" fmla="*/ 71187 h 2098094"/>
              <a:gd name="connsiteX0-2977" fmla="*/ 930675 w 2103393"/>
              <a:gd name="connsiteY0-2978" fmla="*/ 75207 h 2102114"/>
              <a:gd name="connsiteX1-2979" fmla="*/ 1190398 w 2103393"/>
              <a:gd name="connsiteY1-2980" fmla="*/ 73534 h 2102114"/>
              <a:gd name="connsiteX2-2981" fmla="*/ 1177505 w 2103393"/>
              <a:gd name="connsiteY2-2982" fmla="*/ 630783 h 2102114"/>
              <a:gd name="connsiteX3-2983" fmla="*/ 1312141 w 2103393"/>
              <a:gd name="connsiteY3-2984" fmla="*/ 709320 h 2102114"/>
              <a:gd name="connsiteX4-2985" fmla="*/ 1508484 w 2103393"/>
              <a:gd name="connsiteY4-2986" fmla="*/ 512977 h 2102114"/>
              <a:gd name="connsiteX5-2987" fmla="*/ 2058246 w 2103393"/>
              <a:gd name="connsiteY5-2988" fmla="*/ 2061286 h 2102114"/>
              <a:gd name="connsiteX6-2989" fmla="*/ 1244822 w 2103393"/>
              <a:gd name="connsiteY6-2990" fmla="*/ 1651768 h 2102114"/>
              <a:gd name="connsiteX7-2991" fmla="*/ 1205554 w 2103393"/>
              <a:gd name="connsiteY7-2992" fmla="*/ 1337621 h 2102114"/>
              <a:gd name="connsiteX8-2993" fmla="*/ 1244823 w 2103393"/>
              <a:gd name="connsiteY8-2994" fmla="*/ 894444 h 2102114"/>
              <a:gd name="connsiteX9-2995" fmla="*/ 1076528 w 2103393"/>
              <a:gd name="connsiteY9-2996" fmla="*/ 748589 h 2102114"/>
              <a:gd name="connsiteX10-2997" fmla="*/ 885795 w 2103393"/>
              <a:gd name="connsiteY10-2998" fmla="*/ 888834 h 2102114"/>
              <a:gd name="connsiteX11-2999" fmla="*/ 919453 w 2103393"/>
              <a:gd name="connsiteY11-3000" fmla="*/ 1326400 h 2102114"/>
              <a:gd name="connsiteX12-3001" fmla="*/ 891405 w 2103393"/>
              <a:gd name="connsiteY12-3002" fmla="*/ 1646159 h 2102114"/>
              <a:gd name="connsiteX13-3003" fmla="*/ 89201 w 2103393"/>
              <a:gd name="connsiteY13-3004" fmla="*/ 2089335 h 2102114"/>
              <a:gd name="connsiteX14-3005" fmla="*/ 577255 w 2103393"/>
              <a:gd name="connsiteY14-3006" fmla="*/ 512977 h 2102114"/>
              <a:gd name="connsiteX15-3007" fmla="*/ 807257 w 2103393"/>
              <a:gd name="connsiteY15-3008" fmla="*/ 748589 h 2102114"/>
              <a:gd name="connsiteX16-3009" fmla="*/ 969942 w 2103393"/>
              <a:gd name="connsiteY16-3010" fmla="*/ 636393 h 2102114"/>
              <a:gd name="connsiteX17-3011" fmla="*/ 930675 w 2103393"/>
              <a:gd name="connsiteY17-3012" fmla="*/ 75207 h 21021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/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/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-1" fmla="*/ 1054645 w 3259303"/>
              <a:gd name="connsiteY0-2" fmla="*/ 0 h 3225645"/>
              <a:gd name="connsiteX1-3" fmla="*/ 1469772 w 3259303"/>
              <a:gd name="connsiteY1-4" fmla="*/ 5610 h 3225645"/>
              <a:gd name="connsiteX2-5" fmla="*/ 1682945 w 3259303"/>
              <a:gd name="connsiteY2-6" fmla="*/ 718057 h 3225645"/>
              <a:gd name="connsiteX3-7" fmla="*/ 2417830 w 3259303"/>
              <a:gd name="connsiteY3-8" fmla="*/ 544153 h 3225645"/>
              <a:gd name="connsiteX4-9" fmla="*/ 3259303 w 3259303"/>
              <a:gd name="connsiteY4-10" fmla="*/ 1811971 h 3225645"/>
              <a:gd name="connsiteX5-11" fmla="*/ 2311244 w 3259303"/>
              <a:gd name="connsiteY5-12" fmla="*/ 3091009 h 3225645"/>
              <a:gd name="connsiteX6-13" fmla="*/ 622689 w 3259303"/>
              <a:gd name="connsiteY6-14" fmla="*/ 2647834 h 3225645"/>
              <a:gd name="connsiteX7-15" fmla="*/ 398297 w 3259303"/>
              <a:gd name="connsiteY7-16" fmla="*/ 3225645 h 3225645"/>
              <a:gd name="connsiteX8-17" fmla="*/ 0 w 3259303"/>
              <a:gd name="connsiteY8-18" fmla="*/ 3220035 h 3225645"/>
              <a:gd name="connsiteX9-19" fmla="*/ 218783 w 3259303"/>
              <a:gd name="connsiteY9-20" fmla="*/ 2311245 h 3225645"/>
              <a:gd name="connsiteX10-21" fmla="*/ 1593187 w 3259303"/>
              <a:gd name="connsiteY10-22" fmla="*/ 1974656 h 3225645"/>
              <a:gd name="connsiteX11-23" fmla="*/ 1250989 w 3259303"/>
              <a:gd name="connsiteY11-24" fmla="*/ 942450 h 3225645"/>
              <a:gd name="connsiteX12-25" fmla="*/ 1054645 w 3259303"/>
              <a:gd name="connsiteY12-26" fmla="*/ 0 h 3225645"/>
              <a:gd name="connsiteX0-27" fmla="*/ 1054645 w 3259303"/>
              <a:gd name="connsiteY0-28" fmla="*/ 0 h 3242475"/>
              <a:gd name="connsiteX1-29" fmla="*/ 1469772 w 3259303"/>
              <a:gd name="connsiteY1-30" fmla="*/ 22440 h 3242475"/>
              <a:gd name="connsiteX2-31" fmla="*/ 1682945 w 3259303"/>
              <a:gd name="connsiteY2-32" fmla="*/ 734887 h 3242475"/>
              <a:gd name="connsiteX3-33" fmla="*/ 2417830 w 3259303"/>
              <a:gd name="connsiteY3-34" fmla="*/ 560983 h 3242475"/>
              <a:gd name="connsiteX4-35" fmla="*/ 3259303 w 3259303"/>
              <a:gd name="connsiteY4-36" fmla="*/ 1828801 h 3242475"/>
              <a:gd name="connsiteX5-37" fmla="*/ 2311244 w 3259303"/>
              <a:gd name="connsiteY5-38" fmla="*/ 3107839 h 3242475"/>
              <a:gd name="connsiteX6-39" fmla="*/ 622689 w 3259303"/>
              <a:gd name="connsiteY6-40" fmla="*/ 2664664 h 3242475"/>
              <a:gd name="connsiteX7-41" fmla="*/ 398297 w 3259303"/>
              <a:gd name="connsiteY7-42" fmla="*/ 3242475 h 3242475"/>
              <a:gd name="connsiteX8-43" fmla="*/ 0 w 3259303"/>
              <a:gd name="connsiteY8-44" fmla="*/ 3236865 h 3242475"/>
              <a:gd name="connsiteX9-45" fmla="*/ 218783 w 3259303"/>
              <a:gd name="connsiteY9-46" fmla="*/ 2328075 h 3242475"/>
              <a:gd name="connsiteX10-47" fmla="*/ 1593187 w 3259303"/>
              <a:gd name="connsiteY10-48" fmla="*/ 1991486 h 3242475"/>
              <a:gd name="connsiteX11-49" fmla="*/ 1250989 w 3259303"/>
              <a:gd name="connsiteY11-50" fmla="*/ 959280 h 3242475"/>
              <a:gd name="connsiteX12-51" fmla="*/ 1054645 w 3259303"/>
              <a:gd name="connsiteY12-52" fmla="*/ 0 h 3242475"/>
              <a:gd name="connsiteX0-53" fmla="*/ 1054645 w 3259303"/>
              <a:gd name="connsiteY0-54" fmla="*/ 0 h 3242475"/>
              <a:gd name="connsiteX1-55" fmla="*/ 1464162 w 3259303"/>
              <a:gd name="connsiteY1-56" fmla="*/ 1 h 3242475"/>
              <a:gd name="connsiteX2-57" fmla="*/ 1682945 w 3259303"/>
              <a:gd name="connsiteY2-58" fmla="*/ 734887 h 3242475"/>
              <a:gd name="connsiteX3-59" fmla="*/ 2417830 w 3259303"/>
              <a:gd name="connsiteY3-60" fmla="*/ 560983 h 3242475"/>
              <a:gd name="connsiteX4-61" fmla="*/ 3259303 w 3259303"/>
              <a:gd name="connsiteY4-62" fmla="*/ 1828801 h 3242475"/>
              <a:gd name="connsiteX5-63" fmla="*/ 2311244 w 3259303"/>
              <a:gd name="connsiteY5-64" fmla="*/ 3107839 h 3242475"/>
              <a:gd name="connsiteX6-65" fmla="*/ 622689 w 3259303"/>
              <a:gd name="connsiteY6-66" fmla="*/ 2664664 h 3242475"/>
              <a:gd name="connsiteX7-67" fmla="*/ 398297 w 3259303"/>
              <a:gd name="connsiteY7-68" fmla="*/ 3242475 h 3242475"/>
              <a:gd name="connsiteX8-69" fmla="*/ 0 w 3259303"/>
              <a:gd name="connsiteY8-70" fmla="*/ 3236865 h 3242475"/>
              <a:gd name="connsiteX9-71" fmla="*/ 218783 w 3259303"/>
              <a:gd name="connsiteY9-72" fmla="*/ 2328075 h 3242475"/>
              <a:gd name="connsiteX10-73" fmla="*/ 1593187 w 3259303"/>
              <a:gd name="connsiteY10-74" fmla="*/ 1991486 h 3242475"/>
              <a:gd name="connsiteX11-75" fmla="*/ 1250989 w 3259303"/>
              <a:gd name="connsiteY11-76" fmla="*/ 959280 h 3242475"/>
              <a:gd name="connsiteX12-77" fmla="*/ 1054645 w 3259303"/>
              <a:gd name="connsiteY12-78" fmla="*/ 0 h 3242475"/>
              <a:gd name="connsiteX0-79" fmla="*/ 1065864 w 3259303"/>
              <a:gd name="connsiteY0-80" fmla="*/ 5609 h 3242474"/>
              <a:gd name="connsiteX1-81" fmla="*/ 1464162 w 3259303"/>
              <a:gd name="connsiteY1-82" fmla="*/ 0 h 3242474"/>
              <a:gd name="connsiteX2-83" fmla="*/ 1682945 w 3259303"/>
              <a:gd name="connsiteY2-84" fmla="*/ 734886 h 3242474"/>
              <a:gd name="connsiteX3-85" fmla="*/ 2417830 w 3259303"/>
              <a:gd name="connsiteY3-86" fmla="*/ 560982 h 3242474"/>
              <a:gd name="connsiteX4-87" fmla="*/ 3259303 w 3259303"/>
              <a:gd name="connsiteY4-88" fmla="*/ 1828800 h 3242474"/>
              <a:gd name="connsiteX5-89" fmla="*/ 2311244 w 3259303"/>
              <a:gd name="connsiteY5-90" fmla="*/ 3107838 h 3242474"/>
              <a:gd name="connsiteX6-91" fmla="*/ 622689 w 3259303"/>
              <a:gd name="connsiteY6-92" fmla="*/ 2664663 h 3242474"/>
              <a:gd name="connsiteX7-93" fmla="*/ 398297 w 3259303"/>
              <a:gd name="connsiteY7-94" fmla="*/ 3242474 h 3242474"/>
              <a:gd name="connsiteX8-95" fmla="*/ 0 w 3259303"/>
              <a:gd name="connsiteY8-96" fmla="*/ 3236864 h 3242474"/>
              <a:gd name="connsiteX9-97" fmla="*/ 218783 w 3259303"/>
              <a:gd name="connsiteY9-98" fmla="*/ 2328074 h 3242474"/>
              <a:gd name="connsiteX10-99" fmla="*/ 1593187 w 3259303"/>
              <a:gd name="connsiteY10-100" fmla="*/ 1991485 h 3242474"/>
              <a:gd name="connsiteX11-101" fmla="*/ 1250989 w 3259303"/>
              <a:gd name="connsiteY11-102" fmla="*/ 959279 h 3242474"/>
              <a:gd name="connsiteX12-103" fmla="*/ 1065864 w 3259303"/>
              <a:gd name="connsiteY12-104" fmla="*/ 5609 h 3242474"/>
              <a:gd name="connsiteX0-105" fmla="*/ 1065864 w 3259303"/>
              <a:gd name="connsiteY0-106" fmla="*/ 16828 h 3242474"/>
              <a:gd name="connsiteX1-107" fmla="*/ 1464162 w 3259303"/>
              <a:gd name="connsiteY1-108" fmla="*/ 0 h 3242474"/>
              <a:gd name="connsiteX2-109" fmla="*/ 1682945 w 3259303"/>
              <a:gd name="connsiteY2-110" fmla="*/ 734886 h 3242474"/>
              <a:gd name="connsiteX3-111" fmla="*/ 2417830 w 3259303"/>
              <a:gd name="connsiteY3-112" fmla="*/ 560982 h 3242474"/>
              <a:gd name="connsiteX4-113" fmla="*/ 3259303 w 3259303"/>
              <a:gd name="connsiteY4-114" fmla="*/ 1828800 h 3242474"/>
              <a:gd name="connsiteX5-115" fmla="*/ 2311244 w 3259303"/>
              <a:gd name="connsiteY5-116" fmla="*/ 3107838 h 3242474"/>
              <a:gd name="connsiteX6-117" fmla="*/ 622689 w 3259303"/>
              <a:gd name="connsiteY6-118" fmla="*/ 2664663 h 3242474"/>
              <a:gd name="connsiteX7-119" fmla="*/ 398297 w 3259303"/>
              <a:gd name="connsiteY7-120" fmla="*/ 3242474 h 3242474"/>
              <a:gd name="connsiteX8-121" fmla="*/ 0 w 3259303"/>
              <a:gd name="connsiteY8-122" fmla="*/ 3236864 h 3242474"/>
              <a:gd name="connsiteX9-123" fmla="*/ 218783 w 3259303"/>
              <a:gd name="connsiteY9-124" fmla="*/ 2328074 h 3242474"/>
              <a:gd name="connsiteX10-125" fmla="*/ 1593187 w 3259303"/>
              <a:gd name="connsiteY10-126" fmla="*/ 1991485 h 3242474"/>
              <a:gd name="connsiteX11-127" fmla="*/ 1250989 w 3259303"/>
              <a:gd name="connsiteY11-128" fmla="*/ 959279 h 3242474"/>
              <a:gd name="connsiteX12-129" fmla="*/ 1065864 w 3259303"/>
              <a:gd name="connsiteY12-130" fmla="*/ 16828 h 3242474"/>
              <a:gd name="connsiteX0-131" fmla="*/ 1065864 w 3259303"/>
              <a:gd name="connsiteY0-132" fmla="*/ 16828 h 3242474"/>
              <a:gd name="connsiteX1-133" fmla="*/ 1464162 w 3259303"/>
              <a:gd name="connsiteY1-134" fmla="*/ 0 h 3242474"/>
              <a:gd name="connsiteX2-135" fmla="*/ 1682945 w 3259303"/>
              <a:gd name="connsiteY2-136" fmla="*/ 734886 h 3242474"/>
              <a:gd name="connsiteX3-137" fmla="*/ 2417830 w 3259303"/>
              <a:gd name="connsiteY3-138" fmla="*/ 560982 h 3242474"/>
              <a:gd name="connsiteX4-139" fmla="*/ 3259303 w 3259303"/>
              <a:gd name="connsiteY4-140" fmla="*/ 1828800 h 3242474"/>
              <a:gd name="connsiteX5-141" fmla="*/ 2311244 w 3259303"/>
              <a:gd name="connsiteY5-142" fmla="*/ 3107838 h 3242474"/>
              <a:gd name="connsiteX6-143" fmla="*/ 622689 w 3259303"/>
              <a:gd name="connsiteY6-144" fmla="*/ 2664663 h 3242474"/>
              <a:gd name="connsiteX7-145" fmla="*/ 398297 w 3259303"/>
              <a:gd name="connsiteY7-146" fmla="*/ 3242474 h 3242474"/>
              <a:gd name="connsiteX8-147" fmla="*/ 0 w 3259303"/>
              <a:gd name="connsiteY8-148" fmla="*/ 3236864 h 3242474"/>
              <a:gd name="connsiteX9-149" fmla="*/ 218783 w 3259303"/>
              <a:gd name="connsiteY9-150" fmla="*/ 2328074 h 3242474"/>
              <a:gd name="connsiteX10-151" fmla="*/ 1593187 w 3259303"/>
              <a:gd name="connsiteY10-152" fmla="*/ 1991485 h 3242474"/>
              <a:gd name="connsiteX11-153" fmla="*/ 1250989 w 3259303"/>
              <a:gd name="connsiteY11-154" fmla="*/ 959279 h 3242474"/>
              <a:gd name="connsiteX12-155" fmla="*/ 1065864 w 3259303"/>
              <a:gd name="connsiteY12-156" fmla="*/ 16828 h 3242474"/>
              <a:gd name="connsiteX0-157" fmla="*/ 1065864 w 3259303"/>
              <a:gd name="connsiteY0-158" fmla="*/ 16828 h 3242474"/>
              <a:gd name="connsiteX1-159" fmla="*/ 1464162 w 3259303"/>
              <a:gd name="connsiteY1-160" fmla="*/ 0 h 3242474"/>
              <a:gd name="connsiteX2-161" fmla="*/ 1682945 w 3259303"/>
              <a:gd name="connsiteY2-162" fmla="*/ 734886 h 3242474"/>
              <a:gd name="connsiteX3-163" fmla="*/ 2417830 w 3259303"/>
              <a:gd name="connsiteY3-164" fmla="*/ 560982 h 3242474"/>
              <a:gd name="connsiteX4-165" fmla="*/ 3259303 w 3259303"/>
              <a:gd name="connsiteY4-166" fmla="*/ 1828800 h 3242474"/>
              <a:gd name="connsiteX5-167" fmla="*/ 2311244 w 3259303"/>
              <a:gd name="connsiteY5-168" fmla="*/ 3107838 h 3242474"/>
              <a:gd name="connsiteX6-169" fmla="*/ 622689 w 3259303"/>
              <a:gd name="connsiteY6-170" fmla="*/ 2664663 h 3242474"/>
              <a:gd name="connsiteX7-171" fmla="*/ 398297 w 3259303"/>
              <a:gd name="connsiteY7-172" fmla="*/ 3242474 h 3242474"/>
              <a:gd name="connsiteX8-173" fmla="*/ 0 w 3259303"/>
              <a:gd name="connsiteY8-174" fmla="*/ 3236864 h 3242474"/>
              <a:gd name="connsiteX9-175" fmla="*/ 218783 w 3259303"/>
              <a:gd name="connsiteY9-176" fmla="*/ 2328074 h 3242474"/>
              <a:gd name="connsiteX10-177" fmla="*/ 1593187 w 3259303"/>
              <a:gd name="connsiteY10-178" fmla="*/ 1991485 h 3242474"/>
              <a:gd name="connsiteX11-179" fmla="*/ 1250989 w 3259303"/>
              <a:gd name="connsiteY11-180" fmla="*/ 959279 h 3242474"/>
              <a:gd name="connsiteX12-181" fmla="*/ 1065864 w 3259303"/>
              <a:gd name="connsiteY12-182" fmla="*/ 16828 h 3242474"/>
              <a:gd name="connsiteX0-183" fmla="*/ 1065864 w 3259303"/>
              <a:gd name="connsiteY0-184" fmla="*/ 16828 h 3242474"/>
              <a:gd name="connsiteX1-185" fmla="*/ 1464162 w 3259303"/>
              <a:gd name="connsiteY1-186" fmla="*/ 0 h 3242474"/>
              <a:gd name="connsiteX2-187" fmla="*/ 1682945 w 3259303"/>
              <a:gd name="connsiteY2-188" fmla="*/ 734886 h 3242474"/>
              <a:gd name="connsiteX3-189" fmla="*/ 2417830 w 3259303"/>
              <a:gd name="connsiteY3-190" fmla="*/ 560982 h 3242474"/>
              <a:gd name="connsiteX4-191" fmla="*/ 3259303 w 3259303"/>
              <a:gd name="connsiteY4-192" fmla="*/ 1828800 h 3242474"/>
              <a:gd name="connsiteX5-193" fmla="*/ 2311244 w 3259303"/>
              <a:gd name="connsiteY5-194" fmla="*/ 3107838 h 3242474"/>
              <a:gd name="connsiteX6-195" fmla="*/ 622689 w 3259303"/>
              <a:gd name="connsiteY6-196" fmla="*/ 2664663 h 3242474"/>
              <a:gd name="connsiteX7-197" fmla="*/ 398297 w 3259303"/>
              <a:gd name="connsiteY7-198" fmla="*/ 3242474 h 3242474"/>
              <a:gd name="connsiteX8-199" fmla="*/ 0 w 3259303"/>
              <a:gd name="connsiteY8-200" fmla="*/ 3236864 h 3242474"/>
              <a:gd name="connsiteX9-201" fmla="*/ 218783 w 3259303"/>
              <a:gd name="connsiteY9-202" fmla="*/ 2328074 h 3242474"/>
              <a:gd name="connsiteX10-203" fmla="*/ 1593187 w 3259303"/>
              <a:gd name="connsiteY10-204" fmla="*/ 1991485 h 3242474"/>
              <a:gd name="connsiteX11-205" fmla="*/ 1250989 w 3259303"/>
              <a:gd name="connsiteY11-206" fmla="*/ 959279 h 3242474"/>
              <a:gd name="connsiteX12-207" fmla="*/ 1065864 w 3259303"/>
              <a:gd name="connsiteY12-208" fmla="*/ 16828 h 3242474"/>
              <a:gd name="connsiteX0-209" fmla="*/ 1065864 w 3259303"/>
              <a:gd name="connsiteY0-210" fmla="*/ 16828 h 3242474"/>
              <a:gd name="connsiteX1-211" fmla="*/ 1464162 w 3259303"/>
              <a:gd name="connsiteY1-212" fmla="*/ 0 h 3242474"/>
              <a:gd name="connsiteX2-213" fmla="*/ 1682945 w 3259303"/>
              <a:gd name="connsiteY2-214" fmla="*/ 734886 h 3242474"/>
              <a:gd name="connsiteX3-215" fmla="*/ 2417830 w 3259303"/>
              <a:gd name="connsiteY3-216" fmla="*/ 560982 h 3242474"/>
              <a:gd name="connsiteX4-217" fmla="*/ 3259303 w 3259303"/>
              <a:gd name="connsiteY4-218" fmla="*/ 1828800 h 3242474"/>
              <a:gd name="connsiteX5-219" fmla="*/ 2311244 w 3259303"/>
              <a:gd name="connsiteY5-220" fmla="*/ 3107838 h 3242474"/>
              <a:gd name="connsiteX6-221" fmla="*/ 622689 w 3259303"/>
              <a:gd name="connsiteY6-222" fmla="*/ 2664663 h 3242474"/>
              <a:gd name="connsiteX7-223" fmla="*/ 398297 w 3259303"/>
              <a:gd name="connsiteY7-224" fmla="*/ 3242474 h 3242474"/>
              <a:gd name="connsiteX8-225" fmla="*/ 0 w 3259303"/>
              <a:gd name="connsiteY8-226" fmla="*/ 3236864 h 3242474"/>
              <a:gd name="connsiteX9-227" fmla="*/ 218783 w 3259303"/>
              <a:gd name="connsiteY9-228" fmla="*/ 2328074 h 3242474"/>
              <a:gd name="connsiteX10-229" fmla="*/ 1593187 w 3259303"/>
              <a:gd name="connsiteY10-230" fmla="*/ 1991485 h 3242474"/>
              <a:gd name="connsiteX11-231" fmla="*/ 1250989 w 3259303"/>
              <a:gd name="connsiteY11-232" fmla="*/ 959279 h 3242474"/>
              <a:gd name="connsiteX12-233" fmla="*/ 1065864 w 3259303"/>
              <a:gd name="connsiteY12-234" fmla="*/ 16828 h 3242474"/>
              <a:gd name="connsiteX0-235" fmla="*/ 1065864 w 3259303"/>
              <a:gd name="connsiteY0-236" fmla="*/ 16828 h 3242474"/>
              <a:gd name="connsiteX1-237" fmla="*/ 1464162 w 3259303"/>
              <a:gd name="connsiteY1-238" fmla="*/ 0 h 3242474"/>
              <a:gd name="connsiteX2-239" fmla="*/ 1682945 w 3259303"/>
              <a:gd name="connsiteY2-240" fmla="*/ 734886 h 3242474"/>
              <a:gd name="connsiteX3-241" fmla="*/ 2417830 w 3259303"/>
              <a:gd name="connsiteY3-242" fmla="*/ 560982 h 3242474"/>
              <a:gd name="connsiteX4-243" fmla="*/ 3259303 w 3259303"/>
              <a:gd name="connsiteY4-244" fmla="*/ 1828800 h 3242474"/>
              <a:gd name="connsiteX5-245" fmla="*/ 2311244 w 3259303"/>
              <a:gd name="connsiteY5-246" fmla="*/ 3107838 h 3242474"/>
              <a:gd name="connsiteX6-247" fmla="*/ 622689 w 3259303"/>
              <a:gd name="connsiteY6-248" fmla="*/ 2664663 h 3242474"/>
              <a:gd name="connsiteX7-249" fmla="*/ 398297 w 3259303"/>
              <a:gd name="connsiteY7-250" fmla="*/ 3242474 h 3242474"/>
              <a:gd name="connsiteX8-251" fmla="*/ 0 w 3259303"/>
              <a:gd name="connsiteY8-252" fmla="*/ 3236864 h 3242474"/>
              <a:gd name="connsiteX9-253" fmla="*/ 218783 w 3259303"/>
              <a:gd name="connsiteY9-254" fmla="*/ 2328074 h 3242474"/>
              <a:gd name="connsiteX10-255" fmla="*/ 1593187 w 3259303"/>
              <a:gd name="connsiteY10-256" fmla="*/ 1991485 h 3242474"/>
              <a:gd name="connsiteX11-257" fmla="*/ 1250989 w 3259303"/>
              <a:gd name="connsiteY11-258" fmla="*/ 959279 h 3242474"/>
              <a:gd name="connsiteX12-259" fmla="*/ 1065864 w 3259303"/>
              <a:gd name="connsiteY12-260" fmla="*/ 16828 h 3242474"/>
              <a:gd name="connsiteX0-261" fmla="*/ 1065864 w 3259303"/>
              <a:gd name="connsiteY0-262" fmla="*/ 16828 h 3242474"/>
              <a:gd name="connsiteX1-263" fmla="*/ 1464162 w 3259303"/>
              <a:gd name="connsiteY1-264" fmla="*/ 0 h 3242474"/>
              <a:gd name="connsiteX2-265" fmla="*/ 1682945 w 3259303"/>
              <a:gd name="connsiteY2-266" fmla="*/ 734886 h 3242474"/>
              <a:gd name="connsiteX3-267" fmla="*/ 2417830 w 3259303"/>
              <a:gd name="connsiteY3-268" fmla="*/ 560982 h 3242474"/>
              <a:gd name="connsiteX4-269" fmla="*/ 3259303 w 3259303"/>
              <a:gd name="connsiteY4-270" fmla="*/ 1828800 h 3242474"/>
              <a:gd name="connsiteX5-271" fmla="*/ 2311244 w 3259303"/>
              <a:gd name="connsiteY5-272" fmla="*/ 3107838 h 3242474"/>
              <a:gd name="connsiteX6-273" fmla="*/ 622689 w 3259303"/>
              <a:gd name="connsiteY6-274" fmla="*/ 2664663 h 3242474"/>
              <a:gd name="connsiteX7-275" fmla="*/ 398297 w 3259303"/>
              <a:gd name="connsiteY7-276" fmla="*/ 3242474 h 3242474"/>
              <a:gd name="connsiteX8-277" fmla="*/ 0 w 3259303"/>
              <a:gd name="connsiteY8-278" fmla="*/ 3236864 h 3242474"/>
              <a:gd name="connsiteX9-279" fmla="*/ 218783 w 3259303"/>
              <a:gd name="connsiteY9-280" fmla="*/ 2328074 h 3242474"/>
              <a:gd name="connsiteX10-281" fmla="*/ 1593187 w 3259303"/>
              <a:gd name="connsiteY10-282" fmla="*/ 1991485 h 3242474"/>
              <a:gd name="connsiteX11-283" fmla="*/ 1250989 w 3259303"/>
              <a:gd name="connsiteY11-284" fmla="*/ 959279 h 3242474"/>
              <a:gd name="connsiteX12-285" fmla="*/ 1065864 w 3259303"/>
              <a:gd name="connsiteY12-286" fmla="*/ 16828 h 3242474"/>
              <a:gd name="connsiteX0-287" fmla="*/ 1065864 w 3259303"/>
              <a:gd name="connsiteY0-288" fmla="*/ 16828 h 3242474"/>
              <a:gd name="connsiteX1-289" fmla="*/ 1464162 w 3259303"/>
              <a:gd name="connsiteY1-290" fmla="*/ 0 h 3242474"/>
              <a:gd name="connsiteX2-291" fmla="*/ 1682945 w 3259303"/>
              <a:gd name="connsiteY2-292" fmla="*/ 734886 h 3242474"/>
              <a:gd name="connsiteX3-293" fmla="*/ 2417830 w 3259303"/>
              <a:gd name="connsiteY3-294" fmla="*/ 560982 h 3242474"/>
              <a:gd name="connsiteX4-295" fmla="*/ 3259303 w 3259303"/>
              <a:gd name="connsiteY4-296" fmla="*/ 1828800 h 3242474"/>
              <a:gd name="connsiteX5-297" fmla="*/ 2311244 w 3259303"/>
              <a:gd name="connsiteY5-298" fmla="*/ 3107838 h 3242474"/>
              <a:gd name="connsiteX6-299" fmla="*/ 622689 w 3259303"/>
              <a:gd name="connsiteY6-300" fmla="*/ 2664663 h 3242474"/>
              <a:gd name="connsiteX7-301" fmla="*/ 398297 w 3259303"/>
              <a:gd name="connsiteY7-302" fmla="*/ 3242474 h 3242474"/>
              <a:gd name="connsiteX8-303" fmla="*/ 0 w 3259303"/>
              <a:gd name="connsiteY8-304" fmla="*/ 3236864 h 3242474"/>
              <a:gd name="connsiteX9-305" fmla="*/ 218783 w 3259303"/>
              <a:gd name="connsiteY9-306" fmla="*/ 2328074 h 3242474"/>
              <a:gd name="connsiteX10-307" fmla="*/ 1593187 w 3259303"/>
              <a:gd name="connsiteY10-308" fmla="*/ 1991485 h 3242474"/>
              <a:gd name="connsiteX11-309" fmla="*/ 1250989 w 3259303"/>
              <a:gd name="connsiteY11-310" fmla="*/ 959279 h 3242474"/>
              <a:gd name="connsiteX12-311" fmla="*/ 1065864 w 3259303"/>
              <a:gd name="connsiteY12-312" fmla="*/ 16828 h 3242474"/>
              <a:gd name="connsiteX0-313" fmla="*/ 1065864 w 3259303"/>
              <a:gd name="connsiteY0-314" fmla="*/ 16828 h 3242474"/>
              <a:gd name="connsiteX1-315" fmla="*/ 1464162 w 3259303"/>
              <a:gd name="connsiteY1-316" fmla="*/ 0 h 3242474"/>
              <a:gd name="connsiteX2-317" fmla="*/ 1682945 w 3259303"/>
              <a:gd name="connsiteY2-318" fmla="*/ 734886 h 3242474"/>
              <a:gd name="connsiteX3-319" fmla="*/ 2417830 w 3259303"/>
              <a:gd name="connsiteY3-320" fmla="*/ 560982 h 3242474"/>
              <a:gd name="connsiteX4-321" fmla="*/ 3259303 w 3259303"/>
              <a:gd name="connsiteY4-322" fmla="*/ 1828800 h 3242474"/>
              <a:gd name="connsiteX5-323" fmla="*/ 2311244 w 3259303"/>
              <a:gd name="connsiteY5-324" fmla="*/ 3107838 h 3242474"/>
              <a:gd name="connsiteX6-325" fmla="*/ 622689 w 3259303"/>
              <a:gd name="connsiteY6-326" fmla="*/ 2664663 h 3242474"/>
              <a:gd name="connsiteX7-327" fmla="*/ 398297 w 3259303"/>
              <a:gd name="connsiteY7-328" fmla="*/ 3242474 h 3242474"/>
              <a:gd name="connsiteX8-329" fmla="*/ 0 w 3259303"/>
              <a:gd name="connsiteY8-330" fmla="*/ 3236864 h 3242474"/>
              <a:gd name="connsiteX9-331" fmla="*/ 218783 w 3259303"/>
              <a:gd name="connsiteY9-332" fmla="*/ 2328074 h 3242474"/>
              <a:gd name="connsiteX10-333" fmla="*/ 1593187 w 3259303"/>
              <a:gd name="connsiteY10-334" fmla="*/ 1991485 h 3242474"/>
              <a:gd name="connsiteX11-335" fmla="*/ 1250989 w 3259303"/>
              <a:gd name="connsiteY11-336" fmla="*/ 959279 h 3242474"/>
              <a:gd name="connsiteX12-337" fmla="*/ 1065864 w 3259303"/>
              <a:gd name="connsiteY12-338" fmla="*/ 16828 h 3242474"/>
              <a:gd name="connsiteX0-339" fmla="*/ 1065864 w 3259303"/>
              <a:gd name="connsiteY0-340" fmla="*/ 16828 h 3242474"/>
              <a:gd name="connsiteX1-341" fmla="*/ 1464162 w 3259303"/>
              <a:gd name="connsiteY1-342" fmla="*/ 0 h 3242474"/>
              <a:gd name="connsiteX2-343" fmla="*/ 1682945 w 3259303"/>
              <a:gd name="connsiteY2-344" fmla="*/ 734886 h 3242474"/>
              <a:gd name="connsiteX3-345" fmla="*/ 2417830 w 3259303"/>
              <a:gd name="connsiteY3-346" fmla="*/ 560982 h 3242474"/>
              <a:gd name="connsiteX4-347" fmla="*/ 3259303 w 3259303"/>
              <a:gd name="connsiteY4-348" fmla="*/ 1828800 h 3242474"/>
              <a:gd name="connsiteX5-349" fmla="*/ 2311244 w 3259303"/>
              <a:gd name="connsiteY5-350" fmla="*/ 3107838 h 3242474"/>
              <a:gd name="connsiteX6-351" fmla="*/ 622689 w 3259303"/>
              <a:gd name="connsiteY6-352" fmla="*/ 2664663 h 3242474"/>
              <a:gd name="connsiteX7-353" fmla="*/ 398297 w 3259303"/>
              <a:gd name="connsiteY7-354" fmla="*/ 3242474 h 3242474"/>
              <a:gd name="connsiteX8-355" fmla="*/ 0 w 3259303"/>
              <a:gd name="connsiteY8-356" fmla="*/ 3236864 h 3242474"/>
              <a:gd name="connsiteX9-357" fmla="*/ 218783 w 3259303"/>
              <a:gd name="connsiteY9-358" fmla="*/ 2328074 h 3242474"/>
              <a:gd name="connsiteX10-359" fmla="*/ 1593187 w 3259303"/>
              <a:gd name="connsiteY10-360" fmla="*/ 1991485 h 3242474"/>
              <a:gd name="connsiteX11-361" fmla="*/ 1250989 w 3259303"/>
              <a:gd name="connsiteY11-362" fmla="*/ 959279 h 3242474"/>
              <a:gd name="connsiteX12-363" fmla="*/ 1065864 w 3259303"/>
              <a:gd name="connsiteY12-364" fmla="*/ 16828 h 3242474"/>
              <a:gd name="connsiteX0-365" fmla="*/ 1065864 w 3259303"/>
              <a:gd name="connsiteY0-366" fmla="*/ 16828 h 3242474"/>
              <a:gd name="connsiteX1-367" fmla="*/ 1464162 w 3259303"/>
              <a:gd name="connsiteY1-368" fmla="*/ 0 h 3242474"/>
              <a:gd name="connsiteX2-369" fmla="*/ 1682945 w 3259303"/>
              <a:gd name="connsiteY2-370" fmla="*/ 734886 h 3242474"/>
              <a:gd name="connsiteX3-371" fmla="*/ 2417830 w 3259303"/>
              <a:gd name="connsiteY3-372" fmla="*/ 560982 h 3242474"/>
              <a:gd name="connsiteX4-373" fmla="*/ 3259303 w 3259303"/>
              <a:gd name="connsiteY4-374" fmla="*/ 1828800 h 3242474"/>
              <a:gd name="connsiteX5-375" fmla="*/ 2311244 w 3259303"/>
              <a:gd name="connsiteY5-376" fmla="*/ 3107838 h 3242474"/>
              <a:gd name="connsiteX6-377" fmla="*/ 622689 w 3259303"/>
              <a:gd name="connsiteY6-378" fmla="*/ 2664663 h 3242474"/>
              <a:gd name="connsiteX7-379" fmla="*/ 398297 w 3259303"/>
              <a:gd name="connsiteY7-380" fmla="*/ 3242474 h 3242474"/>
              <a:gd name="connsiteX8-381" fmla="*/ 0 w 3259303"/>
              <a:gd name="connsiteY8-382" fmla="*/ 3236864 h 3242474"/>
              <a:gd name="connsiteX9-383" fmla="*/ 218783 w 3259303"/>
              <a:gd name="connsiteY9-384" fmla="*/ 2328074 h 3242474"/>
              <a:gd name="connsiteX10-385" fmla="*/ 1593187 w 3259303"/>
              <a:gd name="connsiteY10-386" fmla="*/ 1991485 h 3242474"/>
              <a:gd name="connsiteX11-387" fmla="*/ 1250989 w 3259303"/>
              <a:gd name="connsiteY11-388" fmla="*/ 959279 h 3242474"/>
              <a:gd name="connsiteX12-389" fmla="*/ 1065864 w 3259303"/>
              <a:gd name="connsiteY12-390" fmla="*/ 16828 h 3242474"/>
              <a:gd name="connsiteX0-391" fmla="*/ 1065864 w 3259303"/>
              <a:gd name="connsiteY0-392" fmla="*/ 16828 h 3242474"/>
              <a:gd name="connsiteX1-393" fmla="*/ 1464162 w 3259303"/>
              <a:gd name="connsiteY1-394" fmla="*/ 0 h 3242474"/>
              <a:gd name="connsiteX2-395" fmla="*/ 1682945 w 3259303"/>
              <a:gd name="connsiteY2-396" fmla="*/ 734886 h 3242474"/>
              <a:gd name="connsiteX3-397" fmla="*/ 2417830 w 3259303"/>
              <a:gd name="connsiteY3-398" fmla="*/ 560982 h 3242474"/>
              <a:gd name="connsiteX4-399" fmla="*/ 3259303 w 3259303"/>
              <a:gd name="connsiteY4-400" fmla="*/ 1828800 h 3242474"/>
              <a:gd name="connsiteX5-401" fmla="*/ 2311244 w 3259303"/>
              <a:gd name="connsiteY5-402" fmla="*/ 3107838 h 3242474"/>
              <a:gd name="connsiteX6-403" fmla="*/ 622689 w 3259303"/>
              <a:gd name="connsiteY6-404" fmla="*/ 2664663 h 3242474"/>
              <a:gd name="connsiteX7-405" fmla="*/ 398297 w 3259303"/>
              <a:gd name="connsiteY7-406" fmla="*/ 3242474 h 3242474"/>
              <a:gd name="connsiteX8-407" fmla="*/ 0 w 3259303"/>
              <a:gd name="connsiteY8-408" fmla="*/ 3236864 h 3242474"/>
              <a:gd name="connsiteX9-409" fmla="*/ 437566 w 3259303"/>
              <a:gd name="connsiteY9-410" fmla="*/ 2260757 h 3242474"/>
              <a:gd name="connsiteX10-411" fmla="*/ 1593187 w 3259303"/>
              <a:gd name="connsiteY10-412" fmla="*/ 1991485 h 3242474"/>
              <a:gd name="connsiteX11-413" fmla="*/ 1250989 w 3259303"/>
              <a:gd name="connsiteY11-414" fmla="*/ 959279 h 3242474"/>
              <a:gd name="connsiteX12-415" fmla="*/ 1065864 w 3259303"/>
              <a:gd name="connsiteY12-416" fmla="*/ 16828 h 3242474"/>
              <a:gd name="connsiteX0-417" fmla="*/ 1065864 w 3259303"/>
              <a:gd name="connsiteY0-418" fmla="*/ 16828 h 3242474"/>
              <a:gd name="connsiteX1-419" fmla="*/ 1464162 w 3259303"/>
              <a:gd name="connsiteY1-420" fmla="*/ 0 h 3242474"/>
              <a:gd name="connsiteX2-421" fmla="*/ 1682945 w 3259303"/>
              <a:gd name="connsiteY2-422" fmla="*/ 734886 h 3242474"/>
              <a:gd name="connsiteX3-423" fmla="*/ 2417830 w 3259303"/>
              <a:gd name="connsiteY3-424" fmla="*/ 560982 h 3242474"/>
              <a:gd name="connsiteX4-425" fmla="*/ 3259303 w 3259303"/>
              <a:gd name="connsiteY4-426" fmla="*/ 1828800 h 3242474"/>
              <a:gd name="connsiteX5-427" fmla="*/ 2311244 w 3259303"/>
              <a:gd name="connsiteY5-428" fmla="*/ 3107838 h 3242474"/>
              <a:gd name="connsiteX6-429" fmla="*/ 622689 w 3259303"/>
              <a:gd name="connsiteY6-430" fmla="*/ 2664663 h 3242474"/>
              <a:gd name="connsiteX7-431" fmla="*/ 398297 w 3259303"/>
              <a:gd name="connsiteY7-432" fmla="*/ 3242474 h 3242474"/>
              <a:gd name="connsiteX8-433" fmla="*/ 0 w 3259303"/>
              <a:gd name="connsiteY8-434" fmla="*/ 3236864 h 3242474"/>
              <a:gd name="connsiteX9-435" fmla="*/ 437566 w 3259303"/>
              <a:gd name="connsiteY9-436" fmla="*/ 2260757 h 3242474"/>
              <a:gd name="connsiteX10-437" fmla="*/ 1593187 w 3259303"/>
              <a:gd name="connsiteY10-438" fmla="*/ 1991485 h 3242474"/>
              <a:gd name="connsiteX11-439" fmla="*/ 1250989 w 3259303"/>
              <a:gd name="connsiteY11-440" fmla="*/ 959279 h 3242474"/>
              <a:gd name="connsiteX12-441" fmla="*/ 1065864 w 3259303"/>
              <a:gd name="connsiteY12-442" fmla="*/ 16828 h 3242474"/>
              <a:gd name="connsiteX0-443" fmla="*/ 1065864 w 3259303"/>
              <a:gd name="connsiteY0-444" fmla="*/ 16828 h 3242474"/>
              <a:gd name="connsiteX1-445" fmla="*/ 1464162 w 3259303"/>
              <a:gd name="connsiteY1-446" fmla="*/ 0 h 3242474"/>
              <a:gd name="connsiteX2-447" fmla="*/ 1682945 w 3259303"/>
              <a:gd name="connsiteY2-448" fmla="*/ 734886 h 3242474"/>
              <a:gd name="connsiteX3-449" fmla="*/ 2417830 w 3259303"/>
              <a:gd name="connsiteY3-450" fmla="*/ 560982 h 3242474"/>
              <a:gd name="connsiteX4-451" fmla="*/ 3259303 w 3259303"/>
              <a:gd name="connsiteY4-452" fmla="*/ 1828800 h 3242474"/>
              <a:gd name="connsiteX5-453" fmla="*/ 2311244 w 3259303"/>
              <a:gd name="connsiteY5-454" fmla="*/ 3107838 h 3242474"/>
              <a:gd name="connsiteX6-455" fmla="*/ 622689 w 3259303"/>
              <a:gd name="connsiteY6-456" fmla="*/ 2664663 h 3242474"/>
              <a:gd name="connsiteX7-457" fmla="*/ 398297 w 3259303"/>
              <a:gd name="connsiteY7-458" fmla="*/ 3242474 h 3242474"/>
              <a:gd name="connsiteX8-459" fmla="*/ 0 w 3259303"/>
              <a:gd name="connsiteY8-460" fmla="*/ 3236864 h 3242474"/>
              <a:gd name="connsiteX9-461" fmla="*/ 448785 w 3259303"/>
              <a:gd name="connsiteY9-462" fmla="*/ 2232708 h 3242474"/>
              <a:gd name="connsiteX10-463" fmla="*/ 1593187 w 3259303"/>
              <a:gd name="connsiteY10-464" fmla="*/ 1991485 h 3242474"/>
              <a:gd name="connsiteX11-465" fmla="*/ 1250989 w 3259303"/>
              <a:gd name="connsiteY11-466" fmla="*/ 959279 h 3242474"/>
              <a:gd name="connsiteX12-467" fmla="*/ 1065864 w 3259303"/>
              <a:gd name="connsiteY12-468" fmla="*/ 16828 h 3242474"/>
              <a:gd name="connsiteX0-469" fmla="*/ 1065864 w 3259303"/>
              <a:gd name="connsiteY0-470" fmla="*/ 16828 h 3242474"/>
              <a:gd name="connsiteX1-471" fmla="*/ 1464162 w 3259303"/>
              <a:gd name="connsiteY1-472" fmla="*/ 0 h 3242474"/>
              <a:gd name="connsiteX2-473" fmla="*/ 1682945 w 3259303"/>
              <a:gd name="connsiteY2-474" fmla="*/ 734886 h 3242474"/>
              <a:gd name="connsiteX3-475" fmla="*/ 2417830 w 3259303"/>
              <a:gd name="connsiteY3-476" fmla="*/ 560982 h 3242474"/>
              <a:gd name="connsiteX4-477" fmla="*/ 3259303 w 3259303"/>
              <a:gd name="connsiteY4-478" fmla="*/ 1828800 h 3242474"/>
              <a:gd name="connsiteX5-479" fmla="*/ 2311244 w 3259303"/>
              <a:gd name="connsiteY5-480" fmla="*/ 3107838 h 3242474"/>
              <a:gd name="connsiteX6-481" fmla="*/ 622689 w 3259303"/>
              <a:gd name="connsiteY6-482" fmla="*/ 2664663 h 3242474"/>
              <a:gd name="connsiteX7-483" fmla="*/ 398297 w 3259303"/>
              <a:gd name="connsiteY7-484" fmla="*/ 3242474 h 3242474"/>
              <a:gd name="connsiteX8-485" fmla="*/ 0 w 3259303"/>
              <a:gd name="connsiteY8-486" fmla="*/ 3236864 h 3242474"/>
              <a:gd name="connsiteX9-487" fmla="*/ 448785 w 3259303"/>
              <a:gd name="connsiteY9-488" fmla="*/ 2232708 h 3242474"/>
              <a:gd name="connsiteX10-489" fmla="*/ 1593187 w 3259303"/>
              <a:gd name="connsiteY10-490" fmla="*/ 1991485 h 3242474"/>
              <a:gd name="connsiteX11-491" fmla="*/ 1250989 w 3259303"/>
              <a:gd name="connsiteY11-492" fmla="*/ 959279 h 3242474"/>
              <a:gd name="connsiteX12-493" fmla="*/ 1065864 w 3259303"/>
              <a:gd name="connsiteY12-494" fmla="*/ 16828 h 3242474"/>
              <a:gd name="connsiteX0-495" fmla="*/ 1065864 w 3259303"/>
              <a:gd name="connsiteY0-496" fmla="*/ 16828 h 3242474"/>
              <a:gd name="connsiteX1-497" fmla="*/ 1464162 w 3259303"/>
              <a:gd name="connsiteY1-498" fmla="*/ 0 h 3242474"/>
              <a:gd name="connsiteX2-499" fmla="*/ 1682945 w 3259303"/>
              <a:gd name="connsiteY2-500" fmla="*/ 734886 h 3242474"/>
              <a:gd name="connsiteX3-501" fmla="*/ 2417830 w 3259303"/>
              <a:gd name="connsiteY3-502" fmla="*/ 560982 h 3242474"/>
              <a:gd name="connsiteX4-503" fmla="*/ 3259303 w 3259303"/>
              <a:gd name="connsiteY4-504" fmla="*/ 1828800 h 3242474"/>
              <a:gd name="connsiteX5-505" fmla="*/ 2311244 w 3259303"/>
              <a:gd name="connsiteY5-506" fmla="*/ 3107838 h 3242474"/>
              <a:gd name="connsiteX6-507" fmla="*/ 622689 w 3259303"/>
              <a:gd name="connsiteY6-508" fmla="*/ 2664663 h 3242474"/>
              <a:gd name="connsiteX7-509" fmla="*/ 398297 w 3259303"/>
              <a:gd name="connsiteY7-510" fmla="*/ 3242474 h 3242474"/>
              <a:gd name="connsiteX8-511" fmla="*/ 0 w 3259303"/>
              <a:gd name="connsiteY8-512" fmla="*/ 3236864 h 3242474"/>
              <a:gd name="connsiteX9-513" fmla="*/ 448785 w 3259303"/>
              <a:gd name="connsiteY9-514" fmla="*/ 2232708 h 3242474"/>
              <a:gd name="connsiteX10-515" fmla="*/ 1593187 w 3259303"/>
              <a:gd name="connsiteY10-516" fmla="*/ 1991485 h 3242474"/>
              <a:gd name="connsiteX11-517" fmla="*/ 1250989 w 3259303"/>
              <a:gd name="connsiteY11-518" fmla="*/ 959279 h 3242474"/>
              <a:gd name="connsiteX12-519" fmla="*/ 1065864 w 3259303"/>
              <a:gd name="connsiteY12-520" fmla="*/ 16828 h 3242474"/>
              <a:gd name="connsiteX0-521" fmla="*/ 1065864 w 3259303"/>
              <a:gd name="connsiteY0-522" fmla="*/ 16828 h 3242474"/>
              <a:gd name="connsiteX1-523" fmla="*/ 1464162 w 3259303"/>
              <a:gd name="connsiteY1-524" fmla="*/ 0 h 3242474"/>
              <a:gd name="connsiteX2-525" fmla="*/ 1682945 w 3259303"/>
              <a:gd name="connsiteY2-526" fmla="*/ 734886 h 3242474"/>
              <a:gd name="connsiteX3-527" fmla="*/ 2417830 w 3259303"/>
              <a:gd name="connsiteY3-528" fmla="*/ 560982 h 3242474"/>
              <a:gd name="connsiteX4-529" fmla="*/ 3259303 w 3259303"/>
              <a:gd name="connsiteY4-530" fmla="*/ 1828800 h 3242474"/>
              <a:gd name="connsiteX5-531" fmla="*/ 2311244 w 3259303"/>
              <a:gd name="connsiteY5-532" fmla="*/ 3107838 h 3242474"/>
              <a:gd name="connsiteX6-533" fmla="*/ 622689 w 3259303"/>
              <a:gd name="connsiteY6-534" fmla="*/ 2664663 h 3242474"/>
              <a:gd name="connsiteX7-535" fmla="*/ 398297 w 3259303"/>
              <a:gd name="connsiteY7-536" fmla="*/ 3242474 h 3242474"/>
              <a:gd name="connsiteX8-537" fmla="*/ 0 w 3259303"/>
              <a:gd name="connsiteY8-538" fmla="*/ 3236864 h 3242474"/>
              <a:gd name="connsiteX9-539" fmla="*/ 448785 w 3259303"/>
              <a:gd name="connsiteY9-540" fmla="*/ 2232708 h 3242474"/>
              <a:gd name="connsiteX10-541" fmla="*/ 1593187 w 3259303"/>
              <a:gd name="connsiteY10-542" fmla="*/ 1991485 h 3242474"/>
              <a:gd name="connsiteX11-543" fmla="*/ 1250989 w 3259303"/>
              <a:gd name="connsiteY11-544" fmla="*/ 959279 h 3242474"/>
              <a:gd name="connsiteX12-545" fmla="*/ 1065864 w 3259303"/>
              <a:gd name="connsiteY12-546" fmla="*/ 16828 h 3242474"/>
              <a:gd name="connsiteX0-547" fmla="*/ 1065864 w 3259303"/>
              <a:gd name="connsiteY0-548" fmla="*/ 16828 h 3242474"/>
              <a:gd name="connsiteX1-549" fmla="*/ 1464162 w 3259303"/>
              <a:gd name="connsiteY1-550" fmla="*/ 0 h 3242474"/>
              <a:gd name="connsiteX2-551" fmla="*/ 1682945 w 3259303"/>
              <a:gd name="connsiteY2-552" fmla="*/ 734886 h 3242474"/>
              <a:gd name="connsiteX3-553" fmla="*/ 2417830 w 3259303"/>
              <a:gd name="connsiteY3-554" fmla="*/ 560982 h 3242474"/>
              <a:gd name="connsiteX4-555" fmla="*/ 3259303 w 3259303"/>
              <a:gd name="connsiteY4-556" fmla="*/ 1828800 h 3242474"/>
              <a:gd name="connsiteX5-557" fmla="*/ 2311244 w 3259303"/>
              <a:gd name="connsiteY5-558" fmla="*/ 3107838 h 3242474"/>
              <a:gd name="connsiteX6-559" fmla="*/ 622689 w 3259303"/>
              <a:gd name="connsiteY6-560" fmla="*/ 2664663 h 3242474"/>
              <a:gd name="connsiteX7-561" fmla="*/ 398297 w 3259303"/>
              <a:gd name="connsiteY7-562" fmla="*/ 3242474 h 3242474"/>
              <a:gd name="connsiteX8-563" fmla="*/ 0 w 3259303"/>
              <a:gd name="connsiteY8-564" fmla="*/ 3236864 h 3242474"/>
              <a:gd name="connsiteX9-565" fmla="*/ 448785 w 3259303"/>
              <a:gd name="connsiteY9-566" fmla="*/ 2232708 h 3242474"/>
              <a:gd name="connsiteX10-567" fmla="*/ 1593187 w 3259303"/>
              <a:gd name="connsiteY10-568" fmla="*/ 1991485 h 3242474"/>
              <a:gd name="connsiteX11-569" fmla="*/ 1250989 w 3259303"/>
              <a:gd name="connsiteY11-570" fmla="*/ 959279 h 3242474"/>
              <a:gd name="connsiteX12-571" fmla="*/ 1065864 w 3259303"/>
              <a:gd name="connsiteY12-572" fmla="*/ 16828 h 3242474"/>
              <a:gd name="connsiteX0-573" fmla="*/ 1065864 w 3259303"/>
              <a:gd name="connsiteY0-574" fmla="*/ 16828 h 3242474"/>
              <a:gd name="connsiteX1-575" fmla="*/ 1464162 w 3259303"/>
              <a:gd name="connsiteY1-576" fmla="*/ 0 h 3242474"/>
              <a:gd name="connsiteX2-577" fmla="*/ 1682945 w 3259303"/>
              <a:gd name="connsiteY2-578" fmla="*/ 734886 h 3242474"/>
              <a:gd name="connsiteX3-579" fmla="*/ 2417830 w 3259303"/>
              <a:gd name="connsiteY3-580" fmla="*/ 560982 h 3242474"/>
              <a:gd name="connsiteX4-581" fmla="*/ 3259303 w 3259303"/>
              <a:gd name="connsiteY4-582" fmla="*/ 1828800 h 3242474"/>
              <a:gd name="connsiteX5-583" fmla="*/ 2311244 w 3259303"/>
              <a:gd name="connsiteY5-584" fmla="*/ 3107838 h 3242474"/>
              <a:gd name="connsiteX6-585" fmla="*/ 622689 w 3259303"/>
              <a:gd name="connsiteY6-586" fmla="*/ 2664663 h 3242474"/>
              <a:gd name="connsiteX7-587" fmla="*/ 398297 w 3259303"/>
              <a:gd name="connsiteY7-588" fmla="*/ 3242474 h 3242474"/>
              <a:gd name="connsiteX8-589" fmla="*/ 0 w 3259303"/>
              <a:gd name="connsiteY8-590" fmla="*/ 3236864 h 3242474"/>
              <a:gd name="connsiteX9-591" fmla="*/ 448785 w 3259303"/>
              <a:gd name="connsiteY9-592" fmla="*/ 2232708 h 3242474"/>
              <a:gd name="connsiteX10-593" fmla="*/ 1593187 w 3259303"/>
              <a:gd name="connsiteY10-594" fmla="*/ 1991485 h 3242474"/>
              <a:gd name="connsiteX11-595" fmla="*/ 1250989 w 3259303"/>
              <a:gd name="connsiteY11-596" fmla="*/ 959279 h 3242474"/>
              <a:gd name="connsiteX12-597" fmla="*/ 1065864 w 3259303"/>
              <a:gd name="connsiteY12-598" fmla="*/ 16828 h 3242474"/>
              <a:gd name="connsiteX0-599" fmla="*/ 1065864 w 3259303"/>
              <a:gd name="connsiteY0-600" fmla="*/ 16828 h 3242474"/>
              <a:gd name="connsiteX1-601" fmla="*/ 1464162 w 3259303"/>
              <a:gd name="connsiteY1-602" fmla="*/ 0 h 3242474"/>
              <a:gd name="connsiteX2-603" fmla="*/ 1682945 w 3259303"/>
              <a:gd name="connsiteY2-604" fmla="*/ 734886 h 3242474"/>
              <a:gd name="connsiteX3-605" fmla="*/ 2417830 w 3259303"/>
              <a:gd name="connsiteY3-606" fmla="*/ 560982 h 3242474"/>
              <a:gd name="connsiteX4-607" fmla="*/ 3259303 w 3259303"/>
              <a:gd name="connsiteY4-608" fmla="*/ 1828800 h 3242474"/>
              <a:gd name="connsiteX5-609" fmla="*/ 2311244 w 3259303"/>
              <a:gd name="connsiteY5-610" fmla="*/ 3107838 h 3242474"/>
              <a:gd name="connsiteX6-611" fmla="*/ 622689 w 3259303"/>
              <a:gd name="connsiteY6-612" fmla="*/ 2664663 h 3242474"/>
              <a:gd name="connsiteX7-613" fmla="*/ 398297 w 3259303"/>
              <a:gd name="connsiteY7-614" fmla="*/ 3242474 h 3242474"/>
              <a:gd name="connsiteX8-615" fmla="*/ 0 w 3259303"/>
              <a:gd name="connsiteY8-616" fmla="*/ 3236864 h 3242474"/>
              <a:gd name="connsiteX9-617" fmla="*/ 448785 w 3259303"/>
              <a:gd name="connsiteY9-618" fmla="*/ 2232708 h 3242474"/>
              <a:gd name="connsiteX10-619" fmla="*/ 1576358 w 3259303"/>
              <a:gd name="connsiteY10-620" fmla="*/ 1991485 h 3242474"/>
              <a:gd name="connsiteX11-621" fmla="*/ 1250989 w 3259303"/>
              <a:gd name="connsiteY11-622" fmla="*/ 959279 h 3242474"/>
              <a:gd name="connsiteX12-623" fmla="*/ 1065864 w 3259303"/>
              <a:gd name="connsiteY12-624" fmla="*/ 16828 h 3242474"/>
              <a:gd name="connsiteX0-625" fmla="*/ 1065864 w 3259303"/>
              <a:gd name="connsiteY0-626" fmla="*/ 16828 h 3242474"/>
              <a:gd name="connsiteX1-627" fmla="*/ 1464162 w 3259303"/>
              <a:gd name="connsiteY1-628" fmla="*/ 0 h 3242474"/>
              <a:gd name="connsiteX2-629" fmla="*/ 1682945 w 3259303"/>
              <a:gd name="connsiteY2-630" fmla="*/ 734886 h 3242474"/>
              <a:gd name="connsiteX3-631" fmla="*/ 2417830 w 3259303"/>
              <a:gd name="connsiteY3-632" fmla="*/ 560982 h 3242474"/>
              <a:gd name="connsiteX4-633" fmla="*/ 3259303 w 3259303"/>
              <a:gd name="connsiteY4-634" fmla="*/ 1828800 h 3242474"/>
              <a:gd name="connsiteX5-635" fmla="*/ 2311244 w 3259303"/>
              <a:gd name="connsiteY5-636" fmla="*/ 3107838 h 3242474"/>
              <a:gd name="connsiteX6-637" fmla="*/ 622689 w 3259303"/>
              <a:gd name="connsiteY6-638" fmla="*/ 2664663 h 3242474"/>
              <a:gd name="connsiteX7-639" fmla="*/ 398297 w 3259303"/>
              <a:gd name="connsiteY7-640" fmla="*/ 3242474 h 3242474"/>
              <a:gd name="connsiteX8-641" fmla="*/ 0 w 3259303"/>
              <a:gd name="connsiteY8-642" fmla="*/ 3236864 h 3242474"/>
              <a:gd name="connsiteX9-643" fmla="*/ 448785 w 3259303"/>
              <a:gd name="connsiteY9-644" fmla="*/ 2232708 h 3242474"/>
              <a:gd name="connsiteX10-645" fmla="*/ 1576358 w 3259303"/>
              <a:gd name="connsiteY10-646" fmla="*/ 1991485 h 3242474"/>
              <a:gd name="connsiteX11-647" fmla="*/ 1250989 w 3259303"/>
              <a:gd name="connsiteY11-648" fmla="*/ 959279 h 3242474"/>
              <a:gd name="connsiteX12-649" fmla="*/ 1065864 w 3259303"/>
              <a:gd name="connsiteY12-650" fmla="*/ 16828 h 3242474"/>
              <a:gd name="connsiteX0-651" fmla="*/ 1004156 w 3197595"/>
              <a:gd name="connsiteY0-652" fmla="*/ 16828 h 3242474"/>
              <a:gd name="connsiteX1-653" fmla="*/ 1402454 w 3197595"/>
              <a:gd name="connsiteY1-654" fmla="*/ 0 h 3242474"/>
              <a:gd name="connsiteX2-655" fmla="*/ 1621237 w 3197595"/>
              <a:gd name="connsiteY2-656" fmla="*/ 734886 h 3242474"/>
              <a:gd name="connsiteX3-657" fmla="*/ 2356122 w 3197595"/>
              <a:gd name="connsiteY3-658" fmla="*/ 560982 h 3242474"/>
              <a:gd name="connsiteX4-659" fmla="*/ 3197595 w 3197595"/>
              <a:gd name="connsiteY4-660" fmla="*/ 1828800 h 3242474"/>
              <a:gd name="connsiteX5-661" fmla="*/ 2249536 w 3197595"/>
              <a:gd name="connsiteY5-662" fmla="*/ 3107838 h 3242474"/>
              <a:gd name="connsiteX6-663" fmla="*/ 560981 w 3197595"/>
              <a:gd name="connsiteY6-664" fmla="*/ 2664663 h 3242474"/>
              <a:gd name="connsiteX7-665" fmla="*/ 336589 w 3197595"/>
              <a:gd name="connsiteY7-666" fmla="*/ 3242474 h 3242474"/>
              <a:gd name="connsiteX8-667" fmla="*/ 0 w 3197595"/>
              <a:gd name="connsiteY8-668" fmla="*/ 3236864 h 3242474"/>
              <a:gd name="connsiteX9-669" fmla="*/ 387077 w 3197595"/>
              <a:gd name="connsiteY9-670" fmla="*/ 2232708 h 3242474"/>
              <a:gd name="connsiteX10-671" fmla="*/ 1514650 w 3197595"/>
              <a:gd name="connsiteY10-672" fmla="*/ 1991485 h 3242474"/>
              <a:gd name="connsiteX11-673" fmla="*/ 1189281 w 3197595"/>
              <a:gd name="connsiteY11-674" fmla="*/ 959279 h 3242474"/>
              <a:gd name="connsiteX12-675" fmla="*/ 1004156 w 3197595"/>
              <a:gd name="connsiteY12-676" fmla="*/ 16828 h 3242474"/>
              <a:gd name="connsiteX0-677" fmla="*/ 1011476 w 3204915"/>
              <a:gd name="connsiteY0-678" fmla="*/ 16828 h 3242474"/>
              <a:gd name="connsiteX1-679" fmla="*/ 1409774 w 3204915"/>
              <a:gd name="connsiteY1-680" fmla="*/ 0 h 3242474"/>
              <a:gd name="connsiteX2-681" fmla="*/ 1628557 w 3204915"/>
              <a:gd name="connsiteY2-682" fmla="*/ 734886 h 3242474"/>
              <a:gd name="connsiteX3-683" fmla="*/ 2363442 w 3204915"/>
              <a:gd name="connsiteY3-684" fmla="*/ 560982 h 3242474"/>
              <a:gd name="connsiteX4-685" fmla="*/ 3204915 w 3204915"/>
              <a:gd name="connsiteY4-686" fmla="*/ 1828800 h 3242474"/>
              <a:gd name="connsiteX5-687" fmla="*/ 2256856 w 3204915"/>
              <a:gd name="connsiteY5-688" fmla="*/ 3107838 h 3242474"/>
              <a:gd name="connsiteX6-689" fmla="*/ 568301 w 3204915"/>
              <a:gd name="connsiteY6-690" fmla="*/ 2664663 h 3242474"/>
              <a:gd name="connsiteX7-691" fmla="*/ 343909 w 3204915"/>
              <a:gd name="connsiteY7-692" fmla="*/ 3242474 h 3242474"/>
              <a:gd name="connsiteX8-693" fmla="*/ 7320 w 3204915"/>
              <a:gd name="connsiteY8-694" fmla="*/ 3236864 h 3242474"/>
              <a:gd name="connsiteX9-695" fmla="*/ 394397 w 3204915"/>
              <a:gd name="connsiteY9-696" fmla="*/ 2232708 h 3242474"/>
              <a:gd name="connsiteX10-697" fmla="*/ 1521970 w 3204915"/>
              <a:gd name="connsiteY10-698" fmla="*/ 1991485 h 3242474"/>
              <a:gd name="connsiteX11-699" fmla="*/ 1196601 w 3204915"/>
              <a:gd name="connsiteY11-700" fmla="*/ 959279 h 3242474"/>
              <a:gd name="connsiteX12-701" fmla="*/ 1011476 w 3204915"/>
              <a:gd name="connsiteY12-702" fmla="*/ 16828 h 3242474"/>
              <a:gd name="connsiteX0-703" fmla="*/ 1007292 w 3200731"/>
              <a:gd name="connsiteY0-704" fmla="*/ 16828 h 3242474"/>
              <a:gd name="connsiteX1-705" fmla="*/ 1405590 w 3200731"/>
              <a:gd name="connsiteY1-706" fmla="*/ 0 h 3242474"/>
              <a:gd name="connsiteX2-707" fmla="*/ 1624373 w 3200731"/>
              <a:gd name="connsiteY2-708" fmla="*/ 734886 h 3242474"/>
              <a:gd name="connsiteX3-709" fmla="*/ 2359258 w 3200731"/>
              <a:gd name="connsiteY3-710" fmla="*/ 560982 h 3242474"/>
              <a:gd name="connsiteX4-711" fmla="*/ 3200731 w 3200731"/>
              <a:gd name="connsiteY4-712" fmla="*/ 1828800 h 3242474"/>
              <a:gd name="connsiteX5-713" fmla="*/ 2252672 w 3200731"/>
              <a:gd name="connsiteY5-714" fmla="*/ 3107838 h 3242474"/>
              <a:gd name="connsiteX6-715" fmla="*/ 564117 w 3200731"/>
              <a:gd name="connsiteY6-716" fmla="*/ 2664663 h 3242474"/>
              <a:gd name="connsiteX7-717" fmla="*/ 339725 w 3200731"/>
              <a:gd name="connsiteY7-718" fmla="*/ 3242474 h 3242474"/>
              <a:gd name="connsiteX8-719" fmla="*/ 3136 w 3200731"/>
              <a:gd name="connsiteY8-720" fmla="*/ 3236864 h 3242474"/>
              <a:gd name="connsiteX9-721" fmla="*/ 390213 w 3200731"/>
              <a:gd name="connsiteY9-722" fmla="*/ 2232708 h 3242474"/>
              <a:gd name="connsiteX10-723" fmla="*/ 1517786 w 3200731"/>
              <a:gd name="connsiteY10-724" fmla="*/ 1991485 h 3242474"/>
              <a:gd name="connsiteX11-725" fmla="*/ 1192417 w 3200731"/>
              <a:gd name="connsiteY11-726" fmla="*/ 959279 h 3242474"/>
              <a:gd name="connsiteX12-727" fmla="*/ 1007292 w 3200731"/>
              <a:gd name="connsiteY12-728" fmla="*/ 16828 h 3242474"/>
              <a:gd name="connsiteX0-729" fmla="*/ 1051443 w 3244882"/>
              <a:gd name="connsiteY0-730" fmla="*/ 16828 h 3242474"/>
              <a:gd name="connsiteX1-731" fmla="*/ 1449741 w 3244882"/>
              <a:gd name="connsiteY1-732" fmla="*/ 0 h 3242474"/>
              <a:gd name="connsiteX2-733" fmla="*/ 1668524 w 3244882"/>
              <a:gd name="connsiteY2-734" fmla="*/ 734886 h 3242474"/>
              <a:gd name="connsiteX3-735" fmla="*/ 2403409 w 3244882"/>
              <a:gd name="connsiteY3-736" fmla="*/ 560982 h 3242474"/>
              <a:gd name="connsiteX4-737" fmla="*/ 3244882 w 3244882"/>
              <a:gd name="connsiteY4-738" fmla="*/ 1828800 h 3242474"/>
              <a:gd name="connsiteX5-739" fmla="*/ 2296823 w 3244882"/>
              <a:gd name="connsiteY5-740" fmla="*/ 3107838 h 3242474"/>
              <a:gd name="connsiteX6-741" fmla="*/ 608268 w 3244882"/>
              <a:gd name="connsiteY6-742" fmla="*/ 2664663 h 3242474"/>
              <a:gd name="connsiteX7-743" fmla="*/ 383876 w 3244882"/>
              <a:gd name="connsiteY7-744" fmla="*/ 3242474 h 3242474"/>
              <a:gd name="connsiteX8-745" fmla="*/ 2408 w 3244882"/>
              <a:gd name="connsiteY8-746" fmla="*/ 3236864 h 3242474"/>
              <a:gd name="connsiteX9-747" fmla="*/ 434364 w 3244882"/>
              <a:gd name="connsiteY9-748" fmla="*/ 2232708 h 3242474"/>
              <a:gd name="connsiteX10-749" fmla="*/ 1561937 w 3244882"/>
              <a:gd name="connsiteY10-750" fmla="*/ 1991485 h 3242474"/>
              <a:gd name="connsiteX11-751" fmla="*/ 1236568 w 3244882"/>
              <a:gd name="connsiteY11-752" fmla="*/ 959279 h 3242474"/>
              <a:gd name="connsiteX12-753" fmla="*/ 1051443 w 3244882"/>
              <a:gd name="connsiteY12-754" fmla="*/ 16828 h 3242474"/>
              <a:gd name="connsiteX0-755" fmla="*/ 1049313 w 3242752"/>
              <a:gd name="connsiteY0-756" fmla="*/ 16828 h 3242474"/>
              <a:gd name="connsiteX1-757" fmla="*/ 1447611 w 3242752"/>
              <a:gd name="connsiteY1-758" fmla="*/ 0 h 3242474"/>
              <a:gd name="connsiteX2-759" fmla="*/ 1666394 w 3242752"/>
              <a:gd name="connsiteY2-760" fmla="*/ 734886 h 3242474"/>
              <a:gd name="connsiteX3-761" fmla="*/ 2401279 w 3242752"/>
              <a:gd name="connsiteY3-762" fmla="*/ 560982 h 3242474"/>
              <a:gd name="connsiteX4-763" fmla="*/ 3242752 w 3242752"/>
              <a:gd name="connsiteY4-764" fmla="*/ 1828800 h 3242474"/>
              <a:gd name="connsiteX5-765" fmla="*/ 2294693 w 3242752"/>
              <a:gd name="connsiteY5-766" fmla="*/ 3107838 h 3242474"/>
              <a:gd name="connsiteX6-767" fmla="*/ 606138 w 3242752"/>
              <a:gd name="connsiteY6-768" fmla="*/ 2664663 h 3242474"/>
              <a:gd name="connsiteX7-769" fmla="*/ 381746 w 3242752"/>
              <a:gd name="connsiteY7-770" fmla="*/ 3242474 h 3242474"/>
              <a:gd name="connsiteX8-771" fmla="*/ 278 w 3242752"/>
              <a:gd name="connsiteY8-772" fmla="*/ 3236864 h 3242474"/>
              <a:gd name="connsiteX9-773" fmla="*/ 432234 w 3242752"/>
              <a:gd name="connsiteY9-774" fmla="*/ 2232708 h 3242474"/>
              <a:gd name="connsiteX10-775" fmla="*/ 1559807 w 3242752"/>
              <a:gd name="connsiteY10-776" fmla="*/ 1991485 h 3242474"/>
              <a:gd name="connsiteX11-777" fmla="*/ 1234438 w 3242752"/>
              <a:gd name="connsiteY11-778" fmla="*/ 959279 h 3242474"/>
              <a:gd name="connsiteX12-779" fmla="*/ 1049313 w 3242752"/>
              <a:gd name="connsiteY12-780" fmla="*/ 16828 h 3242474"/>
              <a:gd name="connsiteX0-781" fmla="*/ 1049035 w 3242474"/>
              <a:gd name="connsiteY0-782" fmla="*/ 16828 h 3242474"/>
              <a:gd name="connsiteX1-783" fmla="*/ 1447333 w 3242474"/>
              <a:gd name="connsiteY1-784" fmla="*/ 0 h 3242474"/>
              <a:gd name="connsiteX2-785" fmla="*/ 1666116 w 3242474"/>
              <a:gd name="connsiteY2-786" fmla="*/ 734886 h 3242474"/>
              <a:gd name="connsiteX3-787" fmla="*/ 2401001 w 3242474"/>
              <a:gd name="connsiteY3-788" fmla="*/ 560982 h 3242474"/>
              <a:gd name="connsiteX4-789" fmla="*/ 3242474 w 3242474"/>
              <a:gd name="connsiteY4-790" fmla="*/ 1828800 h 3242474"/>
              <a:gd name="connsiteX5-791" fmla="*/ 2294415 w 3242474"/>
              <a:gd name="connsiteY5-792" fmla="*/ 3107838 h 3242474"/>
              <a:gd name="connsiteX6-793" fmla="*/ 605860 w 3242474"/>
              <a:gd name="connsiteY6-794" fmla="*/ 2664663 h 3242474"/>
              <a:gd name="connsiteX7-795" fmla="*/ 381468 w 3242474"/>
              <a:gd name="connsiteY7-796" fmla="*/ 3242474 h 3242474"/>
              <a:gd name="connsiteX8-797" fmla="*/ 0 w 3242474"/>
              <a:gd name="connsiteY8-798" fmla="*/ 3236864 h 3242474"/>
              <a:gd name="connsiteX9-799" fmla="*/ 431956 w 3242474"/>
              <a:gd name="connsiteY9-800" fmla="*/ 2232708 h 3242474"/>
              <a:gd name="connsiteX10-801" fmla="*/ 1559529 w 3242474"/>
              <a:gd name="connsiteY10-802" fmla="*/ 1991485 h 3242474"/>
              <a:gd name="connsiteX11-803" fmla="*/ 1234160 w 3242474"/>
              <a:gd name="connsiteY11-804" fmla="*/ 959279 h 3242474"/>
              <a:gd name="connsiteX12-805" fmla="*/ 1049035 w 3242474"/>
              <a:gd name="connsiteY12-806" fmla="*/ 16828 h 3242474"/>
              <a:gd name="connsiteX0-807" fmla="*/ 1049035 w 3242474"/>
              <a:gd name="connsiteY0-808" fmla="*/ 16828 h 3242474"/>
              <a:gd name="connsiteX1-809" fmla="*/ 1447333 w 3242474"/>
              <a:gd name="connsiteY1-810" fmla="*/ 0 h 3242474"/>
              <a:gd name="connsiteX2-811" fmla="*/ 1666116 w 3242474"/>
              <a:gd name="connsiteY2-812" fmla="*/ 734886 h 3242474"/>
              <a:gd name="connsiteX3-813" fmla="*/ 2401001 w 3242474"/>
              <a:gd name="connsiteY3-814" fmla="*/ 560982 h 3242474"/>
              <a:gd name="connsiteX4-815" fmla="*/ 3242474 w 3242474"/>
              <a:gd name="connsiteY4-816" fmla="*/ 1828800 h 3242474"/>
              <a:gd name="connsiteX5-817" fmla="*/ 2294415 w 3242474"/>
              <a:gd name="connsiteY5-818" fmla="*/ 3107838 h 3242474"/>
              <a:gd name="connsiteX6-819" fmla="*/ 605860 w 3242474"/>
              <a:gd name="connsiteY6-820" fmla="*/ 2664663 h 3242474"/>
              <a:gd name="connsiteX7-821" fmla="*/ 381468 w 3242474"/>
              <a:gd name="connsiteY7-822" fmla="*/ 3242474 h 3242474"/>
              <a:gd name="connsiteX8-823" fmla="*/ 0 w 3242474"/>
              <a:gd name="connsiteY8-824" fmla="*/ 3236864 h 3242474"/>
              <a:gd name="connsiteX9-825" fmla="*/ 431956 w 3242474"/>
              <a:gd name="connsiteY9-826" fmla="*/ 2232708 h 3242474"/>
              <a:gd name="connsiteX10-827" fmla="*/ 1559529 w 3242474"/>
              <a:gd name="connsiteY10-828" fmla="*/ 1991485 h 3242474"/>
              <a:gd name="connsiteX11-829" fmla="*/ 1234160 w 3242474"/>
              <a:gd name="connsiteY11-830" fmla="*/ 959279 h 3242474"/>
              <a:gd name="connsiteX12-831" fmla="*/ 1049035 w 3242474"/>
              <a:gd name="connsiteY12-832" fmla="*/ 16828 h 3242474"/>
              <a:gd name="connsiteX0-833" fmla="*/ 1049035 w 3242474"/>
              <a:gd name="connsiteY0-834" fmla="*/ 16828 h 3242474"/>
              <a:gd name="connsiteX1-835" fmla="*/ 1447333 w 3242474"/>
              <a:gd name="connsiteY1-836" fmla="*/ 0 h 3242474"/>
              <a:gd name="connsiteX2-837" fmla="*/ 1666116 w 3242474"/>
              <a:gd name="connsiteY2-838" fmla="*/ 734886 h 3242474"/>
              <a:gd name="connsiteX3-839" fmla="*/ 2401001 w 3242474"/>
              <a:gd name="connsiteY3-840" fmla="*/ 560982 h 3242474"/>
              <a:gd name="connsiteX4-841" fmla="*/ 3242474 w 3242474"/>
              <a:gd name="connsiteY4-842" fmla="*/ 1828800 h 3242474"/>
              <a:gd name="connsiteX5-843" fmla="*/ 2294415 w 3242474"/>
              <a:gd name="connsiteY5-844" fmla="*/ 3107838 h 3242474"/>
              <a:gd name="connsiteX6-845" fmla="*/ 605860 w 3242474"/>
              <a:gd name="connsiteY6-846" fmla="*/ 2664663 h 3242474"/>
              <a:gd name="connsiteX7-847" fmla="*/ 381468 w 3242474"/>
              <a:gd name="connsiteY7-848" fmla="*/ 3242474 h 3242474"/>
              <a:gd name="connsiteX8-849" fmla="*/ 0 w 3242474"/>
              <a:gd name="connsiteY8-850" fmla="*/ 3236864 h 3242474"/>
              <a:gd name="connsiteX9-851" fmla="*/ 431956 w 3242474"/>
              <a:gd name="connsiteY9-852" fmla="*/ 2232708 h 3242474"/>
              <a:gd name="connsiteX10-853" fmla="*/ 1559529 w 3242474"/>
              <a:gd name="connsiteY10-854" fmla="*/ 1991485 h 3242474"/>
              <a:gd name="connsiteX11-855" fmla="*/ 1234160 w 3242474"/>
              <a:gd name="connsiteY11-856" fmla="*/ 959279 h 3242474"/>
              <a:gd name="connsiteX12-857" fmla="*/ 1049035 w 3242474"/>
              <a:gd name="connsiteY12-858" fmla="*/ 16828 h 3242474"/>
              <a:gd name="connsiteX0-859" fmla="*/ 1049035 w 3242474"/>
              <a:gd name="connsiteY0-860" fmla="*/ 16828 h 3242474"/>
              <a:gd name="connsiteX1-861" fmla="*/ 1447333 w 3242474"/>
              <a:gd name="connsiteY1-862" fmla="*/ 0 h 3242474"/>
              <a:gd name="connsiteX2-863" fmla="*/ 1666116 w 3242474"/>
              <a:gd name="connsiteY2-864" fmla="*/ 734886 h 3242474"/>
              <a:gd name="connsiteX3-865" fmla="*/ 2401001 w 3242474"/>
              <a:gd name="connsiteY3-866" fmla="*/ 560982 h 3242474"/>
              <a:gd name="connsiteX4-867" fmla="*/ 3242474 w 3242474"/>
              <a:gd name="connsiteY4-868" fmla="*/ 1828800 h 3242474"/>
              <a:gd name="connsiteX5-869" fmla="*/ 2294415 w 3242474"/>
              <a:gd name="connsiteY5-870" fmla="*/ 3107838 h 3242474"/>
              <a:gd name="connsiteX6-871" fmla="*/ 605860 w 3242474"/>
              <a:gd name="connsiteY6-872" fmla="*/ 2664663 h 3242474"/>
              <a:gd name="connsiteX7-873" fmla="*/ 381468 w 3242474"/>
              <a:gd name="connsiteY7-874" fmla="*/ 3242474 h 3242474"/>
              <a:gd name="connsiteX8-875" fmla="*/ 0 w 3242474"/>
              <a:gd name="connsiteY8-876" fmla="*/ 3236864 h 3242474"/>
              <a:gd name="connsiteX9-877" fmla="*/ 431956 w 3242474"/>
              <a:gd name="connsiteY9-878" fmla="*/ 2232708 h 3242474"/>
              <a:gd name="connsiteX10-879" fmla="*/ 1559529 w 3242474"/>
              <a:gd name="connsiteY10-880" fmla="*/ 1991485 h 3242474"/>
              <a:gd name="connsiteX11-881" fmla="*/ 1234160 w 3242474"/>
              <a:gd name="connsiteY11-882" fmla="*/ 959279 h 3242474"/>
              <a:gd name="connsiteX12-883" fmla="*/ 1049035 w 3242474"/>
              <a:gd name="connsiteY12-884" fmla="*/ 16828 h 3242474"/>
              <a:gd name="connsiteX0-885" fmla="*/ 1049035 w 3242474"/>
              <a:gd name="connsiteY0-886" fmla="*/ 16828 h 3242474"/>
              <a:gd name="connsiteX1-887" fmla="*/ 1447333 w 3242474"/>
              <a:gd name="connsiteY1-888" fmla="*/ 0 h 3242474"/>
              <a:gd name="connsiteX2-889" fmla="*/ 1666116 w 3242474"/>
              <a:gd name="connsiteY2-890" fmla="*/ 734886 h 3242474"/>
              <a:gd name="connsiteX3-891" fmla="*/ 2401001 w 3242474"/>
              <a:gd name="connsiteY3-892" fmla="*/ 560982 h 3242474"/>
              <a:gd name="connsiteX4-893" fmla="*/ 3242474 w 3242474"/>
              <a:gd name="connsiteY4-894" fmla="*/ 1828800 h 3242474"/>
              <a:gd name="connsiteX5-895" fmla="*/ 2300025 w 3242474"/>
              <a:gd name="connsiteY5-896" fmla="*/ 3046130 h 3242474"/>
              <a:gd name="connsiteX6-897" fmla="*/ 605860 w 3242474"/>
              <a:gd name="connsiteY6-898" fmla="*/ 2664663 h 3242474"/>
              <a:gd name="connsiteX7-899" fmla="*/ 381468 w 3242474"/>
              <a:gd name="connsiteY7-900" fmla="*/ 3242474 h 3242474"/>
              <a:gd name="connsiteX8-901" fmla="*/ 0 w 3242474"/>
              <a:gd name="connsiteY8-902" fmla="*/ 3236864 h 3242474"/>
              <a:gd name="connsiteX9-903" fmla="*/ 431956 w 3242474"/>
              <a:gd name="connsiteY9-904" fmla="*/ 2232708 h 3242474"/>
              <a:gd name="connsiteX10-905" fmla="*/ 1559529 w 3242474"/>
              <a:gd name="connsiteY10-906" fmla="*/ 1991485 h 3242474"/>
              <a:gd name="connsiteX11-907" fmla="*/ 1234160 w 3242474"/>
              <a:gd name="connsiteY11-908" fmla="*/ 959279 h 3242474"/>
              <a:gd name="connsiteX12-909" fmla="*/ 1049035 w 3242474"/>
              <a:gd name="connsiteY12-910" fmla="*/ 16828 h 3242474"/>
              <a:gd name="connsiteX0-911" fmla="*/ 1049035 w 3242474"/>
              <a:gd name="connsiteY0-912" fmla="*/ 16828 h 3242474"/>
              <a:gd name="connsiteX1-913" fmla="*/ 1447333 w 3242474"/>
              <a:gd name="connsiteY1-914" fmla="*/ 0 h 3242474"/>
              <a:gd name="connsiteX2-915" fmla="*/ 1666116 w 3242474"/>
              <a:gd name="connsiteY2-916" fmla="*/ 734886 h 3242474"/>
              <a:gd name="connsiteX3-917" fmla="*/ 2401001 w 3242474"/>
              <a:gd name="connsiteY3-918" fmla="*/ 560982 h 3242474"/>
              <a:gd name="connsiteX4-919" fmla="*/ 3242474 w 3242474"/>
              <a:gd name="connsiteY4-920" fmla="*/ 1828800 h 3242474"/>
              <a:gd name="connsiteX5-921" fmla="*/ 2300025 w 3242474"/>
              <a:gd name="connsiteY5-922" fmla="*/ 3046130 h 3242474"/>
              <a:gd name="connsiteX6-923" fmla="*/ 605860 w 3242474"/>
              <a:gd name="connsiteY6-924" fmla="*/ 2664663 h 3242474"/>
              <a:gd name="connsiteX7-925" fmla="*/ 381468 w 3242474"/>
              <a:gd name="connsiteY7-926" fmla="*/ 3242474 h 3242474"/>
              <a:gd name="connsiteX8-927" fmla="*/ 0 w 3242474"/>
              <a:gd name="connsiteY8-928" fmla="*/ 3236864 h 3242474"/>
              <a:gd name="connsiteX9-929" fmla="*/ 431956 w 3242474"/>
              <a:gd name="connsiteY9-930" fmla="*/ 2232708 h 3242474"/>
              <a:gd name="connsiteX10-931" fmla="*/ 1559529 w 3242474"/>
              <a:gd name="connsiteY10-932" fmla="*/ 1991485 h 3242474"/>
              <a:gd name="connsiteX11-933" fmla="*/ 1234160 w 3242474"/>
              <a:gd name="connsiteY11-934" fmla="*/ 959279 h 3242474"/>
              <a:gd name="connsiteX12-935" fmla="*/ 1049035 w 3242474"/>
              <a:gd name="connsiteY12-936" fmla="*/ 16828 h 3242474"/>
              <a:gd name="connsiteX0-937" fmla="*/ 1049035 w 3242474"/>
              <a:gd name="connsiteY0-938" fmla="*/ 16828 h 3242474"/>
              <a:gd name="connsiteX1-939" fmla="*/ 1447333 w 3242474"/>
              <a:gd name="connsiteY1-940" fmla="*/ 0 h 3242474"/>
              <a:gd name="connsiteX2-941" fmla="*/ 1666116 w 3242474"/>
              <a:gd name="connsiteY2-942" fmla="*/ 734886 h 3242474"/>
              <a:gd name="connsiteX3-943" fmla="*/ 2401001 w 3242474"/>
              <a:gd name="connsiteY3-944" fmla="*/ 560982 h 3242474"/>
              <a:gd name="connsiteX4-945" fmla="*/ 3242474 w 3242474"/>
              <a:gd name="connsiteY4-946" fmla="*/ 1828800 h 3242474"/>
              <a:gd name="connsiteX5-947" fmla="*/ 2300025 w 3242474"/>
              <a:gd name="connsiteY5-948" fmla="*/ 3046130 h 3242474"/>
              <a:gd name="connsiteX6-949" fmla="*/ 605860 w 3242474"/>
              <a:gd name="connsiteY6-950" fmla="*/ 2664663 h 3242474"/>
              <a:gd name="connsiteX7-951" fmla="*/ 381468 w 3242474"/>
              <a:gd name="connsiteY7-952" fmla="*/ 3242474 h 3242474"/>
              <a:gd name="connsiteX8-953" fmla="*/ 0 w 3242474"/>
              <a:gd name="connsiteY8-954" fmla="*/ 3236864 h 3242474"/>
              <a:gd name="connsiteX9-955" fmla="*/ 431956 w 3242474"/>
              <a:gd name="connsiteY9-956" fmla="*/ 2232708 h 3242474"/>
              <a:gd name="connsiteX10-957" fmla="*/ 1559529 w 3242474"/>
              <a:gd name="connsiteY10-958" fmla="*/ 1991485 h 3242474"/>
              <a:gd name="connsiteX11-959" fmla="*/ 1234160 w 3242474"/>
              <a:gd name="connsiteY11-960" fmla="*/ 959279 h 3242474"/>
              <a:gd name="connsiteX12-961" fmla="*/ 1049035 w 3242474"/>
              <a:gd name="connsiteY12-962" fmla="*/ 16828 h 3242474"/>
              <a:gd name="connsiteX0-963" fmla="*/ 1049035 w 3242474"/>
              <a:gd name="connsiteY0-964" fmla="*/ 16828 h 3242474"/>
              <a:gd name="connsiteX1-965" fmla="*/ 1447333 w 3242474"/>
              <a:gd name="connsiteY1-966" fmla="*/ 0 h 3242474"/>
              <a:gd name="connsiteX2-967" fmla="*/ 1666116 w 3242474"/>
              <a:gd name="connsiteY2-968" fmla="*/ 734886 h 3242474"/>
              <a:gd name="connsiteX3-969" fmla="*/ 2401001 w 3242474"/>
              <a:gd name="connsiteY3-970" fmla="*/ 560982 h 3242474"/>
              <a:gd name="connsiteX4-971" fmla="*/ 3242474 w 3242474"/>
              <a:gd name="connsiteY4-972" fmla="*/ 1828800 h 3242474"/>
              <a:gd name="connsiteX5-973" fmla="*/ 2300025 w 3242474"/>
              <a:gd name="connsiteY5-974" fmla="*/ 3046130 h 3242474"/>
              <a:gd name="connsiteX6-975" fmla="*/ 605860 w 3242474"/>
              <a:gd name="connsiteY6-976" fmla="*/ 2664663 h 3242474"/>
              <a:gd name="connsiteX7-977" fmla="*/ 381468 w 3242474"/>
              <a:gd name="connsiteY7-978" fmla="*/ 3242474 h 3242474"/>
              <a:gd name="connsiteX8-979" fmla="*/ 0 w 3242474"/>
              <a:gd name="connsiteY8-980" fmla="*/ 3236864 h 3242474"/>
              <a:gd name="connsiteX9-981" fmla="*/ 431956 w 3242474"/>
              <a:gd name="connsiteY9-982" fmla="*/ 2232708 h 3242474"/>
              <a:gd name="connsiteX10-983" fmla="*/ 1559529 w 3242474"/>
              <a:gd name="connsiteY10-984" fmla="*/ 1991485 h 3242474"/>
              <a:gd name="connsiteX11-985" fmla="*/ 1234160 w 3242474"/>
              <a:gd name="connsiteY11-986" fmla="*/ 959279 h 3242474"/>
              <a:gd name="connsiteX12-987" fmla="*/ 1049035 w 3242474"/>
              <a:gd name="connsiteY12-988" fmla="*/ 16828 h 3242474"/>
              <a:gd name="connsiteX0-989" fmla="*/ 1049035 w 3186376"/>
              <a:gd name="connsiteY0-990" fmla="*/ 16828 h 3242474"/>
              <a:gd name="connsiteX1-991" fmla="*/ 1447333 w 3186376"/>
              <a:gd name="connsiteY1-992" fmla="*/ 0 h 3242474"/>
              <a:gd name="connsiteX2-993" fmla="*/ 1666116 w 3186376"/>
              <a:gd name="connsiteY2-994" fmla="*/ 734886 h 3242474"/>
              <a:gd name="connsiteX3-995" fmla="*/ 2401001 w 3186376"/>
              <a:gd name="connsiteY3-996" fmla="*/ 560982 h 3242474"/>
              <a:gd name="connsiteX4-997" fmla="*/ 3186376 w 3186376"/>
              <a:gd name="connsiteY4-998" fmla="*/ 1828800 h 3242474"/>
              <a:gd name="connsiteX5-999" fmla="*/ 2300025 w 3186376"/>
              <a:gd name="connsiteY5-1000" fmla="*/ 3046130 h 3242474"/>
              <a:gd name="connsiteX6-1001" fmla="*/ 605860 w 3186376"/>
              <a:gd name="connsiteY6-1002" fmla="*/ 2664663 h 3242474"/>
              <a:gd name="connsiteX7-1003" fmla="*/ 381468 w 3186376"/>
              <a:gd name="connsiteY7-1004" fmla="*/ 3242474 h 3242474"/>
              <a:gd name="connsiteX8-1005" fmla="*/ 0 w 3186376"/>
              <a:gd name="connsiteY8-1006" fmla="*/ 3236864 h 3242474"/>
              <a:gd name="connsiteX9-1007" fmla="*/ 431956 w 3186376"/>
              <a:gd name="connsiteY9-1008" fmla="*/ 2232708 h 3242474"/>
              <a:gd name="connsiteX10-1009" fmla="*/ 1559529 w 3186376"/>
              <a:gd name="connsiteY10-1010" fmla="*/ 1991485 h 3242474"/>
              <a:gd name="connsiteX11-1011" fmla="*/ 1234160 w 3186376"/>
              <a:gd name="connsiteY11-1012" fmla="*/ 959279 h 3242474"/>
              <a:gd name="connsiteX12-1013" fmla="*/ 1049035 w 3186376"/>
              <a:gd name="connsiteY12-1014" fmla="*/ 16828 h 3242474"/>
              <a:gd name="connsiteX0-1015" fmla="*/ 1049035 w 3186376"/>
              <a:gd name="connsiteY0-1016" fmla="*/ 16828 h 3242474"/>
              <a:gd name="connsiteX1-1017" fmla="*/ 1447333 w 3186376"/>
              <a:gd name="connsiteY1-1018" fmla="*/ 0 h 3242474"/>
              <a:gd name="connsiteX2-1019" fmla="*/ 1666116 w 3186376"/>
              <a:gd name="connsiteY2-1020" fmla="*/ 734886 h 3242474"/>
              <a:gd name="connsiteX3-1021" fmla="*/ 2401001 w 3186376"/>
              <a:gd name="connsiteY3-1022" fmla="*/ 560982 h 3242474"/>
              <a:gd name="connsiteX4-1023" fmla="*/ 3186376 w 3186376"/>
              <a:gd name="connsiteY4-1024" fmla="*/ 1828800 h 3242474"/>
              <a:gd name="connsiteX5-1025" fmla="*/ 2300025 w 3186376"/>
              <a:gd name="connsiteY5-1026" fmla="*/ 3046130 h 3242474"/>
              <a:gd name="connsiteX6-1027" fmla="*/ 605860 w 3186376"/>
              <a:gd name="connsiteY6-1028" fmla="*/ 2664663 h 3242474"/>
              <a:gd name="connsiteX7-1029" fmla="*/ 381468 w 3186376"/>
              <a:gd name="connsiteY7-1030" fmla="*/ 3242474 h 3242474"/>
              <a:gd name="connsiteX8-1031" fmla="*/ 0 w 3186376"/>
              <a:gd name="connsiteY8-1032" fmla="*/ 3236864 h 3242474"/>
              <a:gd name="connsiteX9-1033" fmla="*/ 431956 w 3186376"/>
              <a:gd name="connsiteY9-1034" fmla="*/ 2232708 h 3242474"/>
              <a:gd name="connsiteX10-1035" fmla="*/ 1559529 w 3186376"/>
              <a:gd name="connsiteY10-1036" fmla="*/ 1991485 h 3242474"/>
              <a:gd name="connsiteX11-1037" fmla="*/ 1234160 w 3186376"/>
              <a:gd name="connsiteY11-1038" fmla="*/ 959279 h 3242474"/>
              <a:gd name="connsiteX12-1039" fmla="*/ 1049035 w 3186376"/>
              <a:gd name="connsiteY12-1040" fmla="*/ 16828 h 3242474"/>
              <a:gd name="connsiteX0-1041" fmla="*/ 1049035 w 3186376"/>
              <a:gd name="connsiteY0-1042" fmla="*/ 16828 h 3242474"/>
              <a:gd name="connsiteX1-1043" fmla="*/ 1447333 w 3186376"/>
              <a:gd name="connsiteY1-1044" fmla="*/ 0 h 3242474"/>
              <a:gd name="connsiteX2-1045" fmla="*/ 1666116 w 3186376"/>
              <a:gd name="connsiteY2-1046" fmla="*/ 734886 h 3242474"/>
              <a:gd name="connsiteX3-1047" fmla="*/ 2401001 w 3186376"/>
              <a:gd name="connsiteY3-1048" fmla="*/ 560982 h 3242474"/>
              <a:gd name="connsiteX4-1049" fmla="*/ 3186376 w 3186376"/>
              <a:gd name="connsiteY4-1050" fmla="*/ 1828800 h 3242474"/>
              <a:gd name="connsiteX5-1051" fmla="*/ 2300025 w 3186376"/>
              <a:gd name="connsiteY5-1052" fmla="*/ 3046130 h 3242474"/>
              <a:gd name="connsiteX6-1053" fmla="*/ 605860 w 3186376"/>
              <a:gd name="connsiteY6-1054" fmla="*/ 2664663 h 3242474"/>
              <a:gd name="connsiteX7-1055" fmla="*/ 381468 w 3186376"/>
              <a:gd name="connsiteY7-1056" fmla="*/ 3242474 h 3242474"/>
              <a:gd name="connsiteX8-1057" fmla="*/ 0 w 3186376"/>
              <a:gd name="connsiteY8-1058" fmla="*/ 3236864 h 3242474"/>
              <a:gd name="connsiteX9-1059" fmla="*/ 431956 w 3186376"/>
              <a:gd name="connsiteY9-1060" fmla="*/ 2232708 h 3242474"/>
              <a:gd name="connsiteX10-1061" fmla="*/ 1559529 w 3186376"/>
              <a:gd name="connsiteY10-1062" fmla="*/ 1991485 h 3242474"/>
              <a:gd name="connsiteX11-1063" fmla="*/ 1234160 w 3186376"/>
              <a:gd name="connsiteY11-1064" fmla="*/ 959279 h 3242474"/>
              <a:gd name="connsiteX12-1065" fmla="*/ 1049035 w 3186376"/>
              <a:gd name="connsiteY12-1066" fmla="*/ 16828 h 3242474"/>
              <a:gd name="connsiteX0-1067" fmla="*/ 1049035 w 3203206"/>
              <a:gd name="connsiteY0-1068" fmla="*/ 16828 h 3242474"/>
              <a:gd name="connsiteX1-1069" fmla="*/ 1447333 w 3203206"/>
              <a:gd name="connsiteY1-1070" fmla="*/ 0 h 3242474"/>
              <a:gd name="connsiteX2-1071" fmla="*/ 1666116 w 3203206"/>
              <a:gd name="connsiteY2-1072" fmla="*/ 734886 h 3242474"/>
              <a:gd name="connsiteX3-1073" fmla="*/ 2401001 w 3203206"/>
              <a:gd name="connsiteY3-1074" fmla="*/ 560982 h 3242474"/>
              <a:gd name="connsiteX4-1075" fmla="*/ 3203206 w 3203206"/>
              <a:gd name="connsiteY4-1076" fmla="*/ 1823190 h 3242474"/>
              <a:gd name="connsiteX5-1077" fmla="*/ 2300025 w 3203206"/>
              <a:gd name="connsiteY5-1078" fmla="*/ 3046130 h 3242474"/>
              <a:gd name="connsiteX6-1079" fmla="*/ 605860 w 3203206"/>
              <a:gd name="connsiteY6-1080" fmla="*/ 2664663 h 3242474"/>
              <a:gd name="connsiteX7-1081" fmla="*/ 381468 w 3203206"/>
              <a:gd name="connsiteY7-1082" fmla="*/ 3242474 h 3242474"/>
              <a:gd name="connsiteX8-1083" fmla="*/ 0 w 3203206"/>
              <a:gd name="connsiteY8-1084" fmla="*/ 3236864 h 3242474"/>
              <a:gd name="connsiteX9-1085" fmla="*/ 431956 w 3203206"/>
              <a:gd name="connsiteY9-1086" fmla="*/ 2232708 h 3242474"/>
              <a:gd name="connsiteX10-1087" fmla="*/ 1559529 w 3203206"/>
              <a:gd name="connsiteY10-1088" fmla="*/ 1991485 h 3242474"/>
              <a:gd name="connsiteX11-1089" fmla="*/ 1234160 w 3203206"/>
              <a:gd name="connsiteY11-1090" fmla="*/ 959279 h 3242474"/>
              <a:gd name="connsiteX12-1091" fmla="*/ 1049035 w 3203206"/>
              <a:gd name="connsiteY12-1092" fmla="*/ 16828 h 3242474"/>
              <a:gd name="connsiteX0-1093" fmla="*/ 1049035 w 3203206"/>
              <a:gd name="connsiteY0-1094" fmla="*/ 16828 h 3242474"/>
              <a:gd name="connsiteX1-1095" fmla="*/ 1447333 w 3203206"/>
              <a:gd name="connsiteY1-1096" fmla="*/ 0 h 3242474"/>
              <a:gd name="connsiteX2-1097" fmla="*/ 1666116 w 3203206"/>
              <a:gd name="connsiteY2-1098" fmla="*/ 734886 h 3242474"/>
              <a:gd name="connsiteX3-1099" fmla="*/ 2401001 w 3203206"/>
              <a:gd name="connsiteY3-1100" fmla="*/ 560982 h 3242474"/>
              <a:gd name="connsiteX4-1101" fmla="*/ 3203206 w 3203206"/>
              <a:gd name="connsiteY4-1102" fmla="*/ 1823190 h 3242474"/>
              <a:gd name="connsiteX5-1103" fmla="*/ 2300025 w 3203206"/>
              <a:gd name="connsiteY5-1104" fmla="*/ 3046130 h 3242474"/>
              <a:gd name="connsiteX6-1105" fmla="*/ 605860 w 3203206"/>
              <a:gd name="connsiteY6-1106" fmla="*/ 2664663 h 3242474"/>
              <a:gd name="connsiteX7-1107" fmla="*/ 381468 w 3203206"/>
              <a:gd name="connsiteY7-1108" fmla="*/ 3242474 h 3242474"/>
              <a:gd name="connsiteX8-1109" fmla="*/ 0 w 3203206"/>
              <a:gd name="connsiteY8-1110" fmla="*/ 3236864 h 3242474"/>
              <a:gd name="connsiteX9-1111" fmla="*/ 431956 w 3203206"/>
              <a:gd name="connsiteY9-1112" fmla="*/ 2232708 h 3242474"/>
              <a:gd name="connsiteX10-1113" fmla="*/ 1559529 w 3203206"/>
              <a:gd name="connsiteY10-1114" fmla="*/ 1991485 h 3242474"/>
              <a:gd name="connsiteX11-1115" fmla="*/ 1234160 w 3203206"/>
              <a:gd name="connsiteY11-1116" fmla="*/ 959279 h 3242474"/>
              <a:gd name="connsiteX12-1117" fmla="*/ 1049035 w 3203206"/>
              <a:gd name="connsiteY12-1118" fmla="*/ 16828 h 3242474"/>
              <a:gd name="connsiteX0-1119" fmla="*/ 1049035 w 3203206"/>
              <a:gd name="connsiteY0-1120" fmla="*/ 16828 h 3242474"/>
              <a:gd name="connsiteX1-1121" fmla="*/ 1447333 w 3203206"/>
              <a:gd name="connsiteY1-1122" fmla="*/ 0 h 3242474"/>
              <a:gd name="connsiteX2-1123" fmla="*/ 1666116 w 3203206"/>
              <a:gd name="connsiteY2-1124" fmla="*/ 734886 h 3242474"/>
              <a:gd name="connsiteX3-1125" fmla="*/ 2401001 w 3203206"/>
              <a:gd name="connsiteY3-1126" fmla="*/ 560982 h 3242474"/>
              <a:gd name="connsiteX4-1127" fmla="*/ 3203206 w 3203206"/>
              <a:gd name="connsiteY4-1128" fmla="*/ 1823190 h 3242474"/>
              <a:gd name="connsiteX5-1129" fmla="*/ 2300025 w 3203206"/>
              <a:gd name="connsiteY5-1130" fmla="*/ 3046130 h 3242474"/>
              <a:gd name="connsiteX6-1131" fmla="*/ 605860 w 3203206"/>
              <a:gd name="connsiteY6-1132" fmla="*/ 2664663 h 3242474"/>
              <a:gd name="connsiteX7-1133" fmla="*/ 381468 w 3203206"/>
              <a:gd name="connsiteY7-1134" fmla="*/ 3242474 h 3242474"/>
              <a:gd name="connsiteX8-1135" fmla="*/ 0 w 3203206"/>
              <a:gd name="connsiteY8-1136" fmla="*/ 3236864 h 3242474"/>
              <a:gd name="connsiteX9-1137" fmla="*/ 431956 w 3203206"/>
              <a:gd name="connsiteY9-1138" fmla="*/ 2232708 h 3242474"/>
              <a:gd name="connsiteX10-1139" fmla="*/ 1559529 w 3203206"/>
              <a:gd name="connsiteY10-1140" fmla="*/ 1991485 h 3242474"/>
              <a:gd name="connsiteX11-1141" fmla="*/ 1234160 w 3203206"/>
              <a:gd name="connsiteY11-1142" fmla="*/ 959279 h 3242474"/>
              <a:gd name="connsiteX12-1143" fmla="*/ 1049035 w 3203206"/>
              <a:gd name="connsiteY12-1144" fmla="*/ 16828 h 3242474"/>
              <a:gd name="connsiteX0-1145" fmla="*/ 1049035 w 3175157"/>
              <a:gd name="connsiteY0-1146" fmla="*/ 16828 h 3242474"/>
              <a:gd name="connsiteX1-1147" fmla="*/ 1447333 w 3175157"/>
              <a:gd name="connsiteY1-1148" fmla="*/ 0 h 3242474"/>
              <a:gd name="connsiteX2-1149" fmla="*/ 1666116 w 3175157"/>
              <a:gd name="connsiteY2-1150" fmla="*/ 734886 h 3242474"/>
              <a:gd name="connsiteX3-1151" fmla="*/ 2401001 w 3175157"/>
              <a:gd name="connsiteY3-1152" fmla="*/ 560982 h 3242474"/>
              <a:gd name="connsiteX4-1153" fmla="*/ 3175157 w 3175157"/>
              <a:gd name="connsiteY4-1154" fmla="*/ 1834409 h 3242474"/>
              <a:gd name="connsiteX5-1155" fmla="*/ 2300025 w 3175157"/>
              <a:gd name="connsiteY5-1156" fmla="*/ 3046130 h 3242474"/>
              <a:gd name="connsiteX6-1157" fmla="*/ 605860 w 3175157"/>
              <a:gd name="connsiteY6-1158" fmla="*/ 2664663 h 3242474"/>
              <a:gd name="connsiteX7-1159" fmla="*/ 381468 w 3175157"/>
              <a:gd name="connsiteY7-1160" fmla="*/ 3242474 h 3242474"/>
              <a:gd name="connsiteX8-1161" fmla="*/ 0 w 3175157"/>
              <a:gd name="connsiteY8-1162" fmla="*/ 3236864 h 3242474"/>
              <a:gd name="connsiteX9-1163" fmla="*/ 431956 w 3175157"/>
              <a:gd name="connsiteY9-1164" fmla="*/ 2232708 h 3242474"/>
              <a:gd name="connsiteX10-1165" fmla="*/ 1559529 w 3175157"/>
              <a:gd name="connsiteY10-1166" fmla="*/ 1991485 h 3242474"/>
              <a:gd name="connsiteX11-1167" fmla="*/ 1234160 w 3175157"/>
              <a:gd name="connsiteY11-1168" fmla="*/ 959279 h 3242474"/>
              <a:gd name="connsiteX12-1169" fmla="*/ 1049035 w 3175157"/>
              <a:gd name="connsiteY12-1170" fmla="*/ 16828 h 3242474"/>
              <a:gd name="connsiteX0-1171" fmla="*/ 1049035 w 3175157"/>
              <a:gd name="connsiteY0-1172" fmla="*/ 16828 h 3242474"/>
              <a:gd name="connsiteX1-1173" fmla="*/ 1447333 w 3175157"/>
              <a:gd name="connsiteY1-1174" fmla="*/ 0 h 3242474"/>
              <a:gd name="connsiteX2-1175" fmla="*/ 1666116 w 3175157"/>
              <a:gd name="connsiteY2-1176" fmla="*/ 734886 h 3242474"/>
              <a:gd name="connsiteX3-1177" fmla="*/ 2401001 w 3175157"/>
              <a:gd name="connsiteY3-1178" fmla="*/ 560982 h 3242474"/>
              <a:gd name="connsiteX4-1179" fmla="*/ 3175157 w 3175157"/>
              <a:gd name="connsiteY4-1180" fmla="*/ 1834409 h 3242474"/>
              <a:gd name="connsiteX5-1181" fmla="*/ 2300025 w 3175157"/>
              <a:gd name="connsiteY5-1182" fmla="*/ 3046130 h 3242474"/>
              <a:gd name="connsiteX6-1183" fmla="*/ 605860 w 3175157"/>
              <a:gd name="connsiteY6-1184" fmla="*/ 2664663 h 3242474"/>
              <a:gd name="connsiteX7-1185" fmla="*/ 381468 w 3175157"/>
              <a:gd name="connsiteY7-1186" fmla="*/ 3242474 h 3242474"/>
              <a:gd name="connsiteX8-1187" fmla="*/ 0 w 3175157"/>
              <a:gd name="connsiteY8-1188" fmla="*/ 3236864 h 3242474"/>
              <a:gd name="connsiteX9-1189" fmla="*/ 431956 w 3175157"/>
              <a:gd name="connsiteY9-1190" fmla="*/ 2232708 h 3242474"/>
              <a:gd name="connsiteX10-1191" fmla="*/ 1559529 w 3175157"/>
              <a:gd name="connsiteY10-1192" fmla="*/ 1991485 h 3242474"/>
              <a:gd name="connsiteX11-1193" fmla="*/ 1234160 w 3175157"/>
              <a:gd name="connsiteY11-1194" fmla="*/ 959279 h 3242474"/>
              <a:gd name="connsiteX12-1195" fmla="*/ 1049035 w 3175157"/>
              <a:gd name="connsiteY12-1196" fmla="*/ 16828 h 3242474"/>
              <a:gd name="connsiteX0-1197" fmla="*/ 1049035 w 3175157"/>
              <a:gd name="connsiteY0-1198" fmla="*/ 16828 h 3242474"/>
              <a:gd name="connsiteX1-1199" fmla="*/ 1447333 w 3175157"/>
              <a:gd name="connsiteY1-1200" fmla="*/ 0 h 3242474"/>
              <a:gd name="connsiteX2-1201" fmla="*/ 1666116 w 3175157"/>
              <a:gd name="connsiteY2-1202" fmla="*/ 734886 h 3242474"/>
              <a:gd name="connsiteX3-1203" fmla="*/ 2401001 w 3175157"/>
              <a:gd name="connsiteY3-1204" fmla="*/ 560982 h 3242474"/>
              <a:gd name="connsiteX4-1205" fmla="*/ 3175157 w 3175157"/>
              <a:gd name="connsiteY4-1206" fmla="*/ 1834409 h 3242474"/>
              <a:gd name="connsiteX5-1207" fmla="*/ 2300025 w 3175157"/>
              <a:gd name="connsiteY5-1208" fmla="*/ 3046130 h 3242474"/>
              <a:gd name="connsiteX6-1209" fmla="*/ 605860 w 3175157"/>
              <a:gd name="connsiteY6-1210" fmla="*/ 2664663 h 3242474"/>
              <a:gd name="connsiteX7-1211" fmla="*/ 381468 w 3175157"/>
              <a:gd name="connsiteY7-1212" fmla="*/ 3242474 h 3242474"/>
              <a:gd name="connsiteX8-1213" fmla="*/ 0 w 3175157"/>
              <a:gd name="connsiteY8-1214" fmla="*/ 3236864 h 3242474"/>
              <a:gd name="connsiteX9-1215" fmla="*/ 431956 w 3175157"/>
              <a:gd name="connsiteY9-1216" fmla="*/ 2232708 h 3242474"/>
              <a:gd name="connsiteX10-1217" fmla="*/ 1559529 w 3175157"/>
              <a:gd name="connsiteY10-1218" fmla="*/ 1991485 h 3242474"/>
              <a:gd name="connsiteX11-1219" fmla="*/ 1234160 w 3175157"/>
              <a:gd name="connsiteY11-1220" fmla="*/ 959279 h 3242474"/>
              <a:gd name="connsiteX12-1221" fmla="*/ 1049035 w 3175157"/>
              <a:gd name="connsiteY12-1222" fmla="*/ 16828 h 3242474"/>
              <a:gd name="connsiteX0-1223" fmla="*/ 1049035 w 3175157"/>
              <a:gd name="connsiteY0-1224" fmla="*/ 16828 h 3242474"/>
              <a:gd name="connsiteX1-1225" fmla="*/ 1447333 w 3175157"/>
              <a:gd name="connsiteY1-1226" fmla="*/ 0 h 3242474"/>
              <a:gd name="connsiteX2-1227" fmla="*/ 1666116 w 3175157"/>
              <a:gd name="connsiteY2-1228" fmla="*/ 734886 h 3242474"/>
              <a:gd name="connsiteX3-1229" fmla="*/ 2401001 w 3175157"/>
              <a:gd name="connsiteY3-1230" fmla="*/ 560982 h 3242474"/>
              <a:gd name="connsiteX4-1231" fmla="*/ 3175157 w 3175157"/>
              <a:gd name="connsiteY4-1232" fmla="*/ 1834409 h 3242474"/>
              <a:gd name="connsiteX5-1233" fmla="*/ 2300025 w 3175157"/>
              <a:gd name="connsiteY5-1234" fmla="*/ 3046130 h 3242474"/>
              <a:gd name="connsiteX6-1235" fmla="*/ 605860 w 3175157"/>
              <a:gd name="connsiteY6-1236" fmla="*/ 2664663 h 3242474"/>
              <a:gd name="connsiteX7-1237" fmla="*/ 381468 w 3175157"/>
              <a:gd name="connsiteY7-1238" fmla="*/ 3242474 h 3242474"/>
              <a:gd name="connsiteX8-1239" fmla="*/ 0 w 3175157"/>
              <a:gd name="connsiteY8-1240" fmla="*/ 3236864 h 3242474"/>
              <a:gd name="connsiteX9-1241" fmla="*/ 431956 w 3175157"/>
              <a:gd name="connsiteY9-1242" fmla="*/ 2232708 h 3242474"/>
              <a:gd name="connsiteX10-1243" fmla="*/ 1559529 w 3175157"/>
              <a:gd name="connsiteY10-1244" fmla="*/ 1991485 h 3242474"/>
              <a:gd name="connsiteX11-1245" fmla="*/ 1234160 w 3175157"/>
              <a:gd name="connsiteY11-1246" fmla="*/ 959279 h 3242474"/>
              <a:gd name="connsiteX12-1247" fmla="*/ 1049035 w 3175157"/>
              <a:gd name="connsiteY12-1248" fmla="*/ 16828 h 3242474"/>
              <a:gd name="connsiteX0-1249" fmla="*/ 1049035 w 3175157"/>
              <a:gd name="connsiteY0-1250" fmla="*/ 16828 h 3242474"/>
              <a:gd name="connsiteX1-1251" fmla="*/ 1447333 w 3175157"/>
              <a:gd name="connsiteY1-1252" fmla="*/ 0 h 3242474"/>
              <a:gd name="connsiteX2-1253" fmla="*/ 1666116 w 3175157"/>
              <a:gd name="connsiteY2-1254" fmla="*/ 734886 h 3242474"/>
              <a:gd name="connsiteX3-1255" fmla="*/ 2401001 w 3175157"/>
              <a:gd name="connsiteY3-1256" fmla="*/ 560982 h 3242474"/>
              <a:gd name="connsiteX4-1257" fmla="*/ 3175157 w 3175157"/>
              <a:gd name="connsiteY4-1258" fmla="*/ 1834409 h 3242474"/>
              <a:gd name="connsiteX5-1259" fmla="*/ 2300025 w 3175157"/>
              <a:gd name="connsiteY5-1260" fmla="*/ 3046130 h 3242474"/>
              <a:gd name="connsiteX6-1261" fmla="*/ 605860 w 3175157"/>
              <a:gd name="connsiteY6-1262" fmla="*/ 2664663 h 3242474"/>
              <a:gd name="connsiteX7-1263" fmla="*/ 381468 w 3175157"/>
              <a:gd name="connsiteY7-1264" fmla="*/ 3242474 h 3242474"/>
              <a:gd name="connsiteX8-1265" fmla="*/ 0 w 3175157"/>
              <a:gd name="connsiteY8-1266" fmla="*/ 3236864 h 3242474"/>
              <a:gd name="connsiteX9-1267" fmla="*/ 431956 w 3175157"/>
              <a:gd name="connsiteY9-1268" fmla="*/ 2232708 h 3242474"/>
              <a:gd name="connsiteX10-1269" fmla="*/ 1559529 w 3175157"/>
              <a:gd name="connsiteY10-1270" fmla="*/ 1991485 h 3242474"/>
              <a:gd name="connsiteX11-1271" fmla="*/ 1234160 w 3175157"/>
              <a:gd name="connsiteY11-1272" fmla="*/ 959279 h 3242474"/>
              <a:gd name="connsiteX12-1273" fmla="*/ 1049035 w 3175157"/>
              <a:gd name="connsiteY12-1274" fmla="*/ 16828 h 3242474"/>
              <a:gd name="connsiteX0-1275" fmla="*/ 1049035 w 3175157"/>
              <a:gd name="connsiteY0-1276" fmla="*/ 16828 h 3242474"/>
              <a:gd name="connsiteX1-1277" fmla="*/ 1447333 w 3175157"/>
              <a:gd name="connsiteY1-1278" fmla="*/ 0 h 3242474"/>
              <a:gd name="connsiteX2-1279" fmla="*/ 1666116 w 3175157"/>
              <a:gd name="connsiteY2-1280" fmla="*/ 734886 h 3242474"/>
              <a:gd name="connsiteX3-1281" fmla="*/ 2401001 w 3175157"/>
              <a:gd name="connsiteY3-1282" fmla="*/ 560982 h 3242474"/>
              <a:gd name="connsiteX4-1283" fmla="*/ 3175157 w 3175157"/>
              <a:gd name="connsiteY4-1284" fmla="*/ 1834409 h 3242474"/>
              <a:gd name="connsiteX5-1285" fmla="*/ 2300025 w 3175157"/>
              <a:gd name="connsiteY5-1286" fmla="*/ 3046130 h 3242474"/>
              <a:gd name="connsiteX6-1287" fmla="*/ 605860 w 3175157"/>
              <a:gd name="connsiteY6-1288" fmla="*/ 2664663 h 3242474"/>
              <a:gd name="connsiteX7-1289" fmla="*/ 381468 w 3175157"/>
              <a:gd name="connsiteY7-1290" fmla="*/ 3242474 h 3242474"/>
              <a:gd name="connsiteX8-1291" fmla="*/ 0 w 3175157"/>
              <a:gd name="connsiteY8-1292" fmla="*/ 3236864 h 3242474"/>
              <a:gd name="connsiteX9-1293" fmla="*/ 431956 w 3175157"/>
              <a:gd name="connsiteY9-1294" fmla="*/ 2232708 h 3242474"/>
              <a:gd name="connsiteX10-1295" fmla="*/ 1559529 w 3175157"/>
              <a:gd name="connsiteY10-1296" fmla="*/ 1991485 h 3242474"/>
              <a:gd name="connsiteX11-1297" fmla="*/ 1234160 w 3175157"/>
              <a:gd name="connsiteY11-1298" fmla="*/ 959279 h 3242474"/>
              <a:gd name="connsiteX12-1299" fmla="*/ 1049035 w 3175157"/>
              <a:gd name="connsiteY12-1300" fmla="*/ 16828 h 3242474"/>
              <a:gd name="connsiteX0-1301" fmla="*/ 1049035 w 3175157"/>
              <a:gd name="connsiteY0-1302" fmla="*/ 16828 h 3242474"/>
              <a:gd name="connsiteX1-1303" fmla="*/ 1447333 w 3175157"/>
              <a:gd name="connsiteY1-1304" fmla="*/ 0 h 3242474"/>
              <a:gd name="connsiteX2-1305" fmla="*/ 1666116 w 3175157"/>
              <a:gd name="connsiteY2-1306" fmla="*/ 734886 h 3242474"/>
              <a:gd name="connsiteX3-1307" fmla="*/ 2401001 w 3175157"/>
              <a:gd name="connsiteY3-1308" fmla="*/ 560982 h 3242474"/>
              <a:gd name="connsiteX4-1309" fmla="*/ 3175157 w 3175157"/>
              <a:gd name="connsiteY4-1310" fmla="*/ 1834409 h 3242474"/>
              <a:gd name="connsiteX5-1311" fmla="*/ 2300025 w 3175157"/>
              <a:gd name="connsiteY5-1312" fmla="*/ 3046130 h 3242474"/>
              <a:gd name="connsiteX6-1313" fmla="*/ 605860 w 3175157"/>
              <a:gd name="connsiteY6-1314" fmla="*/ 2664663 h 3242474"/>
              <a:gd name="connsiteX7-1315" fmla="*/ 381468 w 3175157"/>
              <a:gd name="connsiteY7-1316" fmla="*/ 3242474 h 3242474"/>
              <a:gd name="connsiteX8-1317" fmla="*/ 0 w 3175157"/>
              <a:gd name="connsiteY8-1318" fmla="*/ 3236864 h 3242474"/>
              <a:gd name="connsiteX9-1319" fmla="*/ 431956 w 3175157"/>
              <a:gd name="connsiteY9-1320" fmla="*/ 2232708 h 3242474"/>
              <a:gd name="connsiteX10-1321" fmla="*/ 1559529 w 3175157"/>
              <a:gd name="connsiteY10-1322" fmla="*/ 1991485 h 3242474"/>
              <a:gd name="connsiteX11-1323" fmla="*/ 1234160 w 3175157"/>
              <a:gd name="connsiteY11-1324" fmla="*/ 959279 h 3242474"/>
              <a:gd name="connsiteX12-1325" fmla="*/ 1049035 w 3175157"/>
              <a:gd name="connsiteY12-1326" fmla="*/ 16828 h 3242474"/>
              <a:gd name="connsiteX0-1327" fmla="*/ 1049035 w 3175157"/>
              <a:gd name="connsiteY0-1328" fmla="*/ 16828 h 3242474"/>
              <a:gd name="connsiteX1-1329" fmla="*/ 1447333 w 3175157"/>
              <a:gd name="connsiteY1-1330" fmla="*/ 0 h 3242474"/>
              <a:gd name="connsiteX2-1331" fmla="*/ 1666116 w 3175157"/>
              <a:gd name="connsiteY2-1332" fmla="*/ 734886 h 3242474"/>
              <a:gd name="connsiteX3-1333" fmla="*/ 2401001 w 3175157"/>
              <a:gd name="connsiteY3-1334" fmla="*/ 560982 h 3242474"/>
              <a:gd name="connsiteX4-1335" fmla="*/ 3175157 w 3175157"/>
              <a:gd name="connsiteY4-1336" fmla="*/ 1834409 h 3242474"/>
              <a:gd name="connsiteX5-1337" fmla="*/ 2300025 w 3175157"/>
              <a:gd name="connsiteY5-1338" fmla="*/ 3046130 h 3242474"/>
              <a:gd name="connsiteX6-1339" fmla="*/ 605860 w 3175157"/>
              <a:gd name="connsiteY6-1340" fmla="*/ 2664663 h 3242474"/>
              <a:gd name="connsiteX7-1341" fmla="*/ 381468 w 3175157"/>
              <a:gd name="connsiteY7-1342" fmla="*/ 3242474 h 3242474"/>
              <a:gd name="connsiteX8-1343" fmla="*/ 0 w 3175157"/>
              <a:gd name="connsiteY8-1344" fmla="*/ 3236864 h 3242474"/>
              <a:gd name="connsiteX9-1345" fmla="*/ 431956 w 3175157"/>
              <a:gd name="connsiteY9-1346" fmla="*/ 2232708 h 3242474"/>
              <a:gd name="connsiteX10-1347" fmla="*/ 1559529 w 3175157"/>
              <a:gd name="connsiteY10-1348" fmla="*/ 1991485 h 3242474"/>
              <a:gd name="connsiteX11-1349" fmla="*/ 1234160 w 3175157"/>
              <a:gd name="connsiteY11-1350" fmla="*/ 959279 h 3242474"/>
              <a:gd name="connsiteX12-1351" fmla="*/ 1049035 w 3175157"/>
              <a:gd name="connsiteY12-1352" fmla="*/ 16828 h 3242474"/>
              <a:gd name="connsiteX0-1353" fmla="*/ 1049035 w 3175157"/>
              <a:gd name="connsiteY0-1354" fmla="*/ 16828 h 3242474"/>
              <a:gd name="connsiteX1-1355" fmla="*/ 1447333 w 3175157"/>
              <a:gd name="connsiteY1-1356" fmla="*/ 0 h 3242474"/>
              <a:gd name="connsiteX2-1357" fmla="*/ 1666116 w 3175157"/>
              <a:gd name="connsiteY2-1358" fmla="*/ 734886 h 3242474"/>
              <a:gd name="connsiteX3-1359" fmla="*/ 2401001 w 3175157"/>
              <a:gd name="connsiteY3-1360" fmla="*/ 560982 h 3242474"/>
              <a:gd name="connsiteX4-1361" fmla="*/ 3175157 w 3175157"/>
              <a:gd name="connsiteY4-1362" fmla="*/ 1834409 h 3242474"/>
              <a:gd name="connsiteX5-1363" fmla="*/ 2300025 w 3175157"/>
              <a:gd name="connsiteY5-1364" fmla="*/ 3046130 h 3242474"/>
              <a:gd name="connsiteX6-1365" fmla="*/ 605860 w 3175157"/>
              <a:gd name="connsiteY6-1366" fmla="*/ 2664663 h 3242474"/>
              <a:gd name="connsiteX7-1367" fmla="*/ 381468 w 3175157"/>
              <a:gd name="connsiteY7-1368" fmla="*/ 3242474 h 3242474"/>
              <a:gd name="connsiteX8-1369" fmla="*/ 0 w 3175157"/>
              <a:gd name="connsiteY8-1370" fmla="*/ 3236864 h 3242474"/>
              <a:gd name="connsiteX9-1371" fmla="*/ 431956 w 3175157"/>
              <a:gd name="connsiteY9-1372" fmla="*/ 2232708 h 3242474"/>
              <a:gd name="connsiteX10-1373" fmla="*/ 1559529 w 3175157"/>
              <a:gd name="connsiteY10-1374" fmla="*/ 1991485 h 3242474"/>
              <a:gd name="connsiteX11-1375" fmla="*/ 1234160 w 3175157"/>
              <a:gd name="connsiteY11-1376" fmla="*/ 959279 h 3242474"/>
              <a:gd name="connsiteX12-1377" fmla="*/ 1049035 w 3175157"/>
              <a:gd name="connsiteY12-1378" fmla="*/ 16828 h 3242474"/>
              <a:gd name="connsiteX0-1379" fmla="*/ 1049035 w 3175157"/>
              <a:gd name="connsiteY0-1380" fmla="*/ 16828 h 3242474"/>
              <a:gd name="connsiteX1-1381" fmla="*/ 1447333 w 3175157"/>
              <a:gd name="connsiteY1-1382" fmla="*/ 0 h 3242474"/>
              <a:gd name="connsiteX2-1383" fmla="*/ 1666116 w 3175157"/>
              <a:gd name="connsiteY2-1384" fmla="*/ 734886 h 3242474"/>
              <a:gd name="connsiteX3-1385" fmla="*/ 2401001 w 3175157"/>
              <a:gd name="connsiteY3-1386" fmla="*/ 560982 h 3242474"/>
              <a:gd name="connsiteX4-1387" fmla="*/ 3175157 w 3175157"/>
              <a:gd name="connsiteY4-1388" fmla="*/ 1834409 h 3242474"/>
              <a:gd name="connsiteX5-1389" fmla="*/ 2300025 w 3175157"/>
              <a:gd name="connsiteY5-1390" fmla="*/ 3046130 h 3242474"/>
              <a:gd name="connsiteX6-1391" fmla="*/ 605860 w 3175157"/>
              <a:gd name="connsiteY6-1392" fmla="*/ 2664663 h 3242474"/>
              <a:gd name="connsiteX7-1393" fmla="*/ 381468 w 3175157"/>
              <a:gd name="connsiteY7-1394" fmla="*/ 3242474 h 3242474"/>
              <a:gd name="connsiteX8-1395" fmla="*/ 0 w 3175157"/>
              <a:gd name="connsiteY8-1396" fmla="*/ 3236864 h 3242474"/>
              <a:gd name="connsiteX9-1397" fmla="*/ 431956 w 3175157"/>
              <a:gd name="connsiteY9-1398" fmla="*/ 2232708 h 3242474"/>
              <a:gd name="connsiteX10-1399" fmla="*/ 1559529 w 3175157"/>
              <a:gd name="connsiteY10-1400" fmla="*/ 1991485 h 3242474"/>
              <a:gd name="connsiteX11-1401" fmla="*/ 1234160 w 3175157"/>
              <a:gd name="connsiteY11-1402" fmla="*/ 959279 h 3242474"/>
              <a:gd name="connsiteX12-1403" fmla="*/ 1049035 w 3175157"/>
              <a:gd name="connsiteY12-1404" fmla="*/ 16828 h 3242474"/>
              <a:gd name="connsiteX0-1405" fmla="*/ 1049035 w 3175157"/>
              <a:gd name="connsiteY0-1406" fmla="*/ 16828 h 3242474"/>
              <a:gd name="connsiteX1-1407" fmla="*/ 1447333 w 3175157"/>
              <a:gd name="connsiteY1-1408" fmla="*/ 0 h 3242474"/>
              <a:gd name="connsiteX2-1409" fmla="*/ 1666116 w 3175157"/>
              <a:gd name="connsiteY2-1410" fmla="*/ 734886 h 3242474"/>
              <a:gd name="connsiteX3-1411" fmla="*/ 2401001 w 3175157"/>
              <a:gd name="connsiteY3-1412" fmla="*/ 560982 h 3242474"/>
              <a:gd name="connsiteX4-1413" fmla="*/ 3175157 w 3175157"/>
              <a:gd name="connsiteY4-1414" fmla="*/ 1834409 h 3242474"/>
              <a:gd name="connsiteX5-1415" fmla="*/ 2300025 w 3175157"/>
              <a:gd name="connsiteY5-1416" fmla="*/ 3046130 h 3242474"/>
              <a:gd name="connsiteX6-1417" fmla="*/ 605860 w 3175157"/>
              <a:gd name="connsiteY6-1418" fmla="*/ 2664663 h 3242474"/>
              <a:gd name="connsiteX7-1419" fmla="*/ 381468 w 3175157"/>
              <a:gd name="connsiteY7-1420" fmla="*/ 3242474 h 3242474"/>
              <a:gd name="connsiteX8-1421" fmla="*/ 0 w 3175157"/>
              <a:gd name="connsiteY8-1422" fmla="*/ 3236864 h 3242474"/>
              <a:gd name="connsiteX9-1423" fmla="*/ 431956 w 3175157"/>
              <a:gd name="connsiteY9-1424" fmla="*/ 2232708 h 3242474"/>
              <a:gd name="connsiteX10-1425" fmla="*/ 1559529 w 3175157"/>
              <a:gd name="connsiteY10-1426" fmla="*/ 1991485 h 3242474"/>
              <a:gd name="connsiteX11-1427" fmla="*/ 1234160 w 3175157"/>
              <a:gd name="connsiteY11-1428" fmla="*/ 959279 h 3242474"/>
              <a:gd name="connsiteX12-1429" fmla="*/ 1049035 w 3175157"/>
              <a:gd name="connsiteY12-1430" fmla="*/ 16828 h 3242474"/>
              <a:gd name="connsiteX0-1431" fmla="*/ 1049035 w 3175157"/>
              <a:gd name="connsiteY0-1432" fmla="*/ 16828 h 3242474"/>
              <a:gd name="connsiteX1-1433" fmla="*/ 1447333 w 3175157"/>
              <a:gd name="connsiteY1-1434" fmla="*/ 0 h 3242474"/>
              <a:gd name="connsiteX2-1435" fmla="*/ 1666116 w 3175157"/>
              <a:gd name="connsiteY2-1436" fmla="*/ 734886 h 3242474"/>
              <a:gd name="connsiteX3-1437" fmla="*/ 2401001 w 3175157"/>
              <a:gd name="connsiteY3-1438" fmla="*/ 560982 h 3242474"/>
              <a:gd name="connsiteX4-1439" fmla="*/ 3175157 w 3175157"/>
              <a:gd name="connsiteY4-1440" fmla="*/ 1834409 h 3242474"/>
              <a:gd name="connsiteX5-1441" fmla="*/ 2300025 w 3175157"/>
              <a:gd name="connsiteY5-1442" fmla="*/ 3046130 h 3242474"/>
              <a:gd name="connsiteX6-1443" fmla="*/ 605860 w 3175157"/>
              <a:gd name="connsiteY6-1444" fmla="*/ 2664663 h 3242474"/>
              <a:gd name="connsiteX7-1445" fmla="*/ 381468 w 3175157"/>
              <a:gd name="connsiteY7-1446" fmla="*/ 3242474 h 3242474"/>
              <a:gd name="connsiteX8-1447" fmla="*/ 0 w 3175157"/>
              <a:gd name="connsiteY8-1448" fmla="*/ 3236864 h 3242474"/>
              <a:gd name="connsiteX9-1449" fmla="*/ 516103 w 3175157"/>
              <a:gd name="connsiteY9-1450" fmla="*/ 2249538 h 3242474"/>
              <a:gd name="connsiteX10-1451" fmla="*/ 1559529 w 3175157"/>
              <a:gd name="connsiteY10-1452" fmla="*/ 1991485 h 3242474"/>
              <a:gd name="connsiteX11-1453" fmla="*/ 1234160 w 3175157"/>
              <a:gd name="connsiteY11-1454" fmla="*/ 959279 h 3242474"/>
              <a:gd name="connsiteX12-1455" fmla="*/ 1049035 w 3175157"/>
              <a:gd name="connsiteY12-1456" fmla="*/ 16828 h 3242474"/>
              <a:gd name="connsiteX0-1457" fmla="*/ 1049035 w 3175157"/>
              <a:gd name="connsiteY0-1458" fmla="*/ 16828 h 3242474"/>
              <a:gd name="connsiteX1-1459" fmla="*/ 1447333 w 3175157"/>
              <a:gd name="connsiteY1-1460" fmla="*/ 0 h 3242474"/>
              <a:gd name="connsiteX2-1461" fmla="*/ 1666116 w 3175157"/>
              <a:gd name="connsiteY2-1462" fmla="*/ 734886 h 3242474"/>
              <a:gd name="connsiteX3-1463" fmla="*/ 2401001 w 3175157"/>
              <a:gd name="connsiteY3-1464" fmla="*/ 560982 h 3242474"/>
              <a:gd name="connsiteX4-1465" fmla="*/ 3175157 w 3175157"/>
              <a:gd name="connsiteY4-1466" fmla="*/ 1834409 h 3242474"/>
              <a:gd name="connsiteX5-1467" fmla="*/ 2300025 w 3175157"/>
              <a:gd name="connsiteY5-1468" fmla="*/ 3046130 h 3242474"/>
              <a:gd name="connsiteX6-1469" fmla="*/ 605860 w 3175157"/>
              <a:gd name="connsiteY6-1470" fmla="*/ 2664663 h 3242474"/>
              <a:gd name="connsiteX7-1471" fmla="*/ 381468 w 3175157"/>
              <a:gd name="connsiteY7-1472" fmla="*/ 3242474 h 3242474"/>
              <a:gd name="connsiteX8-1473" fmla="*/ 0 w 3175157"/>
              <a:gd name="connsiteY8-1474" fmla="*/ 3236864 h 3242474"/>
              <a:gd name="connsiteX9-1475" fmla="*/ 516103 w 3175157"/>
              <a:gd name="connsiteY9-1476" fmla="*/ 2249538 h 3242474"/>
              <a:gd name="connsiteX10-1477" fmla="*/ 1559529 w 3175157"/>
              <a:gd name="connsiteY10-1478" fmla="*/ 1991485 h 3242474"/>
              <a:gd name="connsiteX11-1479" fmla="*/ 1234160 w 3175157"/>
              <a:gd name="connsiteY11-1480" fmla="*/ 959279 h 3242474"/>
              <a:gd name="connsiteX12-1481" fmla="*/ 1049035 w 3175157"/>
              <a:gd name="connsiteY12-1482" fmla="*/ 16828 h 3242474"/>
              <a:gd name="connsiteX0-1483" fmla="*/ 1049035 w 3175157"/>
              <a:gd name="connsiteY0-1484" fmla="*/ 16828 h 3242474"/>
              <a:gd name="connsiteX1-1485" fmla="*/ 1447333 w 3175157"/>
              <a:gd name="connsiteY1-1486" fmla="*/ 0 h 3242474"/>
              <a:gd name="connsiteX2-1487" fmla="*/ 1666116 w 3175157"/>
              <a:gd name="connsiteY2-1488" fmla="*/ 734886 h 3242474"/>
              <a:gd name="connsiteX3-1489" fmla="*/ 2401001 w 3175157"/>
              <a:gd name="connsiteY3-1490" fmla="*/ 560982 h 3242474"/>
              <a:gd name="connsiteX4-1491" fmla="*/ 3175157 w 3175157"/>
              <a:gd name="connsiteY4-1492" fmla="*/ 1834409 h 3242474"/>
              <a:gd name="connsiteX5-1493" fmla="*/ 2300025 w 3175157"/>
              <a:gd name="connsiteY5-1494" fmla="*/ 3046130 h 3242474"/>
              <a:gd name="connsiteX6-1495" fmla="*/ 605860 w 3175157"/>
              <a:gd name="connsiteY6-1496" fmla="*/ 2664663 h 3242474"/>
              <a:gd name="connsiteX7-1497" fmla="*/ 381468 w 3175157"/>
              <a:gd name="connsiteY7-1498" fmla="*/ 3242474 h 3242474"/>
              <a:gd name="connsiteX8-1499" fmla="*/ 0 w 3175157"/>
              <a:gd name="connsiteY8-1500" fmla="*/ 3236864 h 3242474"/>
              <a:gd name="connsiteX9-1501" fmla="*/ 516103 w 3175157"/>
              <a:gd name="connsiteY9-1502" fmla="*/ 2249538 h 3242474"/>
              <a:gd name="connsiteX10-1503" fmla="*/ 1559529 w 3175157"/>
              <a:gd name="connsiteY10-1504" fmla="*/ 1991485 h 3242474"/>
              <a:gd name="connsiteX11-1505" fmla="*/ 1234160 w 3175157"/>
              <a:gd name="connsiteY11-1506" fmla="*/ 959279 h 3242474"/>
              <a:gd name="connsiteX12-1507" fmla="*/ 1049035 w 3175157"/>
              <a:gd name="connsiteY12-1508" fmla="*/ 16828 h 3242474"/>
              <a:gd name="connsiteX0-1509" fmla="*/ 1049035 w 3175157"/>
              <a:gd name="connsiteY0-1510" fmla="*/ 16828 h 3242474"/>
              <a:gd name="connsiteX1-1511" fmla="*/ 1447333 w 3175157"/>
              <a:gd name="connsiteY1-1512" fmla="*/ 0 h 3242474"/>
              <a:gd name="connsiteX2-1513" fmla="*/ 1666116 w 3175157"/>
              <a:gd name="connsiteY2-1514" fmla="*/ 734886 h 3242474"/>
              <a:gd name="connsiteX3-1515" fmla="*/ 2401001 w 3175157"/>
              <a:gd name="connsiteY3-1516" fmla="*/ 560982 h 3242474"/>
              <a:gd name="connsiteX4-1517" fmla="*/ 3175157 w 3175157"/>
              <a:gd name="connsiteY4-1518" fmla="*/ 1834409 h 3242474"/>
              <a:gd name="connsiteX5-1519" fmla="*/ 2300025 w 3175157"/>
              <a:gd name="connsiteY5-1520" fmla="*/ 3046130 h 3242474"/>
              <a:gd name="connsiteX6-1521" fmla="*/ 605860 w 3175157"/>
              <a:gd name="connsiteY6-1522" fmla="*/ 2664663 h 3242474"/>
              <a:gd name="connsiteX7-1523" fmla="*/ 381468 w 3175157"/>
              <a:gd name="connsiteY7-1524" fmla="*/ 3242474 h 3242474"/>
              <a:gd name="connsiteX8-1525" fmla="*/ 0 w 3175157"/>
              <a:gd name="connsiteY8-1526" fmla="*/ 3236864 h 3242474"/>
              <a:gd name="connsiteX9-1527" fmla="*/ 516103 w 3175157"/>
              <a:gd name="connsiteY9-1528" fmla="*/ 2249538 h 3242474"/>
              <a:gd name="connsiteX10-1529" fmla="*/ 1559529 w 3175157"/>
              <a:gd name="connsiteY10-1530" fmla="*/ 1991485 h 3242474"/>
              <a:gd name="connsiteX11-1531" fmla="*/ 1234160 w 3175157"/>
              <a:gd name="connsiteY11-1532" fmla="*/ 959279 h 3242474"/>
              <a:gd name="connsiteX12-1533" fmla="*/ 1049035 w 3175157"/>
              <a:gd name="connsiteY12-1534" fmla="*/ 16828 h 3242474"/>
              <a:gd name="connsiteX0-1535" fmla="*/ 1049035 w 3203206"/>
              <a:gd name="connsiteY0-1536" fmla="*/ 16828 h 3242474"/>
              <a:gd name="connsiteX1-1537" fmla="*/ 1447333 w 3203206"/>
              <a:gd name="connsiteY1-1538" fmla="*/ 0 h 3242474"/>
              <a:gd name="connsiteX2-1539" fmla="*/ 1666116 w 3203206"/>
              <a:gd name="connsiteY2-1540" fmla="*/ 734886 h 3242474"/>
              <a:gd name="connsiteX3-1541" fmla="*/ 2401001 w 3203206"/>
              <a:gd name="connsiteY3-1542" fmla="*/ 560982 h 3242474"/>
              <a:gd name="connsiteX4-1543" fmla="*/ 3203206 w 3203206"/>
              <a:gd name="connsiteY4-1544" fmla="*/ 1834409 h 3242474"/>
              <a:gd name="connsiteX5-1545" fmla="*/ 2300025 w 3203206"/>
              <a:gd name="connsiteY5-1546" fmla="*/ 3046130 h 3242474"/>
              <a:gd name="connsiteX6-1547" fmla="*/ 605860 w 3203206"/>
              <a:gd name="connsiteY6-1548" fmla="*/ 2664663 h 3242474"/>
              <a:gd name="connsiteX7-1549" fmla="*/ 381468 w 3203206"/>
              <a:gd name="connsiteY7-1550" fmla="*/ 3242474 h 3242474"/>
              <a:gd name="connsiteX8-1551" fmla="*/ 0 w 3203206"/>
              <a:gd name="connsiteY8-1552" fmla="*/ 3236864 h 3242474"/>
              <a:gd name="connsiteX9-1553" fmla="*/ 516103 w 3203206"/>
              <a:gd name="connsiteY9-1554" fmla="*/ 2249538 h 3242474"/>
              <a:gd name="connsiteX10-1555" fmla="*/ 1559529 w 3203206"/>
              <a:gd name="connsiteY10-1556" fmla="*/ 1991485 h 3242474"/>
              <a:gd name="connsiteX11-1557" fmla="*/ 1234160 w 3203206"/>
              <a:gd name="connsiteY11-1558" fmla="*/ 959279 h 3242474"/>
              <a:gd name="connsiteX12-1559" fmla="*/ 1049035 w 3203206"/>
              <a:gd name="connsiteY12-1560" fmla="*/ 16828 h 3242474"/>
              <a:gd name="connsiteX0-1561" fmla="*/ 1049035 w 3203570"/>
              <a:gd name="connsiteY0-1562" fmla="*/ 16828 h 3242474"/>
              <a:gd name="connsiteX1-1563" fmla="*/ 1447333 w 3203570"/>
              <a:gd name="connsiteY1-1564" fmla="*/ 0 h 3242474"/>
              <a:gd name="connsiteX2-1565" fmla="*/ 1666116 w 3203570"/>
              <a:gd name="connsiteY2-1566" fmla="*/ 734886 h 3242474"/>
              <a:gd name="connsiteX3-1567" fmla="*/ 2401001 w 3203570"/>
              <a:gd name="connsiteY3-1568" fmla="*/ 560982 h 3242474"/>
              <a:gd name="connsiteX4-1569" fmla="*/ 3203206 w 3203570"/>
              <a:gd name="connsiteY4-1570" fmla="*/ 1834409 h 3242474"/>
              <a:gd name="connsiteX5-1571" fmla="*/ 2300025 w 3203570"/>
              <a:gd name="connsiteY5-1572" fmla="*/ 3046130 h 3242474"/>
              <a:gd name="connsiteX6-1573" fmla="*/ 605860 w 3203570"/>
              <a:gd name="connsiteY6-1574" fmla="*/ 2664663 h 3242474"/>
              <a:gd name="connsiteX7-1575" fmla="*/ 381468 w 3203570"/>
              <a:gd name="connsiteY7-1576" fmla="*/ 3242474 h 3242474"/>
              <a:gd name="connsiteX8-1577" fmla="*/ 0 w 3203570"/>
              <a:gd name="connsiteY8-1578" fmla="*/ 3236864 h 3242474"/>
              <a:gd name="connsiteX9-1579" fmla="*/ 516103 w 3203570"/>
              <a:gd name="connsiteY9-1580" fmla="*/ 2249538 h 3242474"/>
              <a:gd name="connsiteX10-1581" fmla="*/ 1559529 w 3203570"/>
              <a:gd name="connsiteY10-1582" fmla="*/ 1991485 h 3242474"/>
              <a:gd name="connsiteX11-1583" fmla="*/ 1234160 w 3203570"/>
              <a:gd name="connsiteY11-1584" fmla="*/ 959279 h 3242474"/>
              <a:gd name="connsiteX12-1585" fmla="*/ 1049035 w 3203570"/>
              <a:gd name="connsiteY12-1586" fmla="*/ 16828 h 3242474"/>
              <a:gd name="connsiteX0-1587" fmla="*/ 1049035 w 3203570"/>
              <a:gd name="connsiteY0-1588" fmla="*/ 16828 h 3242474"/>
              <a:gd name="connsiteX1-1589" fmla="*/ 1447333 w 3203570"/>
              <a:gd name="connsiteY1-1590" fmla="*/ 0 h 3242474"/>
              <a:gd name="connsiteX2-1591" fmla="*/ 1666116 w 3203570"/>
              <a:gd name="connsiteY2-1592" fmla="*/ 734886 h 3242474"/>
              <a:gd name="connsiteX3-1593" fmla="*/ 2401001 w 3203570"/>
              <a:gd name="connsiteY3-1594" fmla="*/ 560982 h 3242474"/>
              <a:gd name="connsiteX4-1595" fmla="*/ 3203206 w 3203570"/>
              <a:gd name="connsiteY4-1596" fmla="*/ 1834409 h 3242474"/>
              <a:gd name="connsiteX5-1597" fmla="*/ 2300025 w 3203570"/>
              <a:gd name="connsiteY5-1598" fmla="*/ 3046130 h 3242474"/>
              <a:gd name="connsiteX6-1599" fmla="*/ 605860 w 3203570"/>
              <a:gd name="connsiteY6-1600" fmla="*/ 2664663 h 3242474"/>
              <a:gd name="connsiteX7-1601" fmla="*/ 381468 w 3203570"/>
              <a:gd name="connsiteY7-1602" fmla="*/ 3242474 h 3242474"/>
              <a:gd name="connsiteX8-1603" fmla="*/ 0 w 3203570"/>
              <a:gd name="connsiteY8-1604" fmla="*/ 3236864 h 3242474"/>
              <a:gd name="connsiteX9-1605" fmla="*/ 516103 w 3203570"/>
              <a:gd name="connsiteY9-1606" fmla="*/ 2249538 h 3242474"/>
              <a:gd name="connsiteX10-1607" fmla="*/ 1559529 w 3203570"/>
              <a:gd name="connsiteY10-1608" fmla="*/ 1991485 h 3242474"/>
              <a:gd name="connsiteX11-1609" fmla="*/ 1234160 w 3203570"/>
              <a:gd name="connsiteY11-1610" fmla="*/ 959279 h 3242474"/>
              <a:gd name="connsiteX12-1611" fmla="*/ 1049035 w 3203570"/>
              <a:gd name="connsiteY12-1612" fmla="*/ 16828 h 3242474"/>
              <a:gd name="connsiteX0-1613" fmla="*/ 1049035 w 3203570"/>
              <a:gd name="connsiteY0-1614" fmla="*/ 16828 h 3242474"/>
              <a:gd name="connsiteX1-1615" fmla="*/ 1447333 w 3203570"/>
              <a:gd name="connsiteY1-1616" fmla="*/ 0 h 3242474"/>
              <a:gd name="connsiteX2-1617" fmla="*/ 1666116 w 3203570"/>
              <a:gd name="connsiteY2-1618" fmla="*/ 734886 h 3242474"/>
              <a:gd name="connsiteX3-1619" fmla="*/ 2401001 w 3203570"/>
              <a:gd name="connsiteY3-1620" fmla="*/ 560982 h 3242474"/>
              <a:gd name="connsiteX4-1621" fmla="*/ 3203206 w 3203570"/>
              <a:gd name="connsiteY4-1622" fmla="*/ 1834409 h 3242474"/>
              <a:gd name="connsiteX5-1623" fmla="*/ 2300025 w 3203570"/>
              <a:gd name="connsiteY5-1624" fmla="*/ 3046130 h 3242474"/>
              <a:gd name="connsiteX6-1625" fmla="*/ 605860 w 3203570"/>
              <a:gd name="connsiteY6-1626" fmla="*/ 2664663 h 3242474"/>
              <a:gd name="connsiteX7-1627" fmla="*/ 381468 w 3203570"/>
              <a:gd name="connsiteY7-1628" fmla="*/ 3242474 h 3242474"/>
              <a:gd name="connsiteX8-1629" fmla="*/ 0 w 3203570"/>
              <a:gd name="connsiteY8-1630" fmla="*/ 3236864 h 3242474"/>
              <a:gd name="connsiteX9-1631" fmla="*/ 516103 w 3203570"/>
              <a:gd name="connsiteY9-1632" fmla="*/ 2249538 h 3242474"/>
              <a:gd name="connsiteX10-1633" fmla="*/ 1559529 w 3203570"/>
              <a:gd name="connsiteY10-1634" fmla="*/ 1991485 h 3242474"/>
              <a:gd name="connsiteX11-1635" fmla="*/ 1234160 w 3203570"/>
              <a:gd name="connsiteY11-1636" fmla="*/ 959279 h 3242474"/>
              <a:gd name="connsiteX12-1637" fmla="*/ 1049035 w 3203570"/>
              <a:gd name="connsiteY12-1638" fmla="*/ 16828 h 3242474"/>
              <a:gd name="connsiteX0-1639" fmla="*/ 1049035 w 3203570"/>
              <a:gd name="connsiteY0-1640" fmla="*/ 16828 h 3242474"/>
              <a:gd name="connsiteX1-1641" fmla="*/ 1447333 w 3203570"/>
              <a:gd name="connsiteY1-1642" fmla="*/ 0 h 3242474"/>
              <a:gd name="connsiteX2-1643" fmla="*/ 1666116 w 3203570"/>
              <a:gd name="connsiteY2-1644" fmla="*/ 734886 h 3242474"/>
              <a:gd name="connsiteX3-1645" fmla="*/ 2401001 w 3203570"/>
              <a:gd name="connsiteY3-1646" fmla="*/ 560982 h 3242474"/>
              <a:gd name="connsiteX4-1647" fmla="*/ 3203206 w 3203570"/>
              <a:gd name="connsiteY4-1648" fmla="*/ 1834409 h 3242474"/>
              <a:gd name="connsiteX5-1649" fmla="*/ 2300025 w 3203570"/>
              <a:gd name="connsiteY5-1650" fmla="*/ 3046130 h 3242474"/>
              <a:gd name="connsiteX6-1651" fmla="*/ 605860 w 3203570"/>
              <a:gd name="connsiteY6-1652" fmla="*/ 2664663 h 3242474"/>
              <a:gd name="connsiteX7-1653" fmla="*/ 381468 w 3203570"/>
              <a:gd name="connsiteY7-1654" fmla="*/ 3242474 h 3242474"/>
              <a:gd name="connsiteX8-1655" fmla="*/ 0 w 3203570"/>
              <a:gd name="connsiteY8-1656" fmla="*/ 3236864 h 3242474"/>
              <a:gd name="connsiteX9-1657" fmla="*/ 516103 w 3203570"/>
              <a:gd name="connsiteY9-1658" fmla="*/ 2249538 h 3242474"/>
              <a:gd name="connsiteX10-1659" fmla="*/ 1559529 w 3203570"/>
              <a:gd name="connsiteY10-1660" fmla="*/ 1991485 h 3242474"/>
              <a:gd name="connsiteX11-1661" fmla="*/ 1234160 w 3203570"/>
              <a:gd name="connsiteY11-1662" fmla="*/ 959279 h 3242474"/>
              <a:gd name="connsiteX12-1663" fmla="*/ 1049035 w 3203570"/>
              <a:gd name="connsiteY12-1664" fmla="*/ 16828 h 32424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/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/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/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/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/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/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/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-1" fmla="*/ 143301 w 1910686"/>
              <a:gd name="connsiteY0-2" fmla="*/ 27296 h 3261815"/>
              <a:gd name="connsiteX1-3" fmla="*/ 0 w 1910686"/>
              <a:gd name="connsiteY1-4" fmla="*/ 1699146 h 3261815"/>
              <a:gd name="connsiteX2-5" fmla="*/ 436728 w 1910686"/>
              <a:gd name="connsiteY2-6" fmla="*/ 3261815 h 3261815"/>
              <a:gd name="connsiteX3-7" fmla="*/ 928047 w 1910686"/>
              <a:gd name="connsiteY3-8" fmla="*/ 1937982 h 3261815"/>
              <a:gd name="connsiteX4-9" fmla="*/ 1364776 w 1910686"/>
              <a:gd name="connsiteY4-10" fmla="*/ 3261815 h 3261815"/>
              <a:gd name="connsiteX5-11" fmla="*/ 1910686 w 1910686"/>
              <a:gd name="connsiteY5-12" fmla="*/ 1719618 h 3261815"/>
              <a:gd name="connsiteX6-13" fmla="*/ 1603612 w 1910686"/>
              <a:gd name="connsiteY6-14" fmla="*/ 0 h 3261815"/>
              <a:gd name="connsiteX7-15" fmla="*/ 1521725 w 1910686"/>
              <a:gd name="connsiteY7-16" fmla="*/ 13648 h 3261815"/>
              <a:gd name="connsiteX8-17" fmla="*/ 907576 w 1910686"/>
              <a:gd name="connsiteY8-18" fmla="*/ 156949 h 3261815"/>
              <a:gd name="connsiteX9-19" fmla="*/ 143301 w 1910686"/>
              <a:gd name="connsiteY9-20" fmla="*/ 27296 h 3261815"/>
              <a:gd name="connsiteX0-21" fmla="*/ 143301 w 1910686"/>
              <a:gd name="connsiteY0-22" fmla="*/ 27296 h 3261815"/>
              <a:gd name="connsiteX1-23" fmla="*/ 0 w 1910686"/>
              <a:gd name="connsiteY1-24" fmla="*/ 1699146 h 3261815"/>
              <a:gd name="connsiteX2-25" fmla="*/ 436728 w 1910686"/>
              <a:gd name="connsiteY2-26" fmla="*/ 3261815 h 3261815"/>
              <a:gd name="connsiteX3-27" fmla="*/ 928047 w 1910686"/>
              <a:gd name="connsiteY3-28" fmla="*/ 1937982 h 3261815"/>
              <a:gd name="connsiteX4-29" fmla="*/ 1364776 w 1910686"/>
              <a:gd name="connsiteY4-30" fmla="*/ 3261815 h 3261815"/>
              <a:gd name="connsiteX5-31" fmla="*/ 1910686 w 1910686"/>
              <a:gd name="connsiteY5-32" fmla="*/ 1719618 h 3261815"/>
              <a:gd name="connsiteX6-33" fmla="*/ 1603612 w 1910686"/>
              <a:gd name="connsiteY6-34" fmla="*/ 0 h 3261815"/>
              <a:gd name="connsiteX7-35" fmla="*/ 1521725 w 1910686"/>
              <a:gd name="connsiteY7-36" fmla="*/ 13648 h 3261815"/>
              <a:gd name="connsiteX8-37" fmla="*/ 907576 w 1910686"/>
              <a:gd name="connsiteY8-38" fmla="*/ 156949 h 3261815"/>
              <a:gd name="connsiteX9-39" fmla="*/ 143301 w 1910686"/>
              <a:gd name="connsiteY9-40" fmla="*/ 27296 h 3261815"/>
              <a:gd name="connsiteX0-41" fmla="*/ 326627 w 2094012"/>
              <a:gd name="connsiteY0-42" fmla="*/ 27296 h 3261815"/>
              <a:gd name="connsiteX1-43" fmla="*/ 183326 w 2094012"/>
              <a:gd name="connsiteY1-44" fmla="*/ 1699146 h 3261815"/>
              <a:gd name="connsiteX2-45" fmla="*/ 620054 w 2094012"/>
              <a:gd name="connsiteY2-46" fmla="*/ 3261815 h 3261815"/>
              <a:gd name="connsiteX3-47" fmla="*/ 1111373 w 2094012"/>
              <a:gd name="connsiteY3-48" fmla="*/ 1937982 h 3261815"/>
              <a:gd name="connsiteX4-49" fmla="*/ 1548102 w 2094012"/>
              <a:gd name="connsiteY4-50" fmla="*/ 3261815 h 3261815"/>
              <a:gd name="connsiteX5-51" fmla="*/ 2094012 w 2094012"/>
              <a:gd name="connsiteY5-52" fmla="*/ 1719618 h 3261815"/>
              <a:gd name="connsiteX6-53" fmla="*/ 1786938 w 2094012"/>
              <a:gd name="connsiteY6-54" fmla="*/ 0 h 3261815"/>
              <a:gd name="connsiteX7-55" fmla="*/ 1705051 w 2094012"/>
              <a:gd name="connsiteY7-56" fmla="*/ 13648 h 3261815"/>
              <a:gd name="connsiteX8-57" fmla="*/ 1090902 w 2094012"/>
              <a:gd name="connsiteY8-58" fmla="*/ 156949 h 3261815"/>
              <a:gd name="connsiteX9-59" fmla="*/ 326627 w 2094012"/>
              <a:gd name="connsiteY9-60" fmla="*/ 27296 h 3261815"/>
              <a:gd name="connsiteX0-61" fmla="*/ 402442 w 2169827"/>
              <a:gd name="connsiteY0-62" fmla="*/ 27296 h 3261815"/>
              <a:gd name="connsiteX1-63" fmla="*/ 259141 w 2169827"/>
              <a:gd name="connsiteY1-64" fmla="*/ 1699146 h 3261815"/>
              <a:gd name="connsiteX2-65" fmla="*/ 695869 w 2169827"/>
              <a:gd name="connsiteY2-66" fmla="*/ 3261815 h 3261815"/>
              <a:gd name="connsiteX3-67" fmla="*/ 1187188 w 2169827"/>
              <a:gd name="connsiteY3-68" fmla="*/ 1937982 h 3261815"/>
              <a:gd name="connsiteX4-69" fmla="*/ 1623917 w 2169827"/>
              <a:gd name="connsiteY4-70" fmla="*/ 3261815 h 3261815"/>
              <a:gd name="connsiteX5-71" fmla="*/ 2169827 w 2169827"/>
              <a:gd name="connsiteY5-72" fmla="*/ 1719618 h 3261815"/>
              <a:gd name="connsiteX6-73" fmla="*/ 1862753 w 2169827"/>
              <a:gd name="connsiteY6-74" fmla="*/ 0 h 3261815"/>
              <a:gd name="connsiteX7-75" fmla="*/ 1780866 w 2169827"/>
              <a:gd name="connsiteY7-76" fmla="*/ 13648 h 3261815"/>
              <a:gd name="connsiteX8-77" fmla="*/ 1166717 w 2169827"/>
              <a:gd name="connsiteY8-78" fmla="*/ 156949 h 3261815"/>
              <a:gd name="connsiteX9-79" fmla="*/ 402442 w 2169827"/>
              <a:gd name="connsiteY9-80" fmla="*/ 27296 h 3261815"/>
              <a:gd name="connsiteX0-81" fmla="*/ 402442 w 2169827"/>
              <a:gd name="connsiteY0-82" fmla="*/ 27296 h 3261815"/>
              <a:gd name="connsiteX1-83" fmla="*/ 259141 w 2169827"/>
              <a:gd name="connsiteY1-84" fmla="*/ 1699146 h 3261815"/>
              <a:gd name="connsiteX2-85" fmla="*/ 695869 w 2169827"/>
              <a:gd name="connsiteY2-86" fmla="*/ 3261815 h 3261815"/>
              <a:gd name="connsiteX3-87" fmla="*/ 1187188 w 2169827"/>
              <a:gd name="connsiteY3-88" fmla="*/ 1937982 h 3261815"/>
              <a:gd name="connsiteX4-89" fmla="*/ 1623917 w 2169827"/>
              <a:gd name="connsiteY4-90" fmla="*/ 3261815 h 3261815"/>
              <a:gd name="connsiteX5-91" fmla="*/ 2169827 w 2169827"/>
              <a:gd name="connsiteY5-92" fmla="*/ 1719618 h 3261815"/>
              <a:gd name="connsiteX6-93" fmla="*/ 1862753 w 2169827"/>
              <a:gd name="connsiteY6-94" fmla="*/ 0 h 3261815"/>
              <a:gd name="connsiteX7-95" fmla="*/ 1780866 w 2169827"/>
              <a:gd name="connsiteY7-96" fmla="*/ 13648 h 3261815"/>
              <a:gd name="connsiteX8-97" fmla="*/ 1166717 w 2169827"/>
              <a:gd name="connsiteY8-98" fmla="*/ 156949 h 3261815"/>
              <a:gd name="connsiteX9-99" fmla="*/ 402442 w 2169827"/>
              <a:gd name="connsiteY9-100" fmla="*/ 27296 h 3261815"/>
              <a:gd name="connsiteX0-101" fmla="*/ 377501 w 2144886"/>
              <a:gd name="connsiteY0-102" fmla="*/ 27296 h 3261815"/>
              <a:gd name="connsiteX1-103" fmla="*/ 295615 w 2144886"/>
              <a:gd name="connsiteY1-104" fmla="*/ 1774209 h 3261815"/>
              <a:gd name="connsiteX2-105" fmla="*/ 670928 w 2144886"/>
              <a:gd name="connsiteY2-106" fmla="*/ 3261815 h 3261815"/>
              <a:gd name="connsiteX3-107" fmla="*/ 1162247 w 2144886"/>
              <a:gd name="connsiteY3-108" fmla="*/ 1937982 h 3261815"/>
              <a:gd name="connsiteX4-109" fmla="*/ 1598976 w 2144886"/>
              <a:gd name="connsiteY4-110" fmla="*/ 3261815 h 3261815"/>
              <a:gd name="connsiteX5-111" fmla="*/ 2144886 w 2144886"/>
              <a:gd name="connsiteY5-112" fmla="*/ 1719618 h 3261815"/>
              <a:gd name="connsiteX6-113" fmla="*/ 1837812 w 2144886"/>
              <a:gd name="connsiteY6-114" fmla="*/ 0 h 3261815"/>
              <a:gd name="connsiteX7-115" fmla="*/ 1755925 w 2144886"/>
              <a:gd name="connsiteY7-116" fmla="*/ 13648 h 3261815"/>
              <a:gd name="connsiteX8-117" fmla="*/ 1141776 w 2144886"/>
              <a:gd name="connsiteY8-118" fmla="*/ 156949 h 3261815"/>
              <a:gd name="connsiteX9-119" fmla="*/ 377501 w 2144886"/>
              <a:gd name="connsiteY9-120" fmla="*/ 27296 h 3261815"/>
              <a:gd name="connsiteX0-121" fmla="*/ 408239 w 2175624"/>
              <a:gd name="connsiteY0-122" fmla="*/ 27296 h 3261815"/>
              <a:gd name="connsiteX1-123" fmla="*/ 326353 w 2175624"/>
              <a:gd name="connsiteY1-124" fmla="*/ 1774209 h 3261815"/>
              <a:gd name="connsiteX2-125" fmla="*/ 701666 w 2175624"/>
              <a:gd name="connsiteY2-126" fmla="*/ 3261815 h 3261815"/>
              <a:gd name="connsiteX3-127" fmla="*/ 1192985 w 2175624"/>
              <a:gd name="connsiteY3-128" fmla="*/ 1937982 h 3261815"/>
              <a:gd name="connsiteX4-129" fmla="*/ 1629714 w 2175624"/>
              <a:gd name="connsiteY4-130" fmla="*/ 3261815 h 3261815"/>
              <a:gd name="connsiteX5-131" fmla="*/ 2175624 w 2175624"/>
              <a:gd name="connsiteY5-132" fmla="*/ 1719618 h 3261815"/>
              <a:gd name="connsiteX6-133" fmla="*/ 1868550 w 2175624"/>
              <a:gd name="connsiteY6-134" fmla="*/ 0 h 3261815"/>
              <a:gd name="connsiteX7-135" fmla="*/ 1786663 w 2175624"/>
              <a:gd name="connsiteY7-136" fmla="*/ 13648 h 3261815"/>
              <a:gd name="connsiteX8-137" fmla="*/ 1172514 w 2175624"/>
              <a:gd name="connsiteY8-138" fmla="*/ 156949 h 3261815"/>
              <a:gd name="connsiteX9-139" fmla="*/ 408239 w 2175624"/>
              <a:gd name="connsiteY9-140" fmla="*/ 27296 h 3261815"/>
              <a:gd name="connsiteX0-141" fmla="*/ 408239 w 2175624"/>
              <a:gd name="connsiteY0-142" fmla="*/ 27296 h 3261815"/>
              <a:gd name="connsiteX1-143" fmla="*/ 326353 w 2175624"/>
              <a:gd name="connsiteY1-144" fmla="*/ 1774209 h 3261815"/>
              <a:gd name="connsiteX2-145" fmla="*/ 701666 w 2175624"/>
              <a:gd name="connsiteY2-146" fmla="*/ 3261815 h 3261815"/>
              <a:gd name="connsiteX3-147" fmla="*/ 1192985 w 2175624"/>
              <a:gd name="connsiteY3-148" fmla="*/ 1937982 h 3261815"/>
              <a:gd name="connsiteX4-149" fmla="*/ 1629714 w 2175624"/>
              <a:gd name="connsiteY4-150" fmla="*/ 3261815 h 3261815"/>
              <a:gd name="connsiteX5-151" fmla="*/ 2175624 w 2175624"/>
              <a:gd name="connsiteY5-152" fmla="*/ 1719618 h 3261815"/>
              <a:gd name="connsiteX6-153" fmla="*/ 1868550 w 2175624"/>
              <a:gd name="connsiteY6-154" fmla="*/ 0 h 3261815"/>
              <a:gd name="connsiteX7-155" fmla="*/ 1786663 w 2175624"/>
              <a:gd name="connsiteY7-156" fmla="*/ 13648 h 3261815"/>
              <a:gd name="connsiteX8-157" fmla="*/ 1172514 w 2175624"/>
              <a:gd name="connsiteY8-158" fmla="*/ 156949 h 3261815"/>
              <a:gd name="connsiteX9-159" fmla="*/ 408239 w 2175624"/>
              <a:gd name="connsiteY9-160" fmla="*/ 27296 h 3261815"/>
              <a:gd name="connsiteX0-161" fmla="*/ 408239 w 2175624"/>
              <a:gd name="connsiteY0-162" fmla="*/ 27296 h 3261815"/>
              <a:gd name="connsiteX1-163" fmla="*/ 326353 w 2175624"/>
              <a:gd name="connsiteY1-164" fmla="*/ 1774209 h 3261815"/>
              <a:gd name="connsiteX2-165" fmla="*/ 701666 w 2175624"/>
              <a:gd name="connsiteY2-166" fmla="*/ 3261815 h 3261815"/>
              <a:gd name="connsiteX3-167" fmla="*/ 1192985 w 2175624"/>
              <a:gd name="connsiteY3-168" fmla="*/ 1937982 h 3261815"/>
              <a:gd name="connsiteX4-169" fmla="*/ 1629714 w 2175624"/>
              <a:gd name="connsiteY4-170" fmla="*/ 3261815 h 3261815"/>
              <a:gd name="connsiteX5-171" fmla="*/ 2175624 w 2175624"/>
              <a:gd name="connsiteY5-172" fmla="*/ 1719618 h 3261815"/>
              <a:gd name="connsiteX6-173" fmla="*/ 1868550 w 2175624"/>
              <a:gd name="connsiteY6-174" fmla="*/ 0 h 3261815"/>
              <a:gd name="connsiteX7-175" fmla="*/ 1786663 w 2175624"/>
              <a:gd name="connsiteY7-176" fmla="*/ 13648 h 3261815"/>
              <a:gd name="connsiteX8-177" fmla="*/ 1172514 w 2175624"/>
              <a:gd name="connsiteY8-178" fmla="*/ 156949 h 3261815"/>
              <a:gd name="connsiteX9-179" fmla="*/ 408239 w 2175624"/>
              <a:gd name="connsiteY9-180" fmla="*/ 27296 h 3261815"/>
              <a:gd name="connsiteX0-181" fmla="*/ 408239 w 2175624"/>
              <a:gd name="connsiteY0-182" fmla="*/ 27296 h 3261815"/>
              <a:gd name="connsiteX1-183" fmla="*/ 326353 w 2175624"/>
              <a:gd name="connsiteY1-184" fmla="*/ 1774209 h 3261815"/>
              <a:gd name="connsiteX2-185" fmla="*/ 701666 w 2175624"/>
              <a:gd name="connsiteY2-186" fmla="*/ 3261815 h 3261815"/>
              <a:gd name="connsiteX3-187" fmla="*/ 1192985 w 2175624"/>
              <a:gd name="connsiteY3-188" fmla="*/ 1937982 h 3261815"/>
              <a:gd name="connsiteX4-189" fmla="*/ 1629714 w 2175624"/>
              <a:gd name="connsiteY4-190" fmla="*/ 3261815 h 3261815"/>
              <a:gd name="connsiteX5-191" fmla="*/ 2175624 w 2175624"/>
              <a:gd name="connsiteY5-192" fmla="*/ 1719618 h 3261815"/>
              <a:gd name="connsiteX6-193" fmla="*/ 1868550 w 2175624"/>
              <a:gd name="connsiteY6-194" fmla="*/ 0 h 3261815"/>
              <a:gd name="connsiteX7-195" fmla="*/ 1786663 w 2175624"/>
              <a:gd name="connsiteY7-196" fmla="*/ 13648 h 3261815"/>
              <a:gd name="connsiteX8-197" fmla="*/ 1172514 w 2175624"/>
              <a:gd name="connsiteY8-198" fmla="*/ 156949 h 3261815"/>
              <a:gd name="connsiteX9-199" fmla="*/ 408239 w 2175624"/>
              <a:gd name="connsiteY9-200" fmla="*/ 27296 h 3261815"/>
              <a:gd name="connsiteX0-201" fmla="*/ 411154 w 2178539"/>
              <a:gd name="connsiteY0-202" fmla="*/ 27296 h 3261815"/>
              <a:gd name="connsiteX1-203" fmla="*/ 322444 w 2178539"/>
              <a:gd name="connsiteY1-204" fmla="*/ 1801504 h 3261815"/>
              <a:gd name="connsiteX2-205" fmla="*/ 704581 w 2178539"/>
              <a:gd name="connsiteY2-206" fmla="*/ 3261815 h 3261815"/>
              <a:gd name="connsiteX3-207" fmla="*/ 1195900 w 2178539"/>
              <a:gd name="connsiteY3-208" fmla="*/ 1937982 h 3261815"/>
              <a:gd name="connsiteX4-209" fmla="*/ 1632629 w 2178539"/>
              <a:gd name="connsiteY4-210" fmla="*/ 3261815 h 3261815"/>
              <a:gd name="connsiteX5-211" fmla="*/ 2178539 w 2178539"/>
              <a:gd name="connsiteY5-212" fmla="*/ 1719618 h 3261815"/>
              <a:gd name="connsiteX6-213" fmla="*/ 1871465 w 2178539"/>
              <a:gd name="connsiteY6-214" fmla="*/ 0 h 3261815"/>
              <a:gd name="connsiteX7-215" fmla="*/ 1789578 w 2178539"/>
              <a:gd name="connsiteY7-216" fmla="*/ 13648 h 3261815"/>
              <a:gd name="connsiteX8-217" fmla="*/ 1175429 w 2178539"/>
              <a:gd name="connsiteY8-218" fmla="*/ 156949 h 3261815"/>
              <a:gd name="connsiteX9-219" fmla="*/ 411154 w 2178539"/>
              <a:gd name="connsiteY9-220" fmla="*/ 27296 h 3261815"/>
              <a:gd name="connsiteX0-221" fmla="*/ 411154 w 2178539"/>
              <a:gd name="connsiteY0-222" fmla="*/ 27296 h 3261815"/>
              <a:gd name="connsiteX1-223" fmla="*/ 322444 w 2178539"/>
              <a:gd name="connsiteY1-224" fmla="*/ 1801504 h 3261815"/>
              <a:gd name="connsiteX2-225" fmla="*/ 704581 w 2178539"/>
              <a:gd name="connsiteY2-226" fmla="*/ 3261815 h 3261815"/>
              <a:gd name="connsiteX3-227" fmla="*/ 1195900 w 2178539"/>
              <a:gd name="connsiteY3-228" fmla="*/ 1937982 h 3261815"/>
              <a:gd name="connsiteX4-229" fmla="*/ 1632629 w 2178539"/>
              <a:gd name="connsiteY4-230" fmla="*/ 3261815 h 3261815"/>
              <a:gd name="connsiteX5-231" fmla="*/ 2178539 w 2178539"/>
              <a:gd name="connsiteY5-232" fmla="*/ 1719618 h 3261815"/>
              <a:gd name="connsiteX6-233" fmla="*/ 1871465 w 2178539"/>
              <a:gd name="connsiteY6-234" fmla="*/ 0 h 3261815"/>
              <a:gd name="connsiteX7-235" fmla="*/ 1789578 w 2178539"/>
              <a:gd name="connsiteY7-236" fmla="*/ 13648 h 3261815"/>
              <a:gd name="connsiteX8-237" fmla="*/ 1175429 w 2178539"/>
              <a:gd name="connsiteY8-238" fmla="*/ 156949 h 3261815"/>
              <a:gd name="connsiteX9-239" fmla="*/ 411154 w 2178539"/>
              <a:gd name="connsiteY9-240" fmla="*/ 27296 h 3261815"/>
              <a:gd name="connsiteX0-241" fmla="*/ 411154 w 2178539"/>
              <a:gd name="connsiteY0-242" fmla="*/ 27296 h 3261815"/>
              <a:gd name="connsiteX1-243" fmla="*/ 322444 w 2178539"/>
              <a:gd name="connsiteY1-244" fmla="*/ 1801504 h 3261815"/>
              <a:gd name="connsiteX2-245" fmla="*/ 704581 w 2178539"/>
              <a:gd name="connsiteY2-246" fmla="*/ 3261815 h 3261815"/>
              <a:gd name="connsiteX3-247" fmla="*/ 1195900 w 2178539"/>
              <a:gd name="connsiteY3-248" fmla="*/ 1937982 h 3261815"/>
              <a:gd name="connsiteX4-249" fmla="*/ 1632629 w 2178539"/>
              <a:gd name="connsiteY4-250" fmla="*/ 3261815 h 3261815"/>
              <a:gd name="connsiteX5-251" fmla="*/ 2178539 w 2178539"/>
              <a:gd name="connsiteY5-252" fmla="*/ 1719618 h 3261815"/>
              <a:gd name="connsiteX6-253" fmla="*/ 1871465 w 2178539"/>
              <a:gd name="connsiteY6-254" fmla="*/ 0 h 3261815"/>
              <a:gd name="connsiteX7-255" fmla="*/ 1789578 w 2178539"/>
              <a:gd name="connsiteY7-256" fmla="*/ 13648 h 3261815"/>
              <a:gd name="connsiteX8-257" fmla="*/ 1175429 w 2178539"/>
              <a:gd name="connsiteY8-258" fmla="*/ 156949 h 3261815"/>
              <a:gd name="connsiteX9-259" fmla="*/ 411154 w 2178539"/>
              <a:gd name="connsiteY9-260" fmla="*/ 27296 h 3261815"/>
              <a:gd name="connsiteX0-261" fmla="*/ 411154 w 2178539"/>
              <a:gd name="connsiteY0-262" fmla="*/ 27296 h 3261815"/>
              <a:gd name="connsiteX1-263" fmla="*/ 322444 w 2178539"/>
              <a:gd name="connsiteY1-264" fmla="*/ 1801504 h 3261815"/>
              <a:gd name="connsiteX2-265" fmla="*/ 704581 w 2178539"/>
              <a:gd name="connsiteY2-266" fmla="*/ 3261815 h 3261815"/>
              <a:gd name="connsiteX3-267" fmla="*/ 1195900 w 2178539"/>
              <a:gd name="connsiteY3-268" fmla="*/ 1937982 h 3261815"/>
              <a:gd name="connsiteX4-269" fmla="*/ 1632629 w 2178539"/>
              <a:gd name="connsiteY4-270" fmla="*/ 3261815 h 3261815"/>
              <a:gd name="connsiteX5-271" fmla="*/ 2178539 w 2178539"/>
              <a:gd name="connsiteY5-272" fmla="*/ 1719618 h 3261815"/>
              <a:gd name="connsiteX6-273" fmla="*/ 1871465 w 2178539"/>
              <a:gd name="connsiteY6-274" fmla="*/ 0 h 3261815"/>
              <a:gd name="connsiteX7-275" fmla="*/ 1789578 w 2178539"/>
              <a:gd name="connsiteY7-276" fmla="*/ 13648 h 3261815"/>
              <a:gd name="connsiteX8-277" fmla="*/ 1175429 w 2178539"/>
              <a:gd name="connsiteY8-278" fmla="*/ 156949 h 3261815"/>
              <a:gd name="connsiteX9-279" fmla="*/ 411154 w 2178539"/>
              <a:gd name="connsiteY9-280" fmla="*/ 27296 h 3261815"/>
              <a:gd name="connsiteX0-281" fmla="*/ 411154 w 2178539"/>
              <a:gd name="connsiteY0-282" fmla="*/ 27296 h 3261815"/>
              <a:gd name="connsiteX1-283" fmla="*/ 322444 w 2178539"/>
              <a:gd name="connsiteY1-284" fmla="*/ 1801504 h 3261815"/>
              <a:gd name="connsiteX2-285" fmla="*/ 704581 w 2178539"/>
              <a:gd name="connsiteY2-286" fmla="*/ 3261815 h 3261815"/>
              <a:gd name="connsiteX3-287" fmla="*/ 1195900 w 2178539"/>
              <a:gd name="connsiteY3-288" fmla="*/ 1937982 h 3261815"/>
              <a:gd name="connsiteX4-289" fmla="*/ 1632629 w 2178539"/>
              <a:gd name="connsiteY4-290" fmla="*/ 3261815 h 3261815"/>
              <a:gd name="connsiteX5-291" fmla="*/ 2178539 w 2178539"/>
              <a:gd name="connsiteY5-292" fmla="*/ 1719618 h 3261815"/>
              <a:gd name="connsiteX6-293" fmla="*/ 1871465 w 2178539"/>
              <a:gd name="connsiteY6-294" fmla="*/ 0 h 3261815"/>
              <a:gd name="connsiteX7-295" fmla="*/ 1789578 w 2178539"/>
              <a:gd name="connsiteY7-296" fmla="*/ 13648 h 3261815"/>
              <a:gd name="connsiteX8-297" fmla="*/ 1175429 w 2178539"/>
              <a:gd name="connsiteY8-298" fmla="*/ 156949 h 3261815"/>
              <a:gd name="connsiteX9-299" fmla="*/ 411154 w 2178539"/>
              <a:gd name="connsiteY9-300" fmla="*/ 27296 h 3261815"/>
              <a:gd name="connsiteX0-301" fmla="*/ 411154 w 2178539"/>
              <a:gd name="connsiteY0-302" fmla="*/ 27296 h 3261815"/>
              <a:gd name="connsiteX1-303" fmla="*/ 322444 w 2178539"/>
              <a:gd name="connsiteY1-304" fmla="*/ 1801504 h 3261815"/>
              <a:gd name="connsiteX2-305" fmla="*/ 704581 w 2178539"/>
              <a:gd name="connsiteY2-306" fmla="*/ 3261815 h 3261815"/>
              <a:gd name="connsiteX3-307" fmla="*/ 1195900 w 2178539"/>
              <a:gd name="connsiteY3-308" fmla="*/ 1937982 h 3261815"/>
              <a:gd name="connsiteX4-309" fmla="*/ 1632629 w 2178539"/>
              <a:gd name="connsiteY4-310" fmla="*/ 3261815 h 3261815"/>
              <a:gd name="connsiteX5-311" fmla="*/ 2178539 w 2178539"/>
              <a:gd name="connsiteY5-312" fmla="*/ 1719618 h 3261815"/>
              <a:gd name="connsiteX6-313" fmla="*/ 1871465 w 2178539"/>
              <a:gd name="connsiteY6-314" fmla="*/ 0 h 3261815"/>
              <a:gd name="connsiteX7-315" fmla="*/ 1789578 w 2178539"/>
              <a:gd name="connsiteY7-316" fmla="*/ 13648 h 3261815"/>
              <a:gd name="connsiteX8-317" fmla="*/ 1175429 w 2178539"/>
              <a:gd name="connsiteY8-318" fmla="*/ 156949 h 3261815"/>
              <a:gd name="connsiteX9-319" fmla="*/ 411154 w 2178539"/>
              <a:gd name="connsiteY9-320" fmla="*/ 27296 h 3261815"/>
              <a:gd name="connsiteX0-321" fmla="*/ 411154 w 2178539"/>
              <a:gd name="connsiteY0-322" fmla="*/ 27296 h 3261815"/>
              <a:gd name="connsiteX1-323" fmla="*/ 322444 w 2178539"/>
              <a:gd name="connsiteY1-324" fmla="*/ 1801504 h 3261815"/>
              <a:gd name="connsiteX2-325" fmla="*/ 704581 w 2178539"/>
              <a:gd name="connsiteY2-326" fmla="*/ 3261815 h 3261815"/>
              <a:gd name="connsiteX3-327" fmla="*/ 1216372 w 2178539"/>
              <a:gd name="connsiteY3-328" fmla="*/ 1951629 h 3261815"/>
              <a:gd name="connsiteX4-329" fmla="*/ 1632629 w 2178539"/>
              <a:gd name="connsiteY4-330" fmla="*/ 3261815 h 3261815"/>
              <a:gd name="connsiteX5-331" fmla="*/ 2178539 w 2178539"/>
              <a:gd name="connsiteY5-332" fmla="*/ 1719618 h 3261815"/>
              <a:gd name="connsiteX6-333" fmla="*/ 1871465 w 2178539"/>
              <a:gd name="connsiteY6-334" fmla="*/ 0 h 3261815"/>
              <a:gd name="connsiteX7-335" fmla="*/ 1789578 w 2178539"/>
              <a:gd name="connsiteY7-336" fmla="*/ 13648 h 3261815"/>
              <a:gd name="connsiteX8-337" fmla="*/ 1175429 w 2178539"/>
              <a:gd name="connsiteY8-338" fmla="*/ 156949 h 3261815"/>
              <a:gd name="connsiteX9-339" fmla="*/ 411154 w 2178539"/>
              <a:gd name="connsiteY9-340" fmla="*/ 27296 h 3261815"/>
              <a:gd name="connsiteX0-341" fmla="*/ 411154 w 2178539"/>
              <a:gd name="connsiteY0-342" fmla="*/ 27296 h 3261815"/>
              <a:gd name="connsiteX1-343" fmla="*/ 322444 w 2178539"/>
              <a:gd name="connsiteY1-344" fmla="*/ 1801504 h 3261815"/>
              <a:gd name="connsiteX2-345" fmla="*/ 704581 w 2178539"/>
              <a:gd name="connsiteY2-346" fmla="*/ 3261815 h 3261815"/>
              <a:gd name="connsiteX3-347" fmla="*/ 1216372 w 2178539"/>
              <a:gd name="connsiteY3-348" fmla="*/ 1951629 h 3261815"/>
              <a:gd name="connsiteX4-349" fmla="*/ 1632629 w 2178539"/>
              <a:gd name="connsiteY4-350" fmla="*/ 3261815 h 3261815"/>
              <a:gd name="connsiteX5-351" fmla="*/ 2178539 w 2178539"/>
              <a:gd name="connsiteY5-352" fmla="*/ 1719618 h 3261815"/>
              <a:gd name="connsiteX6-353" fmla="*/ 1871465 w 2178539"/>
              <a:gd name="connsiteY6-354" fmla="*/ 0 h 3261815"/>
              <a:gd name="connsiteX7-355" fmla="*/ 1789578 w 2178539"/>
              <a:gd name="connsiteY7-356" fmla="*/ 13648 h 3261815"/>
              <a:gd name="connsiteX8-357" fmla="*/ 1175429 w 2178539"/>
              <a:gd name="connsiteY8-358" fmla="*/ 156949 h 3261815"/>
              <a:gd name="connsiteX9-359" fmla="*/ 411154 w 2178539"/>
              <a:gd name="connsiteY9-360" fmla="*/ 27296 h 3261815"/>
              <a:gd name="connsiteX0-361" fmla="*/ 411154 w 2178539"/>
              <a:gd name="connsiteY0-362" fmla="*/ 27296 h 3261815"/>
              <a:gd name="connsiteX1-363" fmla="*/ 322444 w 2178539"/>
              <a:gd name="connsiteY1-364" fmla="*/ 1801504 h 3261815"/>
              <a:gd name="connsiteX2-365" fmla="*/ 704581 w 2178539"/>
              <a:gd name="connsiteY2-366" fmla="*/ 3261815 h 3261815"/>
              <a:gd name="connsiteX3-367" fmla="*/ 1216372 w 2178539"/>
              <a:gd name="connsiteY3-368" fmla="*/ 1951629 h 3261815"/>
              <a:gd name="connsiteX4-369" fmla="*/ 1632629 w 2178539"/>
              <a:gd name="connsiteY4-370" fmla="*/ 3261815 h 3261815"/>
              <a:gd name="connsiteX5-371" fmla="*/ 2178539 w 2178539"/>
              <a:gd name="connsiteY5-372" fmla="*/ 1719618 h 3261815"/>
              <a:gd name="connsiteX6-373" fmla="*/ 1871465 w 2178539"/>
              <a:gd name="connsiteY6-374" fmla="*/ 0 h 3261815"/>
              <a:gd name="connsiteX7-375" fmla="*/ 1789578 w 2178539"/>
              <a:gd name="connsiteY7-376" fmla="*/ 13648 h 3261815"/>
              <a:gd name="connsiteX8-377" fmla="*/ 1175429 w 2178539"/>
              <a:gd name="connsiteY8-378" fmla="*/ 156949 h 3261815"/>
              <a:gd name="connsiteX9-379" fmla="*/ 411154 w 2178539"/>
              <a:gd name="connsiteY9-380" fmla="*/ 27296 h 3261815"/>
              <a:gd name="connsiteX0-381" fmla="*/ 411154 w 2178539"/>
              <a:gd name="connsiteY0-382" fmla="*/ 27296 h 3261815"/>
              <a:gd name="connsiteX1-383" fmla="*/ 322444 w 2178539"/>
              <a:gd name="connsiteY1-384" fmla="*/ 1801504 h 3261815"/>
              <a:gd name="connsiteX2-385" fmla="*/ 704581 w 2178539"/>
              <a:gd name="connsiteY2-386" fmla="*/ 3261815 h 3261815"/>
              <a:gd name="connsiteX3-387" fmla="*/ 1216372 w 2178539"/>
              <a:gd name="connsiteY3-388" fmla="*/ 1951629 h 3261815"/>
              <a:gd name="connsiteX4-389" fmla="*/ 1632629 w 2178539"/>
              <a:gd name="connsiteY4-390" fmla="*/ 3261815 h 3261815"/>
              <a:gd name="connsiteX5-391" fmla="*/ 2178539 w 2178539"/>
              <a:gd name="connsiteY5-392" fmla="*/ 1719618 h 3261815"/>
              <a:gd name="connsiteX6-393" fmla="*/ 1871465 w 2178539"/>
              <a:gd name="connsiteY6-394" fmla="*/ 0 h 3261815"/>
              <a:gd name="connsiteX7-395" fmla="*/ 1789578 w 2178539"/>
              <a:gd name="connsiteY7-396" fmla="*/ 13648 h 3261815"/>
              <a:gd name="connsiteX8-397" fmla="*/ 1175429 w 2178539"/>
              <a:gd name="connsiteY8-398" fmla="*/ 156949 h 3261815"/>
              <a:gd name="connsiteX9-399" fmla="*/ 411154 w 2178539"/>
              <a:gd name="connsiteY9-400" fmla="*/ 27296 h 3261815"/>
              <a:gd name="connsiteX0-401" fmla="*/ 411154 w 2178539"/>
              <a:gd name="connsiteY0-402" fmla="*/ 27296 h 3261815"/>
              <a:gd name="connsiteX1-403" fmla="*/ 322444 w 2178539"/>
              <a:gd name="connsiteY1-404" fmla="*/ 1801504 h 3261815"/>
              <a:gd name="connsiteX2-405" fmla="*/ 704581 w 2178539"/>
              <a:gd name="connsiteY2-406" fmla="*/ 3261815 h 3261815"/>
              <a:gd name="connsiteX3-407" fmla="*/ 1216372 w 2178539"/>
              <a:gd name="connsiteY3-408" fmla="*/ 1951629 h 3261815"/>
              <a:gd name="connsiteX4-409" fmla="*/ 1632629 w 2178539"/>
              <a:gd name="connsiteY4-410" fmla="*/ 3261815 h 3261815"/>
              <a:gd name="connsiteX5-411" fmla="*/ 2178539 w 2178539"/>
              <a:gd name="connsiteY5-412" fmla="*/ 1719618 h 3261815"/>
              <a:gd name="connsiteX6-413" fmla="*/ 1871465 w 2178539"/>
              <a:gd name="connsiteY6-414" fmla="*/ 0 h 3261815"/>
              <a:gd name="connsiteX7-415" fmla="*/ 1789578 w 2178539"/>
              <a:gd name="connsiteY7-416" fmla="*/ 13648 h 3261815"/>
              <a:gd name="connsiteX8-417" fmla="*/ 1175429 w 2178539"/>
              <a:gd name="connsiteY8-418" fmla="*/ 156949 h 3261815"/>
              <a:gd name="connsiteX9-419" fmla="*/ 411154 w 2178539"/>
              <a:gd name="connsiteY9-420" fmla="*/ 27296 h 3261815"/>
              <a:gd name="connsiteX0-421" fmla="*/ 411154 w 2178539"/>
              <a:gd name="connsiteY0-422" fmla="*/ 27296 h 3261815"/>
              <a:gd name="connsiteX1-423" fmla="*/ 322444 w 2178539"/>
              <a:gd name="connsiteY1-424" fmla="*/ 1801504 h 3261815"/>
              <a:gd name="connsiteX2-425" fmla="*/ 704581 w 2178539"/>
              <a:gd name="connsiteY2-426" fmla="*/ 3261815 h 3261815"/>
              <a:gd name="connsiteX3-427" fmla="*/ 1216372 w 2178539"/>
              <a:gd name="connsiteY3-428" fmla="*/ 1951629 h 3261815"/>
              <a:gd name="connsiteX4-429" fmla="*/ 1632629 w 2178539"/>
              <a:gd name="connsiteY4-430" fmla="*/ 3261815 h 3261815"/>
              <a:gd name="connsiteX5-431" fmla="*/ 2178539 w 2178539"/>
              <a:gd name="connsiteY5-432" fmla="*/ 1719618 h 3261815"/>
              <a:gd name="connsiteX6-433" fmla="*/ 1871465 w 2178539"/>
              <a:gd name="connsiteY6-434" fmla="*/ 0 h 3261815"/>
              <a:gd name="connsiteX7-435" fmla="*/ 1789578 w 2178539"/>
              <a:gd name="connsiteY7-436" fmla="*/ 13648 h 3261815"/>
              <a:gd name="connsiteX8-437" fmla="*/ 1175429 w 2178539"/>
              <a:gd name="connsiteY8-438" fmla="*/ 156949 h 3261815"/>
              <a:gd name="connsiteX9-439" fmla="*/ 411154 w 2178539"/>
              <a:gd name="connsiteY9-440" fmla="*/ 27296 h 3261815"/>
              <a:gd name="connsiteX0-441" fmla="*/ 411154 w 2178539"/>
              <a:gd name="connsiteY0-442" fmla="*/ 27296 h 3261815"/>
              <a:gd name="connsiteX1-443" fmla="*/ 322444 w 2178539"/>
              <a:gd name="connsiteY1-444" fmla="*/ 1801504 h 3261815"/>
              <a:gd name="connsiteX2-445" fmla="*/ 704581 w 2178539"/>
              <a:gd name="connsiteY2-446" fmla="*/ 3261815 h 3261815"/>
              <a:gd name="connsiteX3-447" fmla="*/ 1216372 w 2178539"/>
              <a:gd name="connsiteY3-448" fmla="*/ 1951629 h 3261815"/>
              <a:gd name="connsiteX4-449" fmla="*/ 1680396 w 2178539"/>
              <a:gd name="connsiteY4-450" fmla="*/ 3261815 h 3261815"/>
              <a:gd name="connsiteX5-451" fmla="*/ 2178539 w 2178539"/>
              <a:gd name="connsiteY5-452" fmla="*/ 1719618 h 3261815"/>
              <a:gd name="connsiteX6-453" fmla="*/ 1871465 w 2178539"/>
              <a:gd name="connsiteY6-454" fmla="*/ 0 h 3261815"/>
              <a:gd name="connsiteX7-455" fmla="*/ 1789578 w 2178539"/>
              <a:gd name="connsiteY7-456" fmla="*/ 13648 h 3261815"/>
              <a:gd name="connsiteX8-457" fmla="*/ 1175429 w 2178539"/>
              <a:gd name="connsiteY8-458" fmla="*/ 156949 h 3261815"/>
              <a:gd name="connsiteX9-459" fmla="*/ 411154 w 2178539"/>
              <a:gd name="connsiteY9-460" fmla="*/ 27296 h 3261815"/>
              <a:gd name="connsiteX0-461" fmla="*/ 411154 w 2178539"/>
              <a:gd name="connsiteY0-462" fmla="*/ 27296 h 3261815"/>
              <a:gd name="connsiteX1-463" fmla="*/ 322444 w 2178539"/>
              <a:gd name="connsiteY1-464" fmla="*/ 1801504 h 3261815"/>
              <a:gd name="connsiteX2-465" fmla="*/ 704581 w 2178539"/>
              <a:gd name="connsiteY2-466" fmla="*/ 3261815 h 3261815"/>
              <a:gd name="connsiteX3-467" fmla="*/ 1216372 w 2178539"/>
              <a:gd name="connsiteY3-468" fmla="*/ 1951629 h 3261815"/>
              <a:gd name="connsiteX4-469" fmla="*/ 1707692 w 2178539"/>
              <a:gd name="connsiteY4-470" fmla="*/ 3254991 h 3261815"/>
              <a:gd name="connsiteX5-471" fmla="*/ 2178539 w 2178539"/>
              <a:gd name="connsiteY5-472" fmla="*/ 1719618 h 3261815"/>
              <a:gd name="connsiteX6-473" fmla="*/ 1871465 w 2178539"/>
              <a:gd name="connsiteY6-474" fmla="*/ 0 h 3261815"/>
              <a:gd name="connsiteX7-475" fmla="*/ 1789578 w 2178539"/>
              <a:gd name="connsiteY7-476" fmla="*/ 13648 h 3261815"/>
              <a:gd name="connsiteX8-477" fmla="*/ 1175429 w 2178539"/>
              <a:gd name="connsiteY8-478" fmla="*/ 156949 h 3261815"/>
              <a:gd name="connsiteX9-479" fmla="*/ 411154 w 2178539"/>
              <a:gd name="connsiteY9-480" fmla="*/ 27296 h 3261815"/>
              <a:gd name="connsiteX0-481" fmla="*/ 411154 w 2178539"/>
              <a:gd name="connsiteY0-482" fmla="*/ 27296 h 3261815"/>
              <a:gd name="connsiteX1-483" fmla="*/ 322444 w 2178539"/>
              <a:gd name="connsiteY1-484" fmla="*/ 1801504 h 3261815"/>
              <a:gd name="connsiteX2-485" fmla="*/ 704581 w 2178539"/>
              <a:gd name="connsiteY2-486" fmla="*/ 3261815 h 3261815"/>
              <a:gd name="connsiteX3-487" fmla="*/ 1216372 w 2178539"/>
              <a:gd name="connsiteY3-488" fmla="*/ 1951629 h 3261815"/>
              <a:gd name="connsiteX4-489" fmla="*/ 1707692 w 2178539"/>
              <a:gd name="connsiteY4-490" fmla="*/ 3254991 h 3261815"/>
              <a:gd name="connsiteX5-491" fmla="*/ 2178539 w 2178539"/>
              <a:gd name="connsiteY5-492" fmla="*/ 1719618 h 3261815"/>
              <a:gd name="connsiteX6-493" fmla="*/ 1871465 w 2178539"/>
              <a:gd name="connsiteY6-494" fmla="*/ 0 h 3261815"/>
              <a:gd name="connsiteX7-495" fmla="*/ 1789578 w 2178539"/>
              <a:gd name="connsiteY7-496" fmla="*/ 13648 h 3261815"/>
              <a:gd name="connsiteX8-497" fmla="*/ 1175429 w 2178539"/>
              <a:gd name="connsiteY8-498" fmla="*/ 156949 h 3261815"/>
              <a:gd name="connsiteX9-499" fmla="*/ 411154 w 2178539"/>
              <a:gd name="connsiteY9-500" fmla="*/ 27296 h 3261815"/>
              <a:gd name="connsiteX0-501" fmla="*/ 411154 w 2178539"/>
              <a:gd name="connsiteY0-502" fmla="*/ 27296 h 3261815"/>
              <a:gd name="connsiteX1-503" fmla="*/ 322444 w 2178539"/>
              <a:gd name="connsiteY1-504" fmla="*/ 1801504 h 3261815"/>
              <a:gd name="connsiteX2-505" fmla="*/ 704581 w 2178539"/>
              <a:gd name="connsiteY2-506" fmla="*/ 3261815 h 3261815"/>
              <a:gd name="connsiteX3-507" fmla="*/ 1216372 w 2178539"/>
              <a:gd name="connsiteY3-508" fmla="*/ 1951629 h 3261815"/>
              <a:gd name="connsiteX4-509" fmla="*/ 1707692 w 2178539"/>
              <a:gd name="connsiteY4-510" fmla="*/ 3254991 h 3261815"/>
              <a:gd name="connsiteX5-511" fmla="*/ 2178539 w 2178539"/>
              <a:gd name="connsiteY5-512" fmla="*/ 1719618 h 3261815"/>
              <a:gd name="connsiteX6-513" fmla="*/ 1871465 w 2178539"/>
              <a:gd name="connsiteY6-514" fmla="*/ 0 h 3261815"/>
              <a:gd name="connsiteX7-515" fmla="*/ 1789578 w 2178539"/>
              <a:gd name="connsiteY7-516" fmla="*/ 13648 h 3261815"/>
              <a:gd name="connsiteX8-517" fmla="*/ 1175429 w 2178539"/>
              <a:gd name="connsiteY8-518" fmla="*/ 156949 h 3261815"/>
              <a:gd name="connsiteX9-519" fmla="*/ 411154 w 2178539"/>
              <a:gd name="connsiteY9-520" fmla="*/ 27296 h 3261815"/>
              <a:gd name="connsiteX0-521" fmla="*/ 411154 w 2178539"/>
              <a:gd name="connsiteY0-522" fmla="*/ 27296 h 3261815"/>
              <a:gd name="connsiteX1-523" fmla="*/ 322444 w 2178539"/>
              <a:gd name="connsiteY1-524" fmla="*/ 1801504 h 3261815"/>
              <a:gd name="connsiteX2-525" fmla="*/ 704581 w 2178539"/>
              <a:gd name="connsiteY2-526" fmla="*/ 3261815 h 3261815"/>
              <a:gd name="connsiteX3-527" fmla="*/ 1216372 w 2178539"/>
              <a:gd name="connsiteY3-528" fmla="*/ 1951629 h 3261815"/>
              <a:gd name="connsiteX4-529" fmla="*/ 1707692 w 2178539"/>
              <a:gd name="connsiteY4-530" fmla="*/ 3254991 h 3261815"/>
              <a:gd name="connsiteX5-531" fmla="*/ 2178539 w 2178539"/>
              <a:gd name="connsiteY5-532" fmla="*/ 1719618 h 3261815"/>
              <a:gd name="connsiteX6-533" fmla="*/ 1871465 w 2178539"/>
              <a:gd name="connsiteY6-534" fmla="*/ 0 h 3261815"/>
              <a:gd name="connsiteX7-535" fmla="*/ 1789578 w 2178539"/>
              <a:gd name="connsiteY7-536" fmla="*/ 13648 h 3261815"/>
              <a:gd name="connsiteX8-537" fmla="*/ 1175429 w 2178539"/>
              <a:gd name="connsiteY8-538" fmla="*/ 156949 h 3261815"/>
              <a:gd name="connsiteX9-539" fmla="*/ 411154 w 2178539"/>
              <a:gd name="connsiteY9-540" fmla="*/ 27296 h 3261815"/>
              <a:gd name="connsiteX0-541" fmla="*/ 411154 w 2178539"/>
              <a:gd name="connsiteY0-542" fmla="*/ 27296 h 3261815"/>
              <a:gd name="connsiteX1-543" fmla="*/ 322444 w 2178539"/>
              <a:gd name="connsiteY1-544" fmla="*/ 1801504 h 3261815"/>
              <a:gd name="connsiteX2-545" fmla="*/ 704581 w 2178539"/>
              <a:gd name="connsiteY2-546" fmla="*/ 3261815 h 3261815"/>
              <a:gd name="connsiteX3-547" fmla="*/ 1216372 w 2178539"/>
              <a:gd name="connsiteY3-548" fmla="*/ 1951629 h 3261815"/>
              <a:gd name="connsiteX4-549" fmla="*/ 1707692 w 2178539"/>
              <a:gd name="connsiteY4-550" fmla="*/ 3254991 h 3261815"/>
              <a:gd name="connsiteX5-551" fmla="*/ 2178539 w 2178539"/>
              <a:gd name="connsiteY5-552" fmla="*/ 1719618 h 3261815"/>
              <a:gd name="connsiteX6-553" fmla="*/ 1871465 w 2178539"/>
              <a:gd name="connsiteY6-554" fmla="*/ 0 h 3261815"/>
              <a:gd name="connsiteX7-555" fmla="*/ 1789578 w 2178539"/>
              <a:gd name="connsiteY7-556" fmla="*/ 13648 h 3261815"/>
              <a:gd name="connsiteX8-557" fmla="*/ 1175429 w 2178539"/>
              <a:gd name="connsiteY8-558" fmla="*/ 156949 h 3261815"/>
              <a:gd name="connsiteX9-559" fmla="*/ 411154 w 2178539"/>
              <a:gd name="connsiteY9-560" fmla="*/ 27296 h 3261815"/>
              <a:gd name="connsiteX0-561" fmla="*/ 411154 w 2178539"/>
              <a:gd name="connsiteY0-562" fmla="*/ 27296 h 3261815"/>
              <a:gd name="connsiteX1-563" fmla="*/ 322444 w 2178539"/>
              <a:gd name="connsiteY1-564" fmla="*/ 1801504 h 3261815"/>
              <a:gd name="connsiteX2-565" fmla="*/ 704581 w 2178539"/>
              <a:gd name="connsiteY2-566" fmla="*/ 3261815 h 3261815"/>
              <a:gd name="connsiteX3-567" fmla="*/ 1216372 w 2178539"/>
              <a:gd name="connsiteY3-568" fmla="*/ 1951629 h 3261815"/>
              <a:gd name="connsiteX4-569" fmla="*/ 1707692 w 2178539"/>
              <a:gd name="connsiteY4-570" fmla="*/ 3254991 h 3261815"/>
              <a:gd name="connsiteX5-571" fmla="*/ 2178539 w 2178539"/>
              <a:gd name="connsiteY5-572" fmla="*/ 1719618 h 3261815"/>
              <a:gd name="connsiteX6-573" fmla="*/ 1871465 w 2178539"/>
              <a:gd name="connsiteY6-574" fmla="*/ 0 h 3261815"/>
              <a:gd name="connsiteX7-575" fmla="*/ 1789578 w 2178539"/>
              <a:gd name="connsiteY7-576" fmla="*/ 13648 h 3261815"/>
              <a:gd name="connsiteX8-577" fmla="*/ 1175429 w 2178539"/>
              <a:gd name="connsiteY8-578" fmla="*/ 156949 h 3261815"/>
              <a:gd name="connsiteX9-579" fmla="*/ 411154 w 2178539"/>
              <a:gd name="connsiteY9-580" fmla="*/ 27296 h 3261815"/>
              <a:gd name="connsiteX0-581" fmla="*/ 411154 w 2144420"/>
              <a:gd name="connsiteY0-582" fmla="*/ 27296 h 3261815"/>
              <a:gd name="connsiteX1-583" fmla="*/ 322444 w 2144420"/>
              <a:gd name="connsiteY1-584" fmla="*/ 1801504 h 3261815"/>
              <a:gd name="connsiteX2-585" fmla="*/ 704581 w 2144420"/>
              <a:gd name="connsiteY2-586" fmla="*/ 3261815 h 3261815"/>
              <a:gd name="connsiteX3-587" fmla="*/ 1216372 w 2144420"/>
              <a:gd name="connsiteY3-588" fmla="*/ 1951629 h 3261815"/>
              <a:gd name="connsiteX4-589" fmla="*/ 1707692 w 2144420"/>
              <a:gd name="connsiteY4-590" fmla="*/ 3254991 h 3261815"/>
              <a:gd name="connsiteX5-591" fmla="*/ 2144420 w 2144420"/>
              <a:gd name="connsiteY5-592" fmla="*/ 1753737 h 3261815"/>
              <a:gd name="connsiteX6-593" fmla="*/ 1871465 w 2144420"/>
              <a:gd name="connsiteY6-594" fmla="*/ 0 h 3261815"/>
              <a:gd name="connsiteX7-595" fmla="*/ 1789578 w 2144420"/>
              <a:gd name="connsiteY7-596" fmla="*/ 13648 h 3261815"/>
              <a:gd name="connsiteX8-597" fmla="*/ 1175429 w 2144420"/>
              <a:gd name="connsiteY8-598" fmla="*/ 156949 h 3261815"/>
              <a:gd name="connsiteX9-599" fmla="*/ 411154 w 2144420"/>
              <a:gd name="connsiteY9-600" fmla="*/ 27296 h 3261815"/>
              <a:gd name="connsiteX0-601" fmla="*/ 411154 w 2144420"/>
              <a:gd name="connsiteY0-602" fmla="*/ 27296 h 3261815"/>
              <a:gd name="connsiteX1-603" fmla="*/ 322444 w 2144420"/>
              <a:gd name="connsiteY1-604" fmla="*/ 1801504 h 3261815"/>
              <a:gd name="connsiteX2-605" fmla="*/ 704581 w 2144420"/>
              <a:gd name="connsiteY2-606" fmla="*/ 3261815 h 3261815"/>
              <a:gd name="connsiteX3-607" fmla="*/ 1216372 w 2144420"/>
              <a:gd name="connsiteY3-608" fmla="*/ 1951629 h 3261815"/>
              <a:gd name="connsiteX4-609" fmla="*/ 1707692 w 2144420"/>
              <a:gd name="connsiteY4-610" fmla="*/ 3254991 h 3261815"/>
              <a:gd name="connsiteX5-611" fmla="*/ 2144420 w 2144420"/>
              <a:gd name="connsiteY5-612" fmla="*/ 1753737 h 3261815"/>
              <a:gd name="connsiteX6-613" fmla="*/ 1871465 w 2144420"/>
              <a:gd name="connsiteY6-614" fmla="*/ 0 h 3261815"/>
              <a:gd name="connsiteX7-615" fmla="*/ 1789578 w 2144420"/>
              <a:gd name="connsiteY7-616" fmla="*/ 13648 h 3261815"/>
              <a:gd name="connsiteX8-617" fmla="*/ 1175429 w 2144420"/>
              <a:gd name="connsiteY8-618" fmla="*/ 156949 h 3261815"/>
              <a:gd name="connsiteX9-619" fmla="*/ 411154 w 2144420"/>
              <a:gd name="connsiteY9-620" fmla="*/ 27296 h 3261815"/>
              <a:gd name="connsiteX0-621" fmla="*/ 411154 w 2144420"/>
              <a:gd name="connsiteY0-622" fmla="*/ 27296 h 3261815"/>
              <a:gd name="connsiteX1-623" fmla="*/ 322444 w 2144420"/>
              <a:gd name="connsiteY1-624" fmla="*/ 1801504 h 3261815"/>
              <a:gd name="connsiteX2-625" fmla="*/ 704581 w 2144420"/>
              <a:gd name="connsiteY2-626" fmla="*/ 3261815 h 3261815"/>
              <a:gd name="connsiteX3-627" fmla="*/ 1216372 w 2144420"/>
              <a:gd name="connsiteY3-628" fmla="*/ 1951629 h 3261815"/>
              <a:gd name="connsiteX4-629" fmla="*/ 1707692 w 2144420"/>
              <a:gd name="connsiteY4-630" fmla="*/ 3254991 h 3261815"/>
              <a:gd name="connsiteX5-631" fmla="*/ 2144420 w 2144420"/>
              <a:gd name="connsiteY5-632" fmla="*/ 1753737 h 3261815"/>
              <a:gd name="connsiteX6-633" fmla="*/ 1871465 w 2144420"/>
              <a:gd name="connsiteY6-634" fmla="*/ 0 h 3261815"/>
              <a:gd name="connsiteX7-635" fmla="*/ 1789578 w 2144420"/>
              <a:gd name="connsiteY7-636" fmla="*/ 13648 h 3261815"/>
              <a:gd name="connsiteX8-637" fmla="*/ 1175429 w 2144420"/>
              <a:gd name="connsiteY8-638" fmla="*/ 156949 h 3261815"/>
              <a:gd name="connsiteX9-639" fmla="*/ 411154 w 2144420"/>
              <a:gd name="connsiteY9-640" fmla="*/ 27296 h 3261815"/>
              <a:gd name="connsiteX0-641" fmla="*/ 411154 w 2205171"/>
              <a:gd name="connsiteY0-642" fmla="*/ 27296 h 3261815"/>
              <a:gd name="connsiteX1-643" fmla="*/ 322444 w 2205171"/>
              <a:gd name="connsiteY1-644" fmla="*/ 1801504 h 3261815"/>
              <a:gd name="connsiteX2-645" fmla="*/ 704581 w 2205171"/>
              <a:gd name="connsiteY2-646" fmla="*/ 3261815 h 3261815"/>
              <a:gd name="connsiteX3-647" fmla="*/ 1216372 w 2205171"/>
              <a:gd name="connsiteY3-648" fmla="*/ 1951629 h 3261815"/>
              <a:gd name="connsiteX4-649" fmla="*/ 1707692 w 2205171"/>
              <a:gd name="connsiteY4-650" fmla="*/ 3254991 h 3261815"/>
              <a:gd name="connsiteX5-651" fmla="*/ 2144420 w 2205171"/>
              <a:gd name="connsiteY5-652" fmla="*/ 1753737 h 3261815"/>
              <a:gd name="connsiteX6-653" fmla="*/ 1871465 w 2205171"/>
              <a:gd name="connsiteY6-654" fmla="*/ 0 h 3261815"/>
              <a:gd name="connsiteX7-655" fmla="*/ 1789578 w 2205171"/>
              <a:gd name="connsiteY7-656" fmla="*/ 13648 h 3261815"/>
              <a:gd name="connsiteX8-657" fmla="*/ 1175429 w 2205171"/>
              <a:gd name="connsiteY8-658" fmla="*/ 156949 h 3261815"/>
              <a:gd name="connsiteX9-659" fmla="*/ 411154 w 2205171"/>
              <a:gd name="connsiteY9-660" fmla="*/ 27296 h 3261815"/>
              <a:gd name="connsiteX0-661" fmla="*/ 411154 w 2145061"/>
              <a:gd name="connsiteY0-662" fmla="*/ 23869 h 3258388"/>
              <a:gd name="connsiteX1-663" fmla="*/ 322444 w 2145061"/>
              <a:gd name="connsiteY1-664" fmla="*/ 1798077 h 3258388"/>
              <a:gd name="connsiteX2-665" fmla="*/ 704581 w 2145061"/>
              <a:gd name="connsiteY2-666" fmla="*/ 3258388 h 3258388"/>
              <a:gd name="connsiteX3-667" fmla="*/ 1216372 w 2145061"/>
              <a:gd name="connsiteY3-668" fmla="*/ 1948202 h 3258388"/>
              <a:gd name="connsiteX4-669" fmla="*/ 1707692 w 2145061"/>
              <a:gd name="connsiteY4-670" fmla="*/ 3251564 h 3258388"/>
              <a:gd name="connsiteX5-671" fmla="*/ 2144420 w 2145061"/>
              <a:gd name="connsiteY5-672" fmla="*/ 1750310 h 3258388"/>
              <a:gd name="connsiteX6-673" fmla="*/ 1789578 w 2145061"/>
              <a:gd name="connsiteY6-674" fmla="*/ 10221 h 3258388"/>
              <a:gd name="connsiteX7-675" fmla="*/ 1175429 w 2145061"/>
              <a:gd name="connsiteY7-676" fmla="*/ 153522 h 3258388"/>
              <a:gd name="connsiteX8-677" fmla="*/ 411154 w 2145061"/>
              <a:gd name="connsiteY8-678" fmla="*/ 23869 h 3258388"/>
              <a:gd name="connsiteX0-679" fmla="*/ 411154 w 2146076"/>
              <a:gd name="connsiteY0-680" fmla="*/ 23869 h 3258388"/>
              <a:gd name="connsiteX1-681" fmla="*/ 322444 w 2146076"/>
              <a:gd name="connsiteY1-682" fmla="*/ 1798077 h 3258388"/>
              <a:gd name="connsiteX2-683" fmla="*/ 704581 w 2146076"/>
              <a:gd name="connsiteY2-684" fmla="*/ 3258388 h 3258388"/>
              <a:gd name="connsiteX3-685" fmla="*/ 1216372 w 2146076"/>
              <a:gd name="connsiteY3-686" fmla="*/ 1948202 h 3258388"/>
              <a:gd name="connsiteX4-687" fmla="*/ 1707692 w 2146076"/>
              <a:gd name="connsiteY4-688" fmla="*/ 3251564 h 3258388"/>
              <a:gd name="connsiteX5-689" fmla="*/ 2144420 w 2146076"/>
              <a:gd name="connsiteY5-690" fmla="*/ 1750310 h 3258388"/>
              <a:gd name="connsiteX6-691" fmla="*/ 1926056 w 2146076"/>
              <a:gd name="connsiteY6-692" fmla="*/ 17045 h 3258388"/>
              <a:gd name="connsiteX7-693" fmla="*/ 1175429 w 2146076"/>
              <a:gd name="connsiteY7-694" fmla="*/ 153522 h 3258388"/>
              <a:gd name="connsiteX8-695" fmla="*/ 411154 w 2146076"/>
              <a:gd name="connsiteY8-696" fmla="*/ 23869 h 3258388"/>
              <a:gd name="connsiteX0-697" fmla="*/ 411154 w 2374416"/>
              <a:gd name="connsiteY0-698" fmla="*/ 23869 h 3258388"/>
              <a:gd name="connsiteX1-699" fmla="*/ 322444 w 2374416"/>
              <a:gd name="connsiteY1-700" fmla="*/ 1798077 h 3258388"/>
              <a:gd name="connsiteX2-701" fmla="*/ 704581 w 2374416"/>
              <a:gd name="connsiteY2-702" fmla="*/ 3258388 h 3258388"/>
              <a:gd name="connsiteX3-703" fmla="*/ 1216372 w 2374416"/>
              <a:gd name="connsiteY3-704" fmla="*/ 1948202 h 3258388"/>
              <a:gd name="connsiteX4-705" fmla="*/ 1707692 w 2374416"/>
              <a:gd name="connsiteY4-706" fmla="*/ 3251564 h 3258388"/>
              <a:gd name="connsiteX5-707" fmla="*/ 2144420 w 2374416"/>
              <a:gd name="connsiteY5-708" fmla="*/ 1750310 h 3258388"/>
              <a:gd name="connsiteX6-709" fmla="*/ 1926056 w 2374416"/>
              <a:gd name="connsiteY6-710" fmla="*/ 17045 h 3258388"/>
              <a:gd name="connsiteX7-711" fmla="*/ 1175429 w 2374416"/>
              <a:gd name="connsiteY7-712" fmla="*/ 153522 h 3258388"/>
              <a:gd name="connsiteX8-713" fmla="*/ 411154 w 2374416"/>
              <a:gd name="connsiteY8-714" fmla="*/ 23869 h 3258388"/>
              <a:gd name="connsiteX0-715" fmla="*/ 411154 w 2441693"/>
              <a:gd name="connsiteY0-716" fmla="*/ 23869 h 3258388"/>
              <a:gd name="connsiteX1-717" fmla="*/ 322444 w 2441693"/>
              <a:gd name="connsiteY1-718" fmla="*/ 1798077 h 3258388"/>
              <a:gd name="connsiteX2-719" fmla="*/ 704581 w 2441693"/>
              <a:gd name="connsiteY2-720" fmla="*/ 3258388 h 3258388"/>
              <a:gd name="connsiteX3-721" fmla="*/ 1216372 w 2441693"/>
              <a:gd name="connsiteY3-722" fmla="*/ 1948202 h 3258388"/>
              <a:gd name="connsiteX4-723" fmla="*/ 1707692 w 2441693"/>
              <a:gd name="connsiteY4-724" fmla="*/ 3251564 h 3258388"/>
              <a:gd name="connsiteX5-725" fmla="*/ 2144420 w 2441693"/>
              <a:gd name="connsiteY5-726" fmla="*/ 1750310 h 3258388"/>
              <a:gd name="connsiteX6-727" fmla="*/ 1926056 w 2441693"/>
              <a:gd name="connsiteY6-728" fmla="*/ 17045 h 3258388"/>
              <a:gd name="connsiteX7-729" fmla="*/ 1175429 w 2441693"/>
              <a:gd name="connsiteY7-730" fmla="*/ 153522 h 3258388"/>
              <a:gd name="connsiteX8-731" fmla="*/ 411154 w 2441693"/>
              <a:gd name="connsiteY8-732" fmla="*/ 23869 h 3258388"/>
              <a:gd name="connsiteX0-733" fmla="*/ 411154 w 2377348"/>
              <a:gd name="connsiteY0-734" fmla="*/ 23869 h 3258388"/>
              <a:gd name="connsiteX1-735" fmla="*/ 322444 w 2377348"/>
              <a:gd name="connsiteY1-736" fmla="*/ 1798077 h 3258388"/>
              <a:gd name="connsiteX2-737" fmla="*/ 704581 w 2377348"/>
              <a:gd name="connsiteY2-738" fmla="*/ 3258388 h 3258388"/>
              <a:gd name="connsiteX3-739" fmla="*/ 1216372 w 2377348"/>
              <a:gd name="connsiteY3-740" fmla="*/ 1948202 h 3258388"/>
              <a:gd name="connsiteX4-741" fmla="*/ 1707692 w 2377348"/>
              <a:gd name="connsiteY4-742" fmla="*/ 3251564 h 3258388"/>
              <a:gd name="connsiteX5-743" fmla="*/ 2144420 w 2377348"/>
              <a:gd name="connsiteY5-744" fmla="*/ 1750310 h 3258388"/>
              <a:gd name="connsiteX6-745" fmla="*/ 1926056 w 2377348"/>
              <a:gd name="connsiteY6-746" fmla="*/ 17045 h 3258388"/>
              <a:gd name="connsiteX7-747" fmla="*/ 1175429 w 2377348"/>
              <a:gd name="connsiteY7-748" fmla="*/ 153522 h 3258388"/>
              <a:gd name="connsiteX8-749" fmla="*/ 411154 w 2377348"/>
              <a:gd name="connsiteY8-750" fmla="*/ 23869 h 3258388"/>
              <a:gd name="connsiteX0-751" fmla="*/ 411154 w 2424220"/>
              <a:gd name="connsiteY0-752" fmla="*/ 23869 h 3258388"/>
              <a:gd name="connsiteX1-753" fmla="*/ 322444 w 2424220"/>
              <a:gd name="connsiteY1-754" fmla="*/ 1798077 h 3258388"/>
              <a:gd name="connsiteX2-755" fmla="*/ 704581 w 2424220"/>
              <a:gd name="connsiteY2-756" fmla="*/ 3258388 h 3258388"/>
              <a:gd name="connsiteX3-757" fmla="*/ 1216372 w 2424220"/>
              <a:gd name="connsiteY3-758" fmla="*/ 1948202 h 3258388"/>
              <a:gd name="connsiteX4-759" fmla="*/ 1707692 w 2424220"/>
              <a:gd name="connsiteY4-760" fmla="*/ 3251564 h 3258388"/>
              <a:gd name="connsiteX5-761" fmla="*/ 2144420 w 2424220"/>
              <a:gd name="connsiteY5-762" fmla="*/ 1750310 h 3258388"/>
              <a:gd name="connsiteX6-763" fmla="*/ 1926056 w 2424220"/>
              <a:gd name="connsiteY6-764" fmla="*/ 17045 h 3258388"/>
              <a:gd name="connsiteX7-765" fmla="*/ 1175429 w 2424220"/>
              <a:gd name="connsiteY7-766" fmla="*/ 153522 h 3258388"/>
              <a:gd name="connsiteX8-767" fmla="*/ 411154 w 2424220"/>
              <a:gd name="connsiteY8-768" fmla="*/ 23869 h 3258388"/>
              <a:gd name="connsiteX0-769" fmla="*/ 411154 w 2449010"/>
              <a:gd name="connsiteY0-770" fmla="*/ 23869 h 3258388"/>
              <a:gd name="connsiteX1-771" fmla="*/ 322444 w 2449010"/>
              <a:gd name="connsiteY1-772" fmla="*/ 1798077 h 3258388"/>
              <a:gd name="connsiteX2-773" fmla="*/ 704581 w 2449010"/>
              <a:gd name="connsiteY2-774" fmla="*/ 3258388 h 3258388"/>
              <a:gd name="connsiteX3-775" fmla="*/ 1216372 w 2449010"/>
              <a:gd name="connsiteY3-776" fmla="*/ 1948202 h 3258388"/>
              <a:gd name="connsiteX4-777" fmla="*/ 1707692 w 2449010"/>
              <a:gd name="connsiteY4-778" fmla="*/ 3251564 h 3258388"/>
              <a:gd name="connsiteX5-779" fmla="*/ 2144420 w 2449010"/>
              <a:gd name="connsiteY5-780" fmla="*/ 1750310 h 3258388"/>
              <a:gd name="connsiteX6-781" fmla="*/ 1926056 w 2449010"/>
              <a:gd name="connsiteY6-782" fmla="*/ 17045 h 3258388"/>
              <a:gd name="connsiteX7-783" fmla="*/ 1175429 w 2449010"/>
              <a:gd name="connsiteY7-784" fmla="*/ 153522 h 3258388"/>
              <a:gd name="connsiteX8-785" fmla="*/ 411154 w 2449010"/>
              <a:gd name="connsiteY8-786" fmla="*/ 23869 h 3258388"/>
              <a:gd name="connsiteX0-787" fmla="*/ 411154 w 2433593"/>
              <a:gd name="connsiteY0-788" fmla="*/ 23869 h 3258388"/>
              <a:gd name="connsiteX1-789" fmla="*/ 322444 w 2433593"/>
              <a:gd name="connsiteY1-790" fmla="*/ 1798077 h 3258388"/>
              <a:gd name="connsiteX2-791" fmla="*/ 704581 w 2433593"/>
              <a:gd name="connsiteY2-792" fmla="*/ 3258388 h 3258388"/>
              <a:gd name="connsiteX3-793" fmla="*/ 1216372 w 2433593"/>
              <a:gd name="connsiteY3-794" fmla="*/ 1948202 h 3258388"/>
              <a:gd name="connsiteX4-795" fmla="*/ 1707692 w 2433593"/>
              <a:gd name="connsiteY4-796" fmla="*/ 3251564 h 3258388"/>
              <a:gd name="connsiteX5-797" fmla="*/ 2144420 w 2433593"/>
              <a:gd name="connsiteY5-798" fmla="*/ 1750310 h 3258388"/>
              <a:gd name="connsiteX6-799" fmla="*/ 1926056 w 2433593"/>
              <a:gd name="connsiteY6-800" fmla="*/ 17045 h 3258388"/>
              <a:gd name="connsiteX7-801" fmla="*/ 1175429 w 2433593"/>
              <a:gd name="connsiteY7-802" fmla="*/ 153522 h 3258388"/>
              <a:gd name="connsiteX8-803" fmla="*/ 411154 w 2433593"/>
              <a:gd name="connsiteY8-804" fmla="*/ 23869 h 3258388"/>
              <a:gd name="connsiteX0-805" fmla="*/ 411154 w 2433593"/>
              <a:gd name="connsiteY0-806" fmla="*/ 23869 h 3258388"/>
              <a:gd name="connsiteX1-807" fmla="*/ 322444 w 2433593"/>
              <a:gd name="connsiteY1-808" fmla="*/ 1798077 h 3258388"/>
              <a:gd name="connsiteX2-809" fmla="*/ 704581 w 2433593"/>
              <a:gd name="connsiteY2-810" fmla="*/ 3258388 h 3258388"/>
              <a:gd name="connsiteX3-811" fmla="*/ 1216372 w 2433593"/>
              <a:gd name="connsiteY3-812" fmla="*/ 1948202 h 3258388"/>
              <a:gd name="connsiteX4-813" fmla="*/ 1707692 w 2433593"/>
              <a:gd name="connsiteY4-814" fmla="*/ 3251564 h 3258388"/>
              <a:gd name="connsiteX5-815" fmla="*/ 2144420 w 2433593"/>
              <a:gd name="connsiteY5-816" fmla="*/ 1750310 h 3258388"/>
              <a:gd name="connsiteX6-817" fmla="*/ 1926056 w 2433593"/>
              <a:gd name="connsiteY6-818" fmla="*/ 17045 h 3258388"/>
              <a:gd name="connsiteX7-819" fmla="*/ 1175429 w 2433593"/>
              <a:gd name="connsiteY7-820" fmla="*/ 153522 h 3258388"/>
              <a:gd name="connsiteX8-821" fmla="*/ 411154 w 2433593"/>
              <a:gd name="connsiteY8-822" fmla="*/ 23869 h 3258388"/>
              <a:gd name="connsiteX0-823" fmla="*/ 411154 w 2433593"/>
              <a:gd name="connsiteY0-824" fmla="*/ 23869 h 3258388"/>
              <a:gd name="connsiteX1-825" fmla="*/ 322444 w 2433593"/>
              <a:gd name="connsiteY1-826" fmla="*/ 1798077 h 3258388"/>
              <a:gd name="connsiteX2-827" fmla="*/ 704581 w 2433593"/>
              <a:gd name="connsiteY2-828" fmla="*/ 3258388 h 3258388"/>
              <a:gd name="connsiteX3-829" fmla="*/ 1216372 w 2433593"/>
              <a:gd name="connsiteY3-830" fmla="*/ 1948202 h 3258388"/>
              <a:gd name="connsiteX4-831" fmla="*/ 1707692 w 2433593"/>
              <a:gd name="connsiteY4-832" fmla="*/ 3251564 h 3258388"/>
              <a:gd name="connsiteX5-833" fmla="*/ 2144420 w 2433593"/>
              <a:gd name="connsiteY5-834" fmla="*/ 1750310 h 3258388"/>
              <a:gd name="connsiteX6-835" fmla="*/ 1926056 w 2433593"/>
              <a:gd name="connsiteY6-836" fmla="*/ 17045 h 3258388"/>
              <a:gd name="connsiteX7-837" fmla="*/ 1175429 w 2433593"/>
              <a:gd name="connsiteY7-838" fmla="*/ 153522 h 3258388"/>
              <a:gd name="connsiteX8-839" fmla="*/ 411154 w 2433593"/>
              <a:gd name="connsiteY8-840" fmla="*/ 23869 h 3258388"/>
              <a:gd name="connsiteX0-841" fmla="*/ 411154 w 2433593"/>
              <a:gd name="connsiteY0-842" fmla="*/ 23869 h 3258388"/>
              <a:gd name="connsiteX1-843" fmla="*/ 322444 w 2433593"/>
              <a:gd name="connsiteY1-844" fmla="*/ 1798077 h 3258388"/>
              <a:gd name="connsiteX2-845" fmla="*/ 704581 w 2433593"/>
              <a:gd name="connsiteY2-846" fmla="*/ 3258388 h 3258388"/>
              <a:gd name="connsiteX3-847" fmla="*/ 1216372 w 2433593"/>
              <a:gd name="connsiteY3-848" fmla="*/ 1948202 h 3258388"/>
              <a:gd name="connsiteX4-849" fmla="*/ 1707692 w 2433593"/>
              <a:gd name="connsiteY4-850" fmla="*/ 3251564 h 3258388"/>
              <a:gd name="connsiteX5-851" fmla="*/ 2144420 w 2433593"/>
              <a:gd name="connsiteY5-852" fmla="*/ 1750310 h 3258388"/>
              <a:gd name="connsiteX6-853" fmla="*/ 1926056 w 2433593"/>
              <a:gd name="connsiteY6-854" fmla="*/ 17045 h 3258388"/>
              <a:gd name="connsiteX7-855" fmla="*/ 1175429 w 2433593"/>
              <a:gd name="connsiteY7-856" fmla="*/ 153522 h 3258388"/>
              <a:gd name="connsiteX8-857" fmla="*/ 411154 w 2433593"/>
              <a:gd name="connsiteY8-858" fmla="*/ 23869 h 32583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/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/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/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/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/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/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-1" fmla="*/ 430619 w 798902"/>
              <a:gd name="connsiteY0-2" fmla="*/ 1331843 h 2449001"/>
              <a:gd name="connsiteX1-3" fmla="*/ 541938 w 798902"/>
              <a:gd name="connsiteY1-4" fmla="*/ 1379551 h 2449001"/>
              <a:gd name="connsiteX2-5" fmla="*/ 780476 w 798902"/>
              <a:gd name="connsiteY2-6" fmla="*/ 1375575 h 2449001"/>
              <a:gd name="connsiteX3-7" fmla="*/ 625426 w 798902"/>
              <a:gd name="connsiteY3-8" fmla="*/ 1741335 h 2449001"/>
              <a:gd name="connsiteX4-9" fmla="*/ 609523 w 798902"/>
              <a:gd name="connsiteY4-10" fmla="*/ 2441050 h 2449001"/>
              <a:gd name="connsiteX5-11" fmla="*/ 319301 w 798902"/>
              <a:gd name="connsiteY5-12" fmla="*/ 2445025 h 2449001"/>
              <a:gd name="connsiteX6-13" fmla="*/ 211958 w 798902"/>
              <a:gd name="connsiteY6-14" fmla="*/ 1673750 h 2449001"/>
              <a:gd name="connsiteX7-15" fmla="*/ 207983 w 798902"/>
              <a:gd name="connsiteY7-16" fmla="*/ 2441050 h 2449001"/>
              <a:gd name="connsiteX8-17" fmla="*/ 136421 w 798902"/>
              <a:gd name="connsiteY8-18" fmla="*/ 2449001 h 2449001"/>
              <a:gd name="connsiteX9-19" fmla="*/ 5224 w 798902"/>
              <a:gd name="connsiteY9-20" fmla="*/ 1701579 h 2449001"/>
              <a:gd name="connsiteX10-21" fmla="*/ 37029 w 798902"/>
              <a:gd name="connsiteY10-22" fmla="*/ 1582309 h 2449001"/>
              <a:gd name="connsiteX11-23" fmla="*/ 76786 w 798902"/>
              <a:gd name="connsiteY11-24" fmla="*/ 1566407 h 2449001"/>
              <a:gd name="connsiteX12-25" fmla="*/ 89266 w 798902"/>
              <a:gd name="connsiteY12-26" fmla="*/ 1389262 h 2449001"/>
              <a:gd name="connsiteX13-27" fmla="*/ 339179 w 798902"/>
              <a:gd name="connsiteY13-28" fmla="*/ 1375575 h 2449001"/>
              <a:gd name="connsiteX14-29" fmla="*/ 430619 w 798902"/>
              <a:gd name="connsiteY14-30" fmla="*/ 1331843 h 2449001"/>
              <a:gd name="connsiteX15-31" fmla="*/ 243762 w 798902"/>
              <a:gd name="connsiteY15-32" fmla="*/ 0 h 2449001"/>
              <a:gd name="connsiteX16-33" fmla="*/ 557838 w 798902"/>
              <a:gd name="connsiteY16-34" fmla="*/ 0 h 2449001"/>
              <a:gd name="connsiteX17-35" fmla="*/ 689036 w 798902"/>
              <a:gd name="connsiteY17-36" fmla="*/ 962108 h 2449001"/>
              <a:gd name="connsiteX18-37" fmla="*/ 724816 w 798902"/>
              <a:gd name="connsiteY18-38" fmla="*/ 1307990 h 2449001"/>
              <a:gd name="connsiteX19-39" fmla="*/ 414715 w 798902"/>
              <a:gd name="connsiteY19-40" fmla="*/ 1268233 h 2449001"/>
              <a:gd name="connsiteX20-41" fmla="*/ 104615 w 798902"/>
              <a:gd name="connsiteY20-42" fmla="*/ 1288111 h 2449001"/>
              <a:gd name="connsiteX21-43" fmla="*/ 124493 w 798902"/>
              <a:gd name="connsiteY21-44" fmla="*/ 1017766 h 2449001"/>
              <a:gd name="connsiteX22-45" fmla="*/ 243762 w 798902"/>
              <a:gd name="connsiteY22-46" fmla="*/ 0 h 2449001"/>
              <a:gd name="connsiteX0-47" fmla="*/ 430619 w 784764"/>
              <a:gd name="connsiteY0-48" fmla="*/ 1331843 h 2449001"/>
              <a:gd name="connsiteX1-49" fmla="*/ 541938 w 784764"/>
              <a:gd name="connsiteY1-50" fmla="*/ 1379551 h 2449001"/>
              <a:gd name="connsiteX2-51" fmla="*/ 763368 w 784764"/>
              <a:gd name="connsiteY2-52" fmla="*/ 1406369 h 2449001"/>
              <a:gd name="connsiteX3-53" fmla="*/ 625426 w 784764"/>
              <a:gd name="connsiteY3-54" fmla="*/ 1741335 h 2449001"/>
              <a:gd name="connsiteX4-55" fmla="*/ 609523 w 784764"/>
              <a:gd name="connsiteY4-56" fmla="*/ 2441050 h 2449001"/>
              <a:gd name="connsiteX5-57" fmla="*/ 319301 w 784764"/>
              <a:gd name="connsiteY5-58" fmla="*/ 2445025 h 2449001"/>
              <a:gd name="connsiteX6-59" fmla="*/ 211958 w 784764"/>
              <a:gd name="connsiteY6-60" fmla="*/ 1673750 h 2449001"/>
              <a:gd name="connsiteX7-61" fmla="*/ 207983 w 784764"/>
              <a:gd name="connsiteY7-62" fmla="*/ 2441050 h 2449001"/>
              <a:gd name="connsiteX8-63" fmla="*/ 136421 w 784764"/>
              <a:gd name="connsiteY8-64" fmla="*/ 2449001 h 2449001"/>
              <a:gd name="connsiteX9-65" fmla="*/ 5224 w 784764"/>
              <a:gd name="connsiteY9-66" fmla="*/ 1701579 h 2449001"/>
              <a:gd name="connsiteX10-67" fmla="*/ 37029 w 784764"/>
              <a:gd name="connsiteY10-68" fmla="*/ 1582309 h 2449001"/>
              <a:gd name="connsiteX11-69" fmla="*/ 76786 w 784764"/>
              <a:gd name="connsiteY11-70" fmla="*/ 1566407 h 2449001"/>
              <a:gd name="connsiteX12-71" fmla="*/ 89266 w 784764"/>
              <a:gd name="connsiteY12-72" fmla="*/ 1389262 h 2449001"/>
              <a:gd name="connsiteX13-73" fmla="*/ 339179 w 784764"/>
              <a:gd name="connsiteY13-74" fmla="*/ 1375575 h 2449001"/>
              <a:gd name="connsiteX14-75" fmla="*/ 430619 w 784764"/>
              <a:gd name="connsiteY14-76" fmla="*/ 1331843 h 2449001"/>
              <a:gd name="connsiteX15-77" fmla="*/ 243762 w 784764"/>
              <a:gd name="connsiteY15-78" fmla="*/ 0 h 2449001"/>
              <a:gd name="connsiteX16-79" fmla="*/ 557838 w 784764"/>
              <a:gd name="connsiteY16-80" fmla="*/ 0 h 2449001"/>
              <a:gd name="connsiteX17-81" fmla="*/ 689036 w 784764"/>
              <a:gd name="connsiteY17-82" fmla="*/ 962108 h 2449001"/>
              <a:gd name="connsiteX18-83" fmla="*/ 724816 w 784764"/>
              <a:gd name="connsiteY18-84" fmla="*/ 1307990 h 2449001"/>
              <a:gd name="connsiteX19-85" fmla="*/ 414715 w 784764"/>
              <a:gd name="connsiteY19-86" fmla="*/ 1268233 h 2449001"/>
              <a:gd name="connsiteX20-87" fmla="*/ 104615 w 784764"/>
              <a:gd name="connsiteY20-88" fmla="*/ 1288111 h 2449001"/>
              <a:gd name="connsiteX21-89" fmla="*/ 124493 w 784764"/>
              <a:gd name="connsiteY21-90" fmla="*/ 1017766 h 2449001"/>
              <a:gd name="connsiteX22-91" fmla="*/ 243762 w 784764"/>
              <a:gd name="connsiteY22-92" fmla="*/ 0 h 2449001"/>
              <a:gd name="connsiteX0-93" fmla="*/ 430619 w 784764"/>
              <a:gd name="connsiteY0-94" fmla="*/ 1331843 h 2449001"/>
              <a:gd name="connsiteX1-95" fmla="*/ 541938 w 784764"/>
              <a:gd name="connsiteY1-96" fmla="*/ 1379551 h 2449001"/>
              <a:gd name="connsiteX2-97" fmla="*/ 763368 w 784764"/>
              <a:gd name="connsiteY2-98" fmla="*/ 1406369 h 2449001"/>
              <a:gd name="connsiteX3-99" fmla="*/ 625426 w 784764"/>
              <a:gd name="connsiteY3-100" fmla="*/ 1741335 h 2449001"/>
              <a:gd name="connsiteX4-101" fmla="*/ 609523 w 784764"/>
              <a:gd name="connsiteY4-102" fmla="*/ 2441050 h 2449001"/>
              <a:gd name="connsiteX5-103" fmla="*/ 319301 w 784764"/>
              <a:gd name="connsiteY5-104" fmla="*/ 2445025 h 2449001"/>
              <a:gd name="connsiteX6-105" fmla="*/ 211958 w 784764"/>
              <a:gd name="connsiteY6-106" fmla="*/ 1673750 h 2449001"/>
              <a:gd name="connsiteX7-107" fmla="*/ 207983 w 784764"/>
              <a:gd name="connsiteY7-108" fmla="*/ 2441050 h 2449001"/>
              <a:gd name="connsiteX8-109" fmla="*/ 136421 w 784764"/>
              <a:gd name="connsiteY8-110" fmla="*/ 2449001 h 2449001"/>
              <a:gd name="connsiteX9-111" fmla="*/ 5224 w 784764"/>
              <a:gd name="connsiteY9-112" fmla="*/ 1701579 h 2449001"/>
              <a:gd name="connsiteX10-113" fmla="*/ 37029 w 784764"/>
              <a:gd name="connsiteY10-114" fmla="*/ 1582309 h 2449001"/>
              <a:gd name="connsiteX11-115" fmla="*/ 76786 w 784764"/>
              <a:gd name="connsiteY11-116" fmla="*/ 1566407 h 2449001"/>
              <a:gd name="connsiteX12-117" fmla="*/ 89266 w 784764"/>
              <a:gd name="connsiteY12-118" fmla="*/ 1389262 h 2449001"/>
              <a:gd name="connsiteX13-119" fmla="*/ 339179 w 784764"/>
              <a:gd name="connsiteY13-120" fmla="*/ 1375575 h 2449001"/>
              <a:gd name="connsiteX14-121" fmla="*/ 430619 w 784764"/>
              <a:gd name="connsiteY14-122" fmla="*/ 1331843 h 2449001"/>
              <a:gd name="connsiteX15-123" fmla="*/ 243762 w 784764"/>
              <a:gd name="connsiteY15-124" fmla="*/ 0 h 2449001"/>
              <a:gd name="connsiteX16-125" fmla="*/ 557838 w 784764"/>
              <a:gd name="connsiteY16-126" fmla="*/ 0 h 2449001"/>
              <a:gd name="connsiteX17-127" fmla="*/ 689036 w 784764"/>
              <a:gd name="connsiteY17-128" fmla="*/ 962108 h 2449001"/>
              <a:gd name="connsiteX18-129" fmla="*/ 724816 w 784764"/>
              <a:gd name="connsiteY18-130" fmla="*/ 1307990 h 2449001"/>
              <a:gd name="connsiteX19-131" fmla="*/ 414715 w 784764"/>
              <a:gd name="connsiteY19-132" fmla="*/ 1268233 h 2449001"/>
              <a:gd name="connsiteX20-133" fmla="*/ 104615 w 784764"/>
              <a:gd name="connsiteY20-134" fmla="*/ 1288111 h 2449001"/>
              <a:gd name="connsiteX21-135" fmla="*/ 124493 w 784764"/>
              <a:gd name="connsiteY21-136" fmla="*/ 1017766 h 2449001"/>
              <a:gd name="connsiteX22-137" fmla="*/ 243762 w 784764"/>
              <a:gd name="connsiteY22-138" fmla="*/ 0 h 2449001"/>
              <a:gd name="connsiteX0-139" fmla="*/ 430619 w 784764"/>
              <a:gd name="connsiteY0-140" fmla="*/ 1331843 h 2449001"/>
              <a:gd name="connsiteX1-141" fmla="*/ 541938 w 784764"/>
              <a:gd name="connsiteY1-142" fmla="*/ 1379551 h 2449001"/>
              <a:gd name="connsiteX2-143" fmla="*/ 763368 w 784764"/>
              <a:gd name="connsiteY2-144" fmla="*/ 1406369 h 2449001"/>
              <a:gd name="connsiteX3-145" fmla="*/ 625426 w 784764"/>
              <a:gd name="connsiteY3-146" fmla="*/ 1741335 h 2449001"/>
              <a:gd name="connsiteX4-147" fmla="*/ 609523 w 784764"/>
              <a:gd name="connsiteY4-148" fmla="*/ 2441050 h 2449001"/>
              <a:gd name="connsiteX5-149" fmla="*/ 319301 w 784764"/>
              <a:gd name="connsiteY5-150" fmla="*/ 2445025 h 2449001"/>
              <a:gd name="connsiteX6-151" fmla="*/ 211958 w 784764"/>
              <a:gd name="connsiteY6-152" fmla="*/ 1673750 h 2449001"/>
              <a:gd name="connsiteX7-153" fmla="*/ 207983 w 784764"/>
              <a:gd name="connsiteY7-154" fmla="*/ 2441050 h 2449001"/>
              <a:gd name="connsiteX8-155" fmla="*/ 136421 w 784764"/>
              <a:gd name="connsiteY8-156" fmla="*/ 2449001 h 2449001"/>
              <a:gd name="connsiteX9-157" fmla="*/ 5224 w 784764"/>
              <a:gd name="connsiteY9-158" fmla="*/ 1701579 h 2449001"/>
              <a:gd name="connsiteX10-159" fmla="*/ 37029 w 784764"/>
              <a:gd name="connsiteY10-160" fmla="*/ 1582309 h 2449001"/>
              <a:gd name="connsiteX11-161" fmla="*/ 76786 w 784764"/>
              <a:gd name="connsiteY11-162" fmla="*/ 1566407 h 2449001"/>
              <a:gd name="connsiteX12-163" fmla="*/ 89266 w 784764"/>
              <a:gd name="connsiteY12-164" fmla="*/ 1389262 h 2449001"/>
              <a:gd name="connsiteX13-165" fmla="*/ 339179 w 784764"/>
              <a:gd name="connsiteY13-166" fmla="*/ 1375575 h 2449001"/>
              <a:gd name="connsiteX14-167" fmla="*/ 430619 w 784764"/>
              <a:gd name="connsiteY14-168" fmla="*/ 1331843 h 2449001"/>
              <a:gd name="connsiteX15-169" fmla="*/ 243762 w 784764"/>
              <a:gd name="connsiteY15-170" fmla="*/ 0 h 2449001"/>
              <a:gd name="connsiteX16-171" fmla="*/ 557838 w 784764"/>
              <a:gd name="connsiteY16-172" fmla="*/ 0 h 2449001"/>
              <a:gd name="connsiteX17-173" fmla="*/ 689036 w 784764"/>
              <a:gd name="connsiteY17-174" fmla="*/ 962108 h 2449001"/>
              <a:gd name="connsiteX18-175" fmla="*/ 724816 w 784764"/>
              <a:gd name="connsiteY18-176" fmla="*/ 1307990 h 2449001"/>
              <a:gd name="connsiteX19-177" fmla="*/ 414715 w 784764"/>
              <a:gd name="connsiteY19-178" fmla="*/ 1268233 h 2449001"/>
              <a:gd name="connsiteX20-179" fmla="*/ 104615 w 784764"/>
              <a:gd name="connsiteY20-180" fmla="*/ 1288111 h 2449001"/>
              <a:gd name="connsiteX21-181" fmla="*/ 124493 w 784764"/>
              <a:gd name="connsiteY21-182" fmla="*/ 1017766 h 2449001"/>
              <a:gd name="connsiteX22-183" fmla="*/ 243762 w 784764"/>
              <a:gd name="connsiteY22-184" fmla="*/ 0 h 2449001"/>
              <a:gd name="connsiteX0-185" fmla="*/ 430997 w 785142"/>
              <a:gd name="connsiteY0-186" fmla="*/ 1331843 h 2449001"/>
              <a:gd name="connsiteX1-187" fmla="*/ 542316 w 785142"/>
              <a:gd name="connsiteY1-188" fmla="*/ 1379551 h 2449001"/>
              <a:gd name="connsiteX2-189" fmla="*/ 763746 w 785142"/>
              <a:gd name="connsiteY2-190" fmla="*/ 1406369 h 2449001"/>
              <a:gd name="connsiteX3-191" fmla="*/ 625804 w 785142"/>
              <a:gd name="connsiteY3-192" fmla="*/ 1741335 h 2449001"/>
              <a:gd name="connsiteX4-193" fmla="*/ 609901 w 785142"/>
              <a:gd name="connsiteY4-194" fmla="*/ 2441050 h 2449001"/>
              <a:gd name="connsiteX5-195" fmla="*/ 319679 w 785142"/>
              <a:gd name="connsiteY5-196" fmla="*/ 2445025 h 2449001"/>
              <a:gd name="connsiteX6-197" fmla="*/ 212336 w 785142"/>
              <a:gd name="connsiteY6-198" fmla="*/ 1673750 h 2449001"/>
              <a:gd name="connsiteX7-199" fmla="*/ 208361 w 785142"/>
              <a:gd name="connsiteY7-200" fmla="*/ 2441050 h 2449001"/>
              <a:gd name="connsiteX8-201" fmla="*/ 136799 w 785142"/>
              <a:gd name="connsiteY8-202" fmla="*/ 2449001 h 2449001"/>
              <a:gd name="connsiteX9-203" fmla="*/ 5602 w 785142"/>
              <a:gd name="connsiteY9-204" fmla="*/ 1701579 h 2449001"/>
              <a:gd name="connsiteX10-205" fmla="*/ 37407 w 785142"/>
              <a:gd name="connsiteY10-206" fmla="*/ 1582309 h 2449001"/>
              <a:gd name="connsiteX11-207" fmla="*/ 101115 w 785142"/>
              <a:gd name="connsiteY11-208" fmla="*/ 1597201 h 2449001"/>
              <a:gd name="connsiteX12-209" fmla="*/ 89644 w 785142"/>
              <a:gd name="connsiteY12-210" fmla="*/ 1389262 h 2449001"/>
              <a:gd name="connsiteX13-211" fmla="*/ 339557 w 785142"/>
              <a:gd name="connsiteY13-212" fmla="*/ 1375575 h 2449001"/>
              <a:gd name="connsiteX14-213" fmla="*/ 430997 w 785142"/>
              <a:gd name="connsiteY14-214" fmla="*/ 1331843 h 2449001"/>
              <a:gd name="connsiteX15-215" fmla="*/ 244140 w 785142"/>
              <a:gd name="connsiteY15-216" fmla="*/ 0 h 2449001"/>
              <a:gd name="connsiteX16-217" fmla="*/ 558216 w 785142"/>
              <a:gd name="connsiteY16-218" fmla="*/ 0 h 2449001"/>
              <a:gd name="connsiteX17-219" fmla="*/ 689414 w 785142"/>
              <a:gd name="connsiteY17-220" fmla="*/ 962108 h 2449001"/>
              <a:gd name="connsiteX18-221" fmla="*/ 725194 w 785142"/>
              <a:gd name="connsiteY18-222" fmla="*/ 1307990 h 2449001"/>
              <a:gd name="connsiteX19-223" fmla="*/ 415093 w 785142"/>
              <a:gd name="connsiteY19-224" fmla="*/ 1268233 h 2449001"/>
              <a:gd name="connsiteX20-225" fmla="*/ 104993 w 785142"/>
              <a:gd name="connsiteY20-226" fmla="*/ 1288111 h 2449001"/>
              <a:gd name="connsiteX21-227" fmla="*/ 124871 w 785142"/>
              <a:gd name="connsiteY21-228" fmla="*/ 1017766 h 2449001"/>
              <a:gd name="connsiteX22-229" fmla="*/ 244140 w 785142"/>
              <a:gd name="connsiteY22-230" fmla="*/ 0 h 2449001"/>
              <a:gd name="connsiteX0-231" fmla="*/ 430997 w 785142"/>
              <a:gd name="connsiteY0-232" fmla="*/ 1331843 h 2449001"/>
              <a:gd name="connsiteX1-233" fmla="*/ 542316 w 785142"/>
              <a:gd name="connsiteY1-234" fmla="*/ 1379551 h 2449001"/>
              <a:gd name="connsiteX2-235" fmla="*/ 763746 w 785142"/>
              <a:gd name="connsiteY2-236" fmla="*/ 1406369 h 2449001"/>
              <a:gd name="connsiteX3-237" fmla="*/ 625804 w 785142"/>
              <a:gd name="connsiteY3-238" fmla="*/ 1741335 h 2449001"/>
              <a:gd name="connsiteX4-239" fmla="*/ 609901 w 785142"/>
              <a:gd name="connsiteY4-240" fmla="*/ 2441050 h 2449001"/>
              <a:gd name="connsiteX5-241" fmla="*/ 319679 w 785142"/>
              <a:gd name="connsiteY5-242" fmla="*/ 2445025 h 2449001"/>
              <a:gd name="connsiteX6-243" fmla="*/ 212336 w 785142"/>
              <a:gd name="connsiteY6-244" fmla="*/ 1673750 h 2449001"/>
              <a:gd name="connsiteX7-245" fmla="*/ 208361 w 785142"/>
              <a:gd name="connsiteY7-246" fmla="*/ 2441050 h 2449001"/>
              <a:gd name="connsiteX8-247" fmla="*/ 136799 w 785142"/>
              <a:gd name="connsiteY8-248" fmla="*/ 2449001 h 2449001"/>
              <a:gd name="connsiteX9-249" fmla="*/ 5602 w 785142"/>
              <a:gd name="connsiteY9-250" fmla="*/ 1701579 h 2449001"/>
              <a:gd name="connsiteX10-251" fmla="*/ 37407 w 785142"/>
              <a:gd name="connsiteY10-252" fmla="*/ 1582309 h 2449001"/>
              <a:gd name="connsiteX11-253" fmla="*/ 101115 w 785142"/>
              <a:gd name="connsiteY11-254" fmla="*/ 1597201 h 2449001"/>
              <a:gd name="connsiteX12-255" fmla="*/ 89644 w 785142"/>
              <a:gd name="connsiteY12-256" fmla="*/ 1389262 h 2449001"/>
              <a:gd name="connsiteX13-257" fmla="*/ 339557 w 785142"/>
              <a:gd name="connsiteY13-258" fmla="*/ 1375575 h 2449001"/>
              <a:gd name="connsiteX14-259" fmla="*/ 430997 w 785142"/>
              <a:gd name="connsiteY14-260" fmla="*/ 1331843 h 2449001"/>
              <a:gd name="connsiteX15-261" fmla="*/ 244140 w 785142"/>
              <a:gd name="connsiteY15-262" fmla="*/ 0 h 2449001"/>
              <a:gd name="connsiteX16-263" fmla="*/ 558216 w 785142"/>
              <a:gd name="connsiteY16-264" fmla="*/ 0 h 2449001"/>
              <a:gd name="connsiteX17-265" fmla="*/ 689414 w 785142"/>
              <a:gd name="connsiteY17-266" fmla="*/ 962108 h 2449001"/>
              <a:gd name="connsiteX18-267" fmla="*/ 725194 w 785142"/>
              <a:gd name="connsiteY18-268" fmla="*/ 1307990 h 2449001"/>
              <a:gd name="connsiteX19-269" fmla="*/ 415093 w 785142"/>
              <a:gd name="connsiteY19-270" fmla="*/ 1268233 h 2449001"/>
              <a:gd name="connsiteX20-271" fmla="*/ 104993 w 785142"/>
              <a:gd name="connsiteY20-272" fmla="*/ 1288111 h 2449001"/>
              <a:gd name="connsiteX21-273" fmla="*/ 124871 w 785142"/>
              <a:gd name="connsiteY21-274" fmla="*/ 1017766 h 2449001"/>
              <a:gd name="connsiteX22-275" fmla="*/ 244140 w 785142"/>
              <a:gd name="connsiteY22-276" fmla="*/ 0 h 2449001"/>
              <a:gd name="connsiteX0-277" fmla="*/ 425685 w 779830"/>
              <a:gd name="connsiteY0-278" fmla="*/ 1331843 h 2449001"/>
              <a:gd name="connsiteX1-279" fmla="*/ 537004 w 779830"/>
              <a:gd name="connsiteY1-280" fmla="*/ 1379551 h 2449001"/>
              <a:gd name="connsiteX2-281" fmla="*/ 758434 w 779830"/>
              <a:gd name="connsiteY2-282" fmla="*/ 1406369 h 2449001"/>
              <a:gd name="connsiteX3-283" fmla="*/ 620492 w 779830"/>
              <a:gd name="connsiteY3-284" fmla="*/ 1741335 h 2449001"/>
              <a:gd name="connsiteX4-285" fmla="*/ 604589 w 779830"/>
              <a:gd name="connsiteY4-286" fmla="*/ 2441050 h 2449001"/>
              <a:gd name="connsiteX5-287" fmla="*/ 314367 w 779830"/>
              <a:gd name="connsiteY5-288" fmla="*/ 2445025 h 2449001"/>
              <a:gd name="connsiteX6-289" fmla="*/ 207024 w 779830"/>
              <a:gd name="connsiteY6-290" fmla="*/ 1673750 h 2449001"/>
              <a:gd name="connsiteX7-291" fmla="*/ 203049 w 779830"/>
              <a:gd name="connsiteY7-292" fmla="*/ 2441050 h 2449001"/>
              <a:gd name="connsiteX8-293" fmla="*/ 131487 w 779830"/>
              <a:gd name="connsiteY8-294" fmla="*/ 2449001 h 2449001"/>
              <a:gd name="connsiteX9-295" fmla="*/ 290 w 779830"/>
              <a:gd name="connsiteY9-296" fmla="*/ 1701579 h 2449001"/>
              <a:gd name="connsiteX10-297" fmla="*/ 95803 w 779830"/>
              <a:gd name="connsiteY10-298" fmla="*/ 1597201 h 2449001"/>
              <a:gd name="connsiteX11-299" fmla="*/ 84332 w 779830"/>
              <a:gd name="connsiteY11-300" fmla="*/ 1389262 h 2449001"/>
              <a:gd name="connsiteX12-301" fmla="*/ 334245 w 779830"/>
              <a:gd name="connsiteY12-302" fmla="*/ 1375575 h 2449001"/>
              <a:gd name="connsiteX13-303" fmla="*/ 425685 w 779830"/>
              <a:gd name="connsiteY13-304" fmla="*/ 1331843 h 2449001"/>
              <a:gd name="connsiteX14-305" fmla="*/ 238828 w 779830"/>
              <a:gd name="connsiteY14-306" fmla="*/ 0 h 2449001"/>
              <a:gd name="connsiteX15-307" fmla="*/ 552904 w 779830"/>
              <a:gd name="connsiteY15-308" fmla="*/ 0 h 2449001"/>
              <a:gd name="connsiteX16-309" fmla="*/ 684102 w 779830"/>
              <a:gd name="connsiteY16-310" fmla="*/ 962108 h 2449001"/>
              <a:gd name="connsiteX17-311" fmla="*/ 719882 w 779830"/>
              <a:gd name="connsiteY17-312" fmla="*/ 1307990 h 2449001"/>
              <a:gd name="connsiteX18-313" fmla="*/ 409781 w 779830"/>
              <a:gd name="connsiteY18-314" fmla="*/ 1268233 h 2449001"/>
              <a:gd name="connsiteX19-315" fmla="*/ 99681 w 779830"/>
              <a:gd name="connsiteY19-316" fmla="*/ 1288111 h 2449001"/>
              <a:gd name="connsiteX20-317" fmla="*/ 119559 w 779830"/>
              <a:gd name="connsiteY20-318" fmla="*/ 1017766 h 2449001"/>
              <a:gd name="connsiteX21-319" fmla="*/ 238828 w 779830"/>
              <a:gd name="connsiteY21-320" fmla="*/ 0 h 2449001"/>
              <a:gd name="connsiteX0-321" fmla="*/ 425766 w 779911"/>
              <a:gd name="connsiteY0-322" fmla="*/ 1331843 h 2449001"/>
              <a:gd name="connsiteX1-323" fmla="*/ 537085 w 779911"/>
              <a:gd name="connsiteY1-324" fmla="*/ 1379551 h 2449001"/>
              <a:gd name="connsiteX2-325" fmla="*/ 758515 w 779911"/>
              <a:gd name="connsiteY2-326" fmla="*/ 1406369 h 2449001"/>
              <a:gd name="connsiteX3-327" fmla="*/ 620573 w 779911"/>
              <a:gd name="connsiteY3-328" fmla="*/ 1741335 h 2449001"/>
              <a:gd name="connsiteX4-329" fmla="*/ 604670 w 779911"/>
              <a:gd name="connsiteY4-330" fmla="*/ 2441050 h 2449001"/>
              <a:gd name="connsiteX5-331" fmla="*/ 314448 w 779911"/>
              <a:gd name="connsiteY5-332" fmla="*/ 2445025 h 2449001"/>
              <a:gd name="connsiteX6-333" fmla="*/ 207105 w 779911"/>
              <a:gd name="connsiteY6-334" fmla="*/ 1673750 h 2449001"/>
              <a:gd name="connsiteX7-335" fmla="*/ 203130 w 779911"/>
              <a:gd name="connsiteY7-336" fmla="*/ 2441050 h 2449001"/>
              <a:gd name="connsiteX8-337" fmla="*/ 131568 w 779911"/>
              <a:gd name="connsiteY8-338" fmla="*/ 2449001 h 2449001"/>
              <a:gd name="connsiteX9-339" fmla="*/ 371 w 779911"/>
              <a:gd name="connsiteY9-340" fmla="*/ 1701579 h 2449001"/>
              <a:gd name="connsiteX10-341" fmla="*/ 95884 w 779911"/>
              <a:gd name="connsiteY10-342" fmla="*/ 1597201 h 2449001"/>
              <a:gd name="connsiteX11-343" fmla="*/ 84413 w 779911"/>
              <a:gd name="connsiteY11-344" fmla="*/ 1389262 h 2449001"/>
              <a:gd name="connsiteX12-345" fmla="*/ 334326 w 779911"/>
              <a:gd name="connsiteY12-346" fmla="*/ 1375575 h 2449001"/>
              <a:gd name="connsiteX13-347" fmla="*/ 425766 w 779911"/>
              <a:gd name="connsiteY13-348" fmla="*/ 1331843 h 2449001"/>
              <a:gd name="connsiteX14-349" fmla="*/ 238909 w 779911"/>
              <a:gd name="connsiteY14-350" fmla="*/ 0 h 2449001"/>
              <a:gd name="connsiteX15-351" fmla="*/ 552985 w 779911"/>
              <a:gd name="connsiteY15-352" fmla="*/ 0 h 2449001"/>
              <a:gd name="connsiteX16-353" fmla="*/ 684183 w 779911"/>
              <a:gd name="connsiteY16-354" fmla="*/ 962108 h 2449001"/>
              <a:gd name="connsiteX17-355" fmla="*/ 719963 w 779911"/>
              <a:gd name="connsiteY17-356" fmla="*/ 1307990 h 2449001"/>
              <a:gd name="connsiteX18-357" fmla="*/ 409862 w 779911"/>
              <a:gd name="connsiteY18-358" fmla="*/ 1268233 h 2449001"/>
              <a:gd name="connsiteX19-359" fmla="*/ 99762 w 779911"/>
              <a:gd name="connsiteY19-360" fmla="*/ 1288111 h 2449001"/>
              <a:gd name="connsiteX20-361" fmla="*/ 119640 w 779911"/>
              <a:gd name="connsiteY20-362" fmla="*/ 1017766 h 2449001"/>
              <a:gd name="connsiteX21-363" fmla="*/ 238909 w 779911"/>
              <a:gd name="connsiteY21-364" fmla="*/ 0 h 2449001"/>
              <a:gd name="connsiteX0-365" fmla="*/ 425696 w 779841"/>
              <a:gd name="connsiteY0-366" fmla="*/ 1331843 h 2449001"/>
              <a:gd name="connsiteX1-367" fmla="*/ 537015 w 779841"/>
              <a:gd name="connsiteY1-368" fmla="*/ 1379551 h 2449001"/>
              <a:gd name="connsiteX2-369" fmla="*/ 758445 w 779841"/>
              <a:gd name="connsiteY2-370" fmla="*/ 1406369 h 2449001"/>
              <a:gd name="connsiteX3-371" fmla="*/ 620503 w 779841"/>
              <a:gd name="connsiteY3-372" fmla="*/ 1741335 h 2449001"/>
              <a:gd name="connsiteX4-373" fmla="*/ 604600 w 779841"/>
              <a:gd name="connsiteY4-374" fmla="*/ 2441050 h 2449001"/>
              <a:gd name="connsiteX5-375" fmla="*/ 314378 w 779841"/>
              <a:gd name="connsiteY5-376" fmla="*/ 2445025 h 2449001"/>
              <a:gd name="connsiteX6-377" fmla="*/ 207035 w 779841"/>
              <a:gd name="connsiteY6-378" fmla="*/ 1673750 h 2449001"/>
              <a:gd name="connsiteX7-379" fmla="*/ 203060 w 779841"/>
              <a:gd name="connsiteY7-380" fmla="*/ 2441050 h 2449001"/>
              <a:gd name="connsiteX8-381" fmla="*/ 131498 w 779841"/>
              <a:gd name="connsiteY8-382" fmla="*/ 2449001 h 2449001"/>
              <a:gd name="connsiteX9-383" fmla="*/ 301 w 779841"/>
              <a:gd name="connsiteY9-384" fmla="*/ 1701579 h 2449001"/>
              <a:gd name="connsiteX10-385" fmla="*/ 95814 w 779841"/>
              <a:gd name="connsiteY10-386" fmla="*/ 1597201 h 2449001"/>
              <a:gd name="connsiteX11-387" fmla="*/ 84343 w 779841"/>
              <a:gd name="connsiteY11-388" fmla="*/ 1389262 h 2449001"/>
              <a:gd name="connsiteX12-389" fmla="*/ 334256 w 779841"/>
              <a:gd name="connsiteY12-390" fmla="*/ 1375575 h 2449001"/>
              <a:gd name="connsiteX13-391" fmla="*/ 425696 w 779841"/>
              <a:gd name="connsiteY13-392" fmla="*/ 1331843 h 2449001"/>
              <a:gd name="connsiteX14-393" fmla="*/ 238839 w 779841"/>
              <a:gd name="connsiteY14-394" fmla="*/ 0 h 2449001"/>
              <a:gd name="connsiteX15-395" fmla="*/ 552915 w 779841"/>
              <a:gd name="connsiteY15-396" fmla="*/ 0 h 2449001"/>
              <a:gd name="connsiteX16-397" fmla="*/ 684113 w 779841"/>
              <a:gd name="connsiteY16-398" fmla="*/ 962108 h 2449001"/>
              <a:gd name="connsiteX17-399" fmla="*/ 719893 w 779841"/>
              <a:gd name="connsiteY17-400" fmla="*/ 1307990 h 2449001"/>
              <a:gd name="connsiteX18-401" fmla="*/ 409792 w 779841"/>
              <a:gd name="connsiteY18-402" fmla="*/ 1268233 h 2449001"/>
              <a:gd name="connsiteX19-403" fmla="*/ 99692 w 779841"/>
              <a:gd name="connsiteY19-404" fmla="*/ 1288111 h 2449001"/>
              <a:gd name="connsiteX20-405" fmla="*/ 119570 w 779841"/>
              <a:gd name="connsiteY20-406" fmla="*/ 1017766 h 2449001"/>
              <a:gd name="connsiteX21-407" fmla="*/ 238839 w 779841"/>
              <a:gd name="connsiteY21-408" fmla="*/ 0 h 2449001"/>
              <a:gd name="connsiteX0-409" fmla="*/ 425696 w 794874"/>
              <a:gd name="connsiteY0-410" fmla="*/ 1331843 h 2449001"/>
              <a:gd name="connsiteX1-411" fmla="*/ 537015 w 794874"/>
              <a:gd name="connsiteY1-412" fmla="*/ 1379551 h 2449001"/>
              <a:gd name="connsiteX2-413" fmla="*/ 758445 w 794874"/>
              <a:gd name="connsiteY2-414" fmla="*/ 1406369 h 2449001"/>
              <a:gd name="connsiteX3-415" fmla="*/ 620503 w 794874"/>
              <a:gd name="connsiteY3-416" fmla="*/ 1741335 h 2449001"/>
              <a:gd name="connsiteX4-417" fmla="*/ 604600 w 794874"/>
              <a:gd name="connsiteY4-418" fmla="*/ 2441050 h 2449001"/>
              <a:gd name="connsiteX5-419" fmla="*/ 314378 w 794874"/>
              <a:gd name="connsiteY5-420" fmla="*/ 2445025 h 2449001"/>
              <a:gd name="connsiteX6-421" fmla="*/ 207035 w 794874"/>
              <a:gd name="connsiteY6-422" fmla="*/ 1673750 h 2449001"/>
              <a:gd name="connsiteX7-423" fmla="*/ 203060 w 794874"/>
              <a:gd name="connsiteY7-424" fmla="*/ 2441050 h 2449001"/>
              <a:gd name="connsiteX8-425" fmla="*/ 131498 w 794874"/>
              <a:gd name="connsiteY8-426" fmla="*/ 2449001 h 2449001"/>
              <a:gd name="connsiteX9-427" fmla="*/ 301 w 794874"/>
              <a:gd name="connsiteY9-428" fmla="*/ 1701579 h 2449001"/>
              <a:gd name="connsiteX10-429" fmla="*/ 95814 w 794874"/>
              <a:gd name="connsiteY10-430" fmla="*/ 1597201 h 2449001"/>
              <a:gd name="connsiteX11-431" fmla="*/ 84343 w 794874"/>
              <a:gd name="connsiteY11-432" fmla="*/ 1389262 h 2449001"/>
              <a:gd name="connsiteX12-433" fmla="*/ 334256 w 794874"/>
              <a:gd name="connsiteY12-434" fmla="*/ 1375575 h 2449001"/>
              <a:gd name="connsiteX13-435" fmla="*/ 425696 w 794874"/>
              <a:gd name="connsiteY13-436" fmla="*/ 1331843 h 2449001"/>
              <a:gd name="connsiteX14-437" fmla="*/ 238839 w 794874"/>
              <a:gd name="connsiteY14-438" fmla="*/ 0 h 2449001"/>
              <a:gd name="connsiteX15-439" fmla="*/ 552915 w 794874"/>
              <a:gd name="connsiteY15-440" fmla="*/ 0 h 2449001"/>
              <a:gd name="connsiteX16-441" fmla="*/ 684113 w 794874"/>
              <a:gd name="connsiteY16-442" fmla="*/ 962108 h 2449001"/>
              <a:gd name="connsiteX17-443" fmla="*/ 719893 w 794874"/>
              <a:gd name="connsiteY17-444" fmla="*/ 1307990 h 2449001"/>
              <a:gd name="connsiteX18-445" fmla="*/ 409792 w 794874"/>
              <a:gd name="connsiteY18-446" fmla="*/ 1268233 h 2449001"/>
              <a:gd name="connsiteX19-447" fmla="*/ 99692 w 794874"/>
              <a:gd name="connsiteY19-448" fmla="*/ 1288111 h 2449001"/>
              <a:gd name="connsiteX20-449" fmla="*/ 119570 w 794874"/>
              <a:gd name="connsiteY20-450" fmla="*/ 1017766 h 2449001"/>
              <a:gd name="connsiteX21-451" fmla="*/ 238839 w 794874"/>
              <a:gd name="connsiteY21-452" fmla="*/ 0 h 2449001"/>
              <a:gd name="connsiteX0-453" fmla="*/ 425696 w 794874"/>
              <a:gd name="connsiteY0-454" fmla="*/ 1331843 h 2449001"/>
              <a:gd name="connsiteX1-455" fmla="*/ 537015 w 794874"/>
              <a:gd name="connsiteY1-456" fmla="*/ 1379551 h 2449001"/>
              <a:gd name="connsiteX2-457" fmla="*/ 758445 w 794874"/>
              <a:gd name="connsiteY2-458" fmla="*/ 1406369 h 2449001"/>
              <a:gd name="connsiteX3-459" fmla="*/ 620503 w 794874"/>
              <a:gd name="connsiteY3-460" fmla="*/ 1741335 h 2449001"/>
              <a:gd name="connsiteX4-461" fmla="*/ 604600 w 794874"/>
              <a:gd name="connsiteY4-462" fmla="*/ 2441050 h 2449001"/>
              <a:gd name="connsiteX5-463" fmla="*/ 314378 w 794874"/>
              <a:gd name="connsiteY5-464" fmla="*/ 2445025 h 2449001"/>
              <a:gd name="connsiteX6-465" fmla="*/ 207035 w 794874"/>
              <a:gd name="connsiteY6-466" fmla="*/ 1673750 h 2449001"/>
              <a:gd name="connsiteX7-467" fmla="*/ 203060 w 794874"/>
              <a:gd name="connsiteY7-468" fmla="*/ 2441050 h 2449001"/>
              <a:gd name="connsiteX8-469" fmla="*/ 131498 w 794874"/>
              <a:gd name="connsiteY8-470" fmla="*/ 2449001 h 2449001"/>
              <a:gd name="connsiteX9-471" fmla="*/ 301 w 794874"/>
              <a:gd name="connsiteY9-472" fmla="*/ 1701579 h 2449001"/>
              <a:gd name="connsiteX10-473" fmla="*/ 95814 w 794874"/>
              <a:gd name="connsiteY10-474" fmla="*/ 1597201 h 2449001"/>
              <a:gd name="connsiteX11-475" fmla="*/ 84343 w 794874"/>
              <a:gd name="connsiteY11-476" fmla="*/ 1389262 h 2449001"/>
              <a:gd name="connsiteX12-477" fmla="*/ 334256 w 794874"/>
              <a:gd name="connsiteY12-478" fmla="*/ 1375575 h 2449001"/>
              <a:gd name="connsiteX13-479" fmla="*/ 425696 w 794874"/>
              <a:gd name="connsiteY13-480" fmla="*/ 1331843 h 2449001"/>
              <a:gd name="connsiteX14-481" fmla="*/ 238839 w 794874"/>
              <a:gd name="connsiteY14-482" fmla="*/ 0 h 2449001"/>
              <a:gd name="connsiteX15-483" fmla="*/ 552915 w 794874"/>
              <a:gd name="connsiteY15-484" fmla="*/ 0 h 2449001"/>
              <a:gd name="connsiteX16-485" fmla="*/ 684113 w 794874"/>
              <a:gd name="connsiteY16-486" fmla="*/ 962108 h 2449001"/>
              <a:gd name="connsiteX17-487" fmla="*/ 719893 w 794874"/>
              <a:gd name="connsiteY17-488" fmla="*/ 1307990 h 2449001"/>
              <a:gd name="connsiteX18-489" fmla="*/ 409792 w 794874"/>
              <a:gd name="connsiteY18-490" fmla="*/ 1268233 h 2449001"/>
              <a:gd name="connsiteX19-491" fmla="*/ 99692 w 794874"/>
              <a:gd name="connsiteY19-492" fmla="*/ 1288111 h 2449001"/>
              <a:gd name="connsiteX20-493" fmla="*/ 133257 w 794874"/>
              <a:gd name="connsiteY20-494" fmla="*/ 945913 h 2449001"/>
              <a:gd name="connsiteX21-495" fmla="*/ 238839 w 794874"/>
              <a:gd name="connsiteY21-496" fmla="*/ 0 h 2449001"/>
              <a:gd name="connsiteX0-497" fmla="*/ 425696 w 794874"/>
              <a:gd name="connsiteY0-498" fmla="*/ 1331843 h 2449001"/>
              <a:gd name="connsiteX1-499" fmla="*/ 537015 w 794874"/>
              <a:gd name="connsiteY1-500" fmla="*/ 1379551 h 2449001"/>
              <a:gd name="connsiteX2-501" fmla="*/ 758445 w 794874"/>
              <a:gd name="connsiteY2-502" fmla="*/ 1406369 h 2449001"/>
              <a:gd name="connsiteX3-503" fmla="*/ 620503 w 794874"/>
              <a:gd name="connsiteY3-504" fmla="*/ 1741335 h 2449001"/>
              <a:gd name="connsiteX4-505" fmla="*/ 604600 w 794874"/>
              <a:gd name="connsiteY4-506" fmla="*/ 2441050 h 2449001"/>
              <a:gd name="connsiteX5-507" fmla="*/ 314378 w 794874"/>
              <a:gd name="connsiteY5-508" fmla="*/ 2445025 h 2449001"/>
              <a:gd name="connsiteX6-509" fmla="*/ 207035 w 794874"/>
              <a:gd name="connsiteY6-510" fmla="*/ 1673750 h 2449001"/>
              <a:gd name="connsiteX7-511" fmla="*/ 203060 w 794874"/>
              <a:gd name="connsiteY7-512" fmla="*/ 2441050 h 2449001"/>
              <a:gd name="connsiteX8-513" fmla="*/ 131498 w 794874"/>
              <a:gd name="connsiteY8-514" fmla="*/ 2449001 h 2449001"/>
              <a:gd name="connsiteX9-515" fmla="*/ 301 w 794874"/>
              <a:gd name="connsiteY9-516" fmla="*/ 1701579 h 2449001"/>
              <a:gd name="connsiteX10-517" fmla="*/ 95814 w 794874"/>
              <a:gd name="connsiteY10-518" fmla="*/ 1597201 h 2449001"/>
              <a:gd name="connsiteX11-519" fmla="*/ 84343 w 794874"/>
              <a:gd name="connsiteY11-520" fmla="*/ 1389262 h 2449001"/>
              <a:gd name="connsiteX12-521" fmla="*/ 334256 w 794874"/>
              <a:gd name="connsiteY12-522" fmla="*/ 1375575 h 2449001"/>
              <a:gd name="connsiteX13-523" fmla="*/ 425696 w 794874"/>
              <a:gd name="connsiteY13-524" fmla="*/ 1331843 h 2449001"/>
              <a:gd name="connsiteX14-525" fmla="*/ 238839 w 794874"/>
              <a:gd name="connsiteY14-526" fmla="*/ 0 h 2449001"/>
              <a:gd name="connsiteX15-527" fmla="*/ 552915 w 794874"/>
              <a:gd name="connsiteY15-528" fmla="*/ 0 h 2449001"/>
              <a:gd name="connsiteX16-529" fmla="*/ 684113 w 794874"/>
              <a:gd name="connsiteY16-530" fmla="*/ 962108 h 2449001"/>
              <a:gd name="connsiteX17-531" fmla="*/ 719893 w 794874"/>
              <a:gd name="connsiteY17-532" fmla="*/ 1307990 h 2449001"/>
              <a:gd name="connsiteX18-533" fmla="*/ 409792 w 794874"/>
              <a:gd name="connsiteY18-534" fmla="*/ 1268233 h 2449001"/>
              <a:gd name="connsiteX19-535" fmla="*/ 99692 w 794874"/>
              <a:gd name="connsiteY19-536" fmla="*/ 1288111 h 2449001"/>
              <a:gd name="connsiteX20-537" fmla="*/ 133257 w 794874"/>
              <a:gd name="connsiteY20-538" fmla="*/ 945913 h 2449001"/>
              <a:gd name="connsiteX21-539" fmla="*/ 238839 w 794874"/>
              <a:gd name="connsiteY21-540" fmla="*/ 0 h 2449001"/>
              <a:gd name="connsiteX0-541" fmla="*/ 425696 w 794874"/>
              <a:gd name="connsiteY0-542" fmla="*/ 1331843 h 2449001"/>
              <a:gd name="connsiteX1-543" fmla="*/ 537015 w 794874"/>
              <a:gd name="connsiteY1-544" fmla="*/ 1379551 h 2449001"/>
              <a:gd name="connsiteX2-545" fmla="*/ 758445 w 794874"/>
              <a:gd name="connsiteY2-546" fmla="*/ 1406369 h 2449001"/>
              <a:gd name="connsiteX3-547" fmla="*/ 620503 w 794874"/>
              <a:gd name="connsiteY3-548" fmla="*/ 1741335 h 2449001"/>
              <a:gd name="connsiteX4-549" fmla="*/ 604600 w 794874"/>
              <a:gd name="connsiteY4-550" fmla="*/ 2441050 h 2449001"/>
              <a:gd name="connsiteX5-551" fmla="*/ 314378 w 794874"/>
              <a:gd name="connsiteY5-552" fmla="*/ 2445025 h 2449001"/>
              <a:gd name="connsiteX6-553" fmla="*/ 207035 w 794874"/>
              <a:gd name="connsiteY6-554" fmla="*/ 1673750 h 2449001"/>
              <a:gd name="connsiteX7-555" fmla="*/ 203060 w 794874"/>
              <a:gd name="connsiteY7-556" fmla="*/ 2441050 h 2449001"/>
              <a:gd name="connsiteX8-557" fmla="*/ 131498 w 794874"/>
              <a:gd name="connsiteY8-558" fmla="*/ 2449001 h 2449001"/>
              <a:gd name="connsiteX9-559" fmla="*/ 301 w 794874"/>
              <a:gd name="connsiteY9-560" fmla="*/ 1701579 h 2449001"/>
              <a:gd name="connsiteX10-561" fmla="*/ 95814 w 794874"/>
              <a:gd name="connsiteY10-562" fmla="*/ 1597201 h 2449001"/>
              <a:gd name="connsiteX11-563" fmla="*/ 84343 w 794874"/>
              <a:gd name="connsiteY11-564" fmla="*/ 1389262 h 2449001"/>
              <a:gd name="connsiteX12-565" fmla="*/ 334256 w 794874"/>
              <a:gd name="connsiteY12-566" fmla="*/ 1375575 h 2449001"/>
              <a:gd name="connsiteX13-567" fmla="*/ 425696 w 794874"/>
              <a:gd name="connsiteY13-568" fmla="*/ 1331843 h 2449001"/>
              <a:gd name="connsiteX14-569" fmla="*/ 218310 w 794874"/>
              <a:gd name="connsiteY14-570" fmla="*/ 0 h 2449001"/>
              <a:gd name="connsiteX15-571" fmla="*/ 552915 w 794874"/>
              <a:gd name="connsiteY15-572" fmla="*/ 0 h 2449001"/>
              <a:gd name="connsiteX16-573" fmla="*/ 684113 w 794874"/>
              <a:gd name="connsiteY16-574" fmla="*/ 962108 h 2449001"/>
              <a:gd name="connsiteX17-575" fmla="*/ 719893 w 794874"/>
              <a:gd name="connsiteY17-576" fmla="*/ 1307990 h 2449001"/>
              <a:gd name="connsiteX18-577" fmla="*/ 409792 w 794874"/>
              <a:gd name="connsiteY18-578" fmla="*/ 1268233 h 2449001"/>
              <a:gd name="connsiteX19-579" fmla="*/ 99692 w 794874"/>
              <a:gd name="connsiteY19-580" fmla="*/ 1288111 h 2449001"/>
              <a:gd name="connsiteX20-581" fmla="*/ 133257 w 794874"/>
              <a:gd name="connsiteY20-582" fmla="*/ 945913 h 2449001"/>
              <a:gd name="connsiteX21-583" fmla="*/ 218310 w 794874"/>
              <a:gd name="connsiteY21-584" fmla="*/ 0 h 2449001"/>
              <a:gd name="connsiteX0-585" fmla="*/ 425696 w 794874"/>
              <a:gd name="connsiteY0-586" fmla="*/ 1331843 h 2449001"/>
              <a:gd name="connsiteX1-587" fmla="*/ 537015 w 794874"/>
              <a:gd name="connsiteY1-588" fmla="*/ 1379551 h 2449001"/>
              <a:gd name="connsiteX2-589" fmla="*/ 758445 w 794874"/>
              <a:gd name="connsiteY2-590" fmla="*/ 1406369 h 2449001"/>
              <a:gd name="connsiteX3-591" fmla="*/ 620503 w 794874"/>
              <a:gd name="connsiteY3-592" fmla="*/ 1741335 h 2449001"/>
              <a:gd name="connsiteX4-593" fmla="*/ 604600 w 794874"/>
              <a:gd name="connsiteY4-594" fmla="*/ 2441050 h 2449001"/>
              <a:gd name="connsiteX5-595" fmla="*/ 314378 w 794874"/>
              <a:gd name="connsiteY5-596" fmla="*/ 2445025 h 2449001"/>
              <a:gd name="connsiteX6-597" fmla="*/ 207035 w 794874"/>
              <a:gd name="connsiteY6-598" fmla="*/ 1673750 h 2449001"/>
              <a:gd name="connsiteX7-599" fmla="*/ 203060 w 794874"/>
              <a:gd name="connsiteY7-600" fmla="*/ 2441050 h 2449001"/>
              <a:gd name="connsiteX8-601" fmla="*/ 131498 w 794874"/>
              <a:gd name="connsiteY8-602" fmla="*/ 2449001 h 2449001"/>
              <a:gd name="connsiteX9-603" fmla="*/ 301 w 794874"/>
              <a:gd name="connsiteY9-604" fmla="*/ 1701579 h 2449001"/>
              <a:gd name="connsiteX10-605" fmla="*/ 95814 w 794874"/>
              <a:gd name="connsiteY10-606" fmla="*/ 1597201 h 2449001"/>
              <a:gd name="connsiteX11-607" fmla="*/ 84343 w 794874"/>
              <a:gd name="connsiteY11-608" fmla="*/ 1389262 h 2449001"/>
              <a:gd name="connsiteX12-609" fmla="*/ 334256 w 794874"/>
              <a:gd name="connsiteY12-610" fmla="*/ 1375575 h 2449001"/>
              <a:gd name="connsiteX13-611" fmla="*/ 425696 w 794874"/>
              <a:gd name="connsiteY13-612" fmla="*/ 1331843 h 2449001"/>
              <a:gd name="connsiteX14-613" fmla="*/ 218310 w 794874"/>
              <a:gd name="connsiteY14-614" fmla="*/ 0 h 2449001"/>
              <a:gd name="connsiteX15-615" fmla="*/ 570023 w 794874"/>
              <a:gd name="connsiteY15-616" fmla="*/ 3422 h 2449001"/>
              <a:gd name="connsiteX16-617" fmla="*/ 684113 w 794874"/>
              <a:gd name="connsiteY16-618" fmla="*/ 962108 h 2449001"/>
              <a:gd name="connsiteX17-619" fmla="*/ 719893 w 794874"/>
              <a:gd name="connsiteY17-620" fmla="*/ 1307990 h 2449001"/>
              <a:gd name="connsiteX18-621" fmla="*/ 409792 w 794874"/>
              <a:gd name="connsiteY18-622" fmla="*/ 1268233 h 2449001"/>
              <a:gd name="connsiteX19-623" fmla="*/ 99692 w 794874"/>
              <a:gd name="connsiteY19-624" fmla="*/ 1288111 h 2449001"/>
              <a:gd name="connsiteX20-625" fmla="*/ 133257 w 794874"/>
              <a:gd name="connsiteY20-626" fmla="*/ 945913 h 2449001"/>
              <a:gd name="connsiteX21-627" fmla="*/ 218310 w 794874"/>
              <a:gd name="connsiteY21-628" fmla="*/ 0 h 2449001"/>
              <a:gd name="connsiteX0-629" fmla="*/ 425696 w 794874"/>
              <a:gd name="connsiteY0-630" fmla="*/ 1331843 h 2449001"/>
              <a:gd name="connsiteX1-631" fmla="*/ 537015 w 794874"/>
              <a:gd name="connsiteY1-632" fmla="*/ 1379551 h 2449001"/>
              <a:gd name="connsiteX2-633" fmla="*/ 758445 w 794874"/>
              <a:gd name="connsiteY2-634" fmla="*/ 1406369 h 2449001"/>
              <a:gd name="connsiteX3-635" fmla="*/ 620503 w 794874"/>
              <a:gd name="connsiteY3-636" fmla="*/ 1741335 h 2449001"/>
              <a:gd name="connsiteX4-637" fmla="*/ 604600 w 794874"/>
              <a:gd name="connsiteY4-638" fmla="*/ 2441050 h 2449001"/>
              <a:gd name="connsiteX5-639" fmla="*/ 314378 w 794874"/>
              <a:gd name="connsiteY5-640" fmla="*/ 2445025 h 2449001"/>
              <a:gd name="connsiteX6-641" fmla="*/ 207035 w 794874"/>
              <a:gd name="connsiteY6-642" fmla="*/ 1673750 h 2449001"/>
              <a:gd name="connsiteX7-643" fmla="*/ 203060 w 794874"/>
              <a:gd name="connsiteY7-644" fmla="*/ 2441050 h 2449001"/>
              <a:gd name="connsiteX8-645" fmla="*/ 131498 w 794874"/>
              <a:gd name="connsiteY8-646" fmla="*/ 2449001 h 2449001"/>
              <a:gd name="connsiteX9-647" fmla="*/ 301 w 794874"/>
              <a:gd name="connsiteY9-648" fmla="*/ 1701579 h 2449001"/>
              <a:gd name="connsiteX10-649" fmla="*/ 95814 w 794874"/>
              <a:gd name="connsiteY10-650" fmla="*/ 1597201 h 2449001"/>
              <a:gd name="connsiteX11-651" fmla="*/ 84343 w 794874"/>
              <a:gd name="connsiteY11-652" fmla="*/ 1389262 h 2449001"/>
              <a:gd name="connsiteX12-653" fmla="*/ 334256 w 794874"/>
              <a:gd name="connsiteY12-654" fmla="*/ 1375575 h 2449001"/>
              <a:gd name="connsiteX13-655" fmla="*/ 425696 w 794874"/>
              <a:gd name="connsiteY13-656" fmla="*/ 1331843 h 2449001"/>
              <a:gd name="connsiteX14-657" fmla="*/ 218310 w 794874"/>
              <a:gd name="connsiteY14-658" fmla="*/ 0 h 2449001"/>
              <a:gd name="connsiteX15-659" fmla="*/ 570023 w 794874"/>
              <a:gd name="connsiteY15-660" fmla="*/ 3422 h 2449001"/>
              <a:gd name="connsiteX16-661" fmla="*/ 684113 w 794874"/>
              <a:gd name="connsiteY16-662" fmla="*/ 962108 h 2449001"/>
              <a:gd name="connsiteX17-663" fmla="*/ 719893 w 794874"/>
              <a:gd name="connsiteY17-664" fmla="*/ 1307990 h 2449001"/>
              <a:gd name="connsiteX18-665" fmla="*/ 409792 w 794874"/>
              <a:gd name="connsiteY18-666" fmla="*/ 1268233 h 2449001"/>
              <a:gd name="connsiteX19-667" fmla="*/ 99692 w 794874"/>
              <a:gd name="connsiteY19-668" fmla="*/ 1288111 h 2449001"/>
              <a:gd name="connsiteX20-669" fmla="*/ 133257 w 794874"/>
              <a:gd name="connsiteY20-670" fmla="*/ 945913 h 2449001"/>
              <a:gd name="connsiteX21-671" fmla="*/ 218310 w 794874"/>
              <a:gd name="connsiteY21-672" fmla="*/ 0 h 2449001"/>
              <a:gd name="connsiteX0-673" fmla="*/ 425696 w 794874"/>
              <a:gd name="connsiteY0-674" fmla="*/ 1331843 h 2449001"/>
              <a:gd name="connsiteX1-675" fmla="*/ 537015 w 794874"/>
              <a:gd name="connsiteY1-676" fmla="*/ 1379551 h 2449001"/>
              <a:gd name="connsiteX2-677" fmla="*/ 758445 w 794874"/>
              <a:gd name="connsiteY2-678" fmla="*/ 1406369 h 2449001"/>
              <a:gd name="connsiteX3-679" fmla="*/ 620503 w 794874"/>
              <a:gd name="connsiteY3-680" fmla="*/ 1741335 h 2449001"/>
              <a:gd name="connsiteX4-681" fmla="*/ 604600 w 794874"/>
              <a:gd name="connsiteY4-682" fmla="*/ 2441050 h 2449001"/>
              <a:gd name="connsiteX5-683" fmla="*/ 314378 w 794874"/>
              <a:gd name="connsiteY5-684" fmla="*/ 2445025 h 2449001"/>
              <a:gd name="connsiteX6-685" fmla="*/ 207035 w 794874"/>
              <a:gd name="connsiteY6-686" fmla="*/ 1673750 h 2449001"/>
              <a:gd name="connsiteX7-687" fmla="*/ 203060 w 794874"/>
              <a:gd name="connsiteY7-688" fmla="*/ 2441050 h 2449001"/>
              <a:gd name="connsiteX8-689" fmla="*/ 131498 w 794874"/>
              <a:gd name="connsiteY8-690" fmla="*/ 2449001 h 2449001"/>
              <a:gd name="connsiteX9-691" fmla="*/ 301 w 794874"/>
              <a:gd name="connsiteY9-692" fmla="*/ 1701579 h 2449001"/>
              <a:gd name="connsiteX10-693" fmla="*/ 95814 w 794874"/>
              <a:gd name="connsiteY10-694" fmla="*/ 1597201 h 2449001"/>
              <a:gd name="connsiteX11-695" fmla="*/ 84343 w 794874"/>
              <a:gd name="connsiteY11-696" fmla="*/ 1389262 h 2449001"/>
              <a:gd name="connsiteX12-697" fmla="*/ 334256 w 794874"/>
              <a:gd name="connsiteY12-698" fmla="*/ 1375575 h 2449001"/>
              <a:gd name="connsiteX13-699" fmla="*/ 425696 w 794874"/>
              <a:gd name="connsiteY13-700" fmla="*/ 1331843 h 2449001"/>
              <a:gd name="connsiteX14-701" fmla="*/ 218310 w 794874"/>
              <a:gd name="connsiteY14-702" fmla="*/ 0 h 2449001"/>
              <a:gd name="connsiteX15-703" fmla="*/ 570023 w 794874"/>
              <a:gd name="connsiteY15-704" fmla="*/ 3422 h 2449001"/>
              <a:gd name="connsiteX16-705" fmla="*/ 684113 w 794874"/>
              <a:gd name="connsiteY16-706" fmla="*/ 962108 h 2449001"/>
              <a:gd name="connsiteX17-707" fmla="*/ 719893 w 794874"/>
              <a:gd name="connsiteY17-708" fmla="*/ 1307990 h 2449001"/>
              <a:gd name="connsiteX18-709" fmla="*/ 409792 w 794874"/>
              <a:gd name="connsiteY18-710" fmla="*/ 1268233 h 2449001"/>
              <a:gd name="connsiteX19-711" fmla="*/ 99692 w 794874"/>
              <a:gd name="connsiteY19-712" fmla="*/ 1288111 h 2449001"/>
              <a:gd name="connsiteX20-713" fmla="*/ 133257 w 794874"/>
              <a:gd name="connsiteY20-714" fmla="*/ 945913 h 2449001"/>
              <a:gd name="connsiteX21-715" fmla="*/ 218310 w 794874"/>
              <a:gd name="connsiteY21-716" fmla="*/ 0 h 2449001"/>
              <a:gd name="connsiteX0-717" fmla="*/ 425696 w 791314"/>
              <a:gd name="connsiteY0-718" fmla="*/ 1331843 h 2449001"/>
              <a:gd name="connsiteX1-719" fmla="*/ 537015 w 791314"/>
              <a:gd name="connsiteY1-720" fmla="*/ 1379551 h 2449001"/>
              <a:gd name="connsiteX2-721" fmla="*/ 758445 w 791314"/>
              <a:gd name="connsiteY2-722" fmla="*/ 1406369 h 2449001"/>
              <a:gd name="connsiteX3-723" fmla="*/ 620503 w 791314"/>
              <a:gd name="connsiteY3-724" fmla="*/ 1741335 h 2449001"/>
              <a:gd name="connsiteX4-725" fmla="*/ 604600 w 791314"/>
              <a:gd name="connsiteY4-726" fmla="*/ 2441050 h 2449001"/>
              <a:gd name="connsiteX5-727" fmla="*/ 314378 w 791314"/>
              <a:gd name="connsiteY5-728" fmla="*/ 2445025 h 2449001"/>
              <a:gd name="connsiteX6-729" fmla="*/ 207035 w 791314"/>
              <a:gd name="connsiteY6-730" fmla="*/ 1673750 h 2449001"/>
              <a:gd name="connsiteX7-731" fmla="*/ 203060 w 791314"/>
              <a:gd name="connsiteY7-732" fmla="*/ 2441050 h 2449001"/>
              <a:gd name="connsiteX8-733" fmla="*/ 131498 w 791314"/>
              <a:gd name="connsiteY8-734" fmla="*/ 2449001 h 2449001"/>
              <a:gd name="connsiteX9-735" fmla="*/ 301 w 791314"/>
              <a:gd name="connsiteY9-736" fmla="*/ 1701579 h 2449001"/>
              <a:gd name="connsiteX10-737" fmla="*/ 95814 w 791314"/>
              <a:gd name="connsiteY10-738" fmla="*/ 1597201 h 2449001"/>
              <a:gd name="connsiteX11-739" fmla="*/ 84343 w 791314"/>
              <a:gd name="connsiteY11-740" fmla="*/ 1389262 h 2449001"/>
              <a:gd name="connsiteX12-741" fmla="*/ 334256 w 791314"/>
              <a:gd name="connsiteY12-742" fmla="*/ 1375575 h 2449001"/>
              <a:gd name="connsiteX13-743" fmla="*/ 425696 w 791314"/>
              <a:gd name="connsiteY13-744" fmla="*/ 1331843 h 2449001"/>
              <a:gd name="connsiteX14-745" fmla="*/ 218310 w 791314"/>
              <a:gd name="connsiteY14-746" fmla="*/ 0 h 2449001"/>
              <a:gd name="connsiteX15-747" fmla="*/ 570023 w 791314"/>
              <a:gd name="connsiteY15-748" fmla="*/ 3422 h 2449001"/>
              <a:gd name="connsiteX16-749" fmla="*/ 677271 w 791314"/>
              <a:gd name="connsiteY16-750" fmla="*/ 938156 h 2449001"/>
              <a:gd name="connsiteX17-751" fmla="*/ 719893 w 791314"/>
              <a:gd name="connsiteY17-752" fmla="*/ 1307990 h 2449001"/>
              <a:gd name="connsiteX18-753" fmla="*/ 409792 w 791314"/>
              <a:gd name="connsiteY18-754" fmla="*/ 1268233 h 2449001"/>
              <a:gd name="connsiteX19-755" fmla="*/ 99692 w 791314"/>
              <a:gd name="connsiteY19-756" fmla="*/ 1288111 h 2449001"/>
              <a:gd name="connsiteX20-757" fmla="*/ 133257 w 791314"/>
              <a:gd name="connsiteY20-758" fmla="*/ 945913 h 2449001"/>
              <a:gd name="connsiteX21-759" fmla="*/ 218310 w 791314"/>
              <a:gd name="connsiteY21-760" fmla="*/ 0 h 2449001"/>
              <a:gd name="connsiteX0-761" fmla="*/ 425696 w 791740"/>
              <a:gd name="connsiteY0-762" fmla="*/ 1331843 h 2449001"/>
              <a:gd name="connsiteX1-763" fmla="*/ 537015 w 791740"/>
              <a:gd name="connsiteY1-764" fmla="*/ 1379551 h 2449001"/>
              <a:gd name="connsiteX2-765" fmla="*/ 775553 w 791740"/>
              <a:gd name="connsiteY2-766" fmla="*/ 1406369 h 2449001"/>
              <a:gd name="connsiteX3-767" fmla="*/ 620503 w 791740"/>
              <a:gd name="connsiteY3-768" fmla="*/ 1741335 h 2449001"/>
              <a:gd name="connsiteX4-769" fmla="*/ 604600 w 791740"/>
              <a:gd name="connsiteY4-770" fmla="*/ 2441050 h 2449001"/>
              <a:gd name="connsiteX5-771" fmla="*/ 314378 w 791740"/>
              <a:gd name="connsiteY5-772" fmla="*/ 2445025 h 2449001"/>
              <a:gd name="connsiteX6-773" fmla="*/ 207035 w 791740"/>
              <a:gd name="connsiteY6-774" fmla="*/ 1673750 h 2449001"/>
              <a:gd name="connsiteX7-775" fmla="*/ 203060 w 791740"/>
              <a:gd name="connsiteY7-776" fmla="*/ 2441050 h 2449001"/>
              <a:gd name="connsiteX8-777" fmla="*/ 131498 w 791740"/>
              <a:gd name="connsiteY8-778" fmla="*/ 2449001 h 2449001"/>
              <a:gd name="connsiteX9-779" fmla="*/ 301 w 791740"/>
              <a:gd name="connsiteY9-780" fmla="*/ 1701579 h 2449001"/>
              <a:gd name="connsiteX10-781" fmla="*/ 95814 w 791740"/>
              <a:gd name="connsiteY10-782" fmla="*/ 1597201 h 2449001"/>
              <a:gd name="connsiteX11-783" fmla="*/ 84343 w 791740"/>
              <a:gd name="connsiteY11-784" fmla="*/ 1389262 h 2449001"/>
              <a:gd name="connsiteX12-785" fmla="*/ 334256 w 791740"/>
              <a:gd name="connsiteY12-786" fmla="*/ 1375575 h 2449001"/>
              <a:gd name="connsiteX13-787" fmla="*/ 425696 w 791740"/>
              <a:gd name="connsiteY13-788" fmla="*/ 1331843 h 2449001"/>
              <a:gd name="connsiteX14-789" fmla="*/ 218310 w 791740"/>
              <a:gd name="connsiteY14-790" fmla="*/ 0 h 2449001"/>
              <a:gd name="connsiteX15-791" fmla="*/ 570023 w 791740"/>
              <a:gd name="connsiteY15-792" fmla="*/ 3422 h 2449001"/>
              <a:gd name="connsiteX16-793" fmla="*/ 677271 w 791740"/>
              <a:gd name="connsiteY16-794" fmla="*/ 938156 h 2449001"/>
              <a:gd name="connsiteX17-795" fmla="*/ 719893 w 791740"/>
              <a:gd name="connsiteY17-796" fmla="*/ 1307990 h 2449001"/>
              <a:gd name="connsiteX18-797" fmla="*/ 409792 w 791740"/>
              <a:gd name="connsiteY18-798" fmla="*/ 1268233 h 2449001"/>
              <a:gd name="connsiteX19-799" fmla="*/ 99692 w 791740"/>
              <a:gd name="connsiteY19-800" fmla="*/ 1288111 h 2449001"/>
              <a:gd name="connsiteX20-801" fmla="*/ 133257 w 791740"/>
              <a:gd name="connsiteY20-802" fmla="*/ 945913 h 2449001"/>
              <a:gd name="connsiteX21-803" fmla="*/ 218310 w 791740"/>
              <a:gd name="connsiteY21-804" fmla="*/ 0 h 2449001"/>
              <a:gd name="connsiteX0-805" fmla="*/ 425696 w 798638"/>
              <a:gd name="connsiteY0-806" fmla="*/ 1331843 h 2449001"/>
              <a:gd name="connsiteX1-807" fmla="*/ 537015 w 798638"/>
              <a:gd name="connsiteY1-808" fmla="*/ 1379551 h 2449001"/>
              <a:gd name="connsiteX2-809" fmla="*/ 775553 w 798638"/>
              <a:gd name="connsiteY2-810" fmla="*/ 1406369 h 2449001"/>
              <a:gd name="connsiteX3-811" fmla="*/ 620503 w 798638"/>
              <a:gd name="connsiteY3-812" fmla="*/ 1741335 h 2449001"/>
              <a:gd name="connsiteX4-813" fmla="*/ 604600 w 798638"/>
              <a:gd name="connsiteY4-814" fmla="*/ 2441050 h 2449001"/>
              <a:gd name="connsiteX5-815" fmla="*/ 314378 w 798638"/>
              <a:gd name="connsiteY5-816" fmla="*/ 2445025 h 2449001"/>
              <a:gd name="connsiteX6-817" fmla="*/ 207035 w 798638"/>
              <a:gd name="connsiteY6-818" fmla="*/ 1673750 h 2449001"/>
              <a:gd name="connsiteX7-819" fmla="*/ 203060 w 798638"/>
              <a:gd name="connsiteY7-820" fmla="*/ 2441050 h 2449001"/>
              <a:gd name="connsiteX8-821" fmla="*/ 131498 w 798638"/>
              <a:gd name="connsiteY8-822" fmla="*/ 2449001 h 2449001"/>
              <a:gd name="connsiteX9-823" fmla="*/ 301 w 798638"/>
              <a:gd name="connsiteY9-824" fmla="*/ 1701579 h 2449001"/>
              <a:gd name="connsiteX10-825" fmla="*/ 95814 w 798638"/>
              <a:gd name="connsiteY10-826" fmla="*/ 1597201 h 2449001"/>
              <a:gd name="connsiteX11-827" fmla="*/ 84343 w 798638"/>
              <a:gd name="connsiteY11-828" fmla="*/ 1389262 h 2449001"/>
              <a:gd name="connsiteX12-829" fmla="*/ 334256 w 798638"/>
              <a:gd name="connsiteY12-830" fmla="*/ 1375575 h 2449001"/>
              <a:gd name="connsiteX13-831" fmla="*/ 425696 w 798638"/>
              <a:gd name="connsiteY13-832" fmla="*/ 1331843 h 2449001"/>
              <a:gd name="connsiteX14-833" fmla="*/ 218310 w 798638"/>
              <a:gd name="connsiteY14-834" fmla="*/ 0 h 2449001"/>
              <a:gd name="connsiteX15-835" fmla="*/ 570023 w 798638"/>
              <a:gd name="connsiteY15-836" fmla="*/ 3422 h 2449001"/>
              <a:gd name="connsiteX16-837" fmla="*/ 677271 w 798638"/>
              <a:gd name="connsiteY16-838" fmla="*/ 938156 h 2449001"/>
              <a:gd name="connsiteX17-839" fmla="*/ 719893 w 798638"/>
              <a:gd name="connsiteY17-840" fmla="*/ 1307990 h 2449001"/>
              <a:gd name="connsiteX18-841" fmla="*/ 409792 w 798638"/>
              <a:gd name="connsiteY18-842" fmla="*/ 1268233 h 2449001"/>
              <a:gd name="connsiteX19-843" fmla="*/ 99692 w 798638"/>
              <a:gd name="connsiteY19-844" fmla="*/ 1288111 h 2449001"/>
              <a:gd name="connsiteX20-845" fmla="*/ 133257 w 798638"/>
              <a:gd name="connsiteY20-846" fmla="*/ 945913 h 2449001"/>
              <a:gd name="connsiteX21-847" fmla="*/ 218310 w 798638"/>
              <a:gd name="connsiteY21-848" fmla="*/ 0 h 2449001"/>
              <a:gd name="connsiteX0-849" fmla="*/ 425696 w 798137"/>
              <a:gd name="connsiteY0-850" fmla="*/ 1331843 h 2449001"/>
              <a:gd name="connsiteX1-851" fmla="*/ 537015 w 798137"/>
              <a:gd name="connsiteY1-852" fmla="*/ 1379551 h 2449001"/>
              <a:gd name="connsiteX2-853" fmla="*/ 775553 w 798137"/>
              <a:gd name="connsiteY2-854" fmla="*/ 1406369 h 2449001"/>
              <a:gd name="connsiteX3-855" fmla="*/ 613659 w 798137"/>
              <a:gd name="connsiteY3-856" fmla="*/ 1785816 h 2449001"/>
              <a:gd name="connsiteX4-857" fmla="*/ 604600 w 798137"/>
              <a:gd name="connsiteY4-858" fmla="*/ 2441050 h 2449001"/>
              <a:gd name="connsiteX5-859" fmla="*/ 314378 w 798137"/>
              <a:gd name="connsiteY5-860" fmla="*/ 2445025 h 2449001"/>
              <a:gd name="connsiteX6-861" fmla="*/ 207035 w 798137"/>
              <a:gd name="connsiteY6-862" fmla="*/ 1673750 h 2449001"/>
              <a:gd name="connsiteX7-863" fmla="*/ 203060 w 798137"/>
              <a:gd name="connsiteY7-864" fmla="*/ 2441050 h 2449001"/>
              <a:gd name="connsiteX8-865" fmla="*/ 131498 w 798137"/>
              <a:gd name="connsiteY8-866" fmla="*/ 2449001 h 2449001"/>
              <a:gd name="connsiteX9-867" fmla="*/ 301 w 798137"/>
              <a:gd name="connsiteY9-868" fmla="*/ 1701579 h 2449001"/>
              <a:gd name="connsiteX10-869" fmla="*/ 95814 w 798137"/>
              <a:gd name="connsiteY10-870" fmla="*/ 1597201 h 2449001"/>
              <a:gd name="connsiteX11-871" fmla="*/ 84343 w 798137"/>
              <a:gd name="connsiteY11-872" fmla="*/ 1389262 h 2449001"/>
              <a:gd name="connsiteX12-873" fmla="*/ 334256 w 798137"/>
              <a:gd name="connsiteY12-874" fmla="*/ 1375575 h 2449001"/>
              <a:gd name="connsiteX13-875" fmla="*/ 425696 w 798137"/>
              <a:gd name="connsiteY13-876" fmla="*/ 1331843 h 2449001"/>
              <a:gd name="connsiteX14-877" fmla="*/ 218310 w 798137"/>
              <a:gd name="connsiteY14-878" fmla="*/ 0 h 2449001"/>
              <a:gd name="connsiteX15-879" fmla="*/ 570023 w 798137"/>
              <a:gd name="connsiteY15-880" fmla="*/ 3422 h 2449001"/>
              <a:gd name="connsiteX16-881" fmla="*/ 677271 w 798137"/>
              <a:gd name="connsiteY16-882" fmla="*/ 938156 h 2449001"/>
              <a:gd name="connsiteX17-883" fmla="*/ 719893 w 798137"/>
              <a:gd name="connsiteY17-884" fmla="*/ 1307990 h 2449001"/>
              <a:gd name="connsiteX18-885" fmla="*/ 409792 w 798137"/>
              <a:gd name="connsiteY18-886" fmla="*/ 1268233 h 2449001"/>
              <a:gd name="connsiteX19-887" fmla="*/ 99692 w 798137"/>
              <a:gd name="connsiteY19-888" fmla="*/ 1288111 h 2449001"/>
              <a:gd name="connsiteX20-889" fmla="*/ 133257 w 798137"/>
              <a:gd name="connsiteY20-890" fmla="*/ 945913 h 2449001"/>
              <a:gd name="connsiteX21-891" fmla="*/ 218310 w 798137"/>
              <a:gd name="connsiteY21-892" fmla="*/ 0 h 2449001"/>
              <a:gd name="connsiteX0-893" fmla="*/ 425696 w 797686"/>
              <a:gd name="connsiteY0-894" fmla="*/ 1331843 h 2449001"/>
              <a:gd name="connsiteX1-895" fmla="*/ 537015 w 797686"/>
              <a:gd name="connsiteY1-896" fmla="*/ 1379551 h 2449001"/>
              <a:gd name="connsiteX2-897" fmla="*/ 775553 w 797686"/>
              <a:gd name="connsiteY2-898" fmla="*/ 1406369 h 2449001"/>
              <a:gd name="connsiteX3-899" fmla="*/ 613659 w 797686"/>
              <a:gd name="connsiteY3-900" fmla="*/ 1785816 h 2449001"/>
              <a:gd name="connsiteX4-901" fmla="*/ 604600 w 797686"/>
              <a:gd name="connsiteY4-902" fmla="*/ 2441050 h 2449001"/>
              <a:gd name="connsiteX5-903" fmla="*/ 314378 w 797686"/>
              <a:gd name="connsiteY5-904" fmla="*/ 2445025 h 2449001"/>
              <a:gd name="connsiteX6-905" fmla="*/ 207035 w 797686"/>
              <a:gd name="connsiteY6-906" fmla="*/ 1673750 h 2449001"/>
              <a:gd name="connsiteX7-907" fmla="*/ 203060 w 797686"/>
              <a:gd name="connsiteY7-908" fmla="*/ 2441050 h 2449001"/>
              <a:gd name="connsiteX8-909" fmla="*/ 131498 w 797686"/>
              <a:gd name="connsiteY8-910" fmla="*/ 2449001 h 2449001"/>
              <a:gd name="connsiteX9-911" fmla="*/ 301 w 797686"/>
              <a:gd name="connsiteY9-912" fmla="*/ 1701579 h 2449001"/>
              <a:gd name="connsiteX10-913" fmla="*/ 95814 w 797686"/>
              <a:gd name="connsiteY10-914" fmla="*/ 1597201 h 2449001"/>
              <a:gd name="connsiteX11-915" fmla="*/ 84343 w 797686"/>
              <a:gd name="connsiteY11-916" fmla="*/ 1389262 h 2449001"/>
              <a:gd name="connsiteX12-917" fmla="*/ 334256 w 797686"/>
              <a:gd name="connsiteY12-918" fmla="*/ 1375575 h 2449001"/>
              <a:gd name="connsiteX13-919" fmla="*/ 425696 w 797686"/>
              <a:gd name="connsiteY13-920" fmla="*/ 1331843 h 2449001"/>
              <a:gd name="connsiteX14-921" fmla="*/ 218310 w 797686"/>
              <a:gd name="connsiteY14-922" fmla="*/ 0 h 2449001"/>
              <a:gd name="connsiteX15-923" fmla="*/ 570023 w 797686"/>
              <a:gd name="connsiteY15-924" fmla="*/ 3422 h 2449001"/>
              <a:gd name="connsiteX16-925" fmla="*/ 677271 w 797686"/>
              <a:gd name="connsiteY16-926" fmla="*/ 938156 h 2449001"/>
              <a:gd name="connsiteX17-927" fmla="*/ 719893 w 797686"/>
              <a:gd name="connsiteY17-928" fmla="*/ 1307990 h 2449001"/>
              <a:gd name="connsiteX18-929" fmla="*/ 409792 w 797686"/>
              <a:gd name="connsiteY18-930" fmla="*/ 1268233 h 2449001"/>
              <a:gd name="connsiteX19-931" fmla="*/ 99692 w 797686"/>
              <a:gd name="connsiteY19-932" fmla="*/ 1288111 h 2449001"/>
              <a:gd name="connsiteX20-933" fmla="*/ 133257 w 797686"/>
              <a:gd name="connsiteY20-934" fmla="*/ 945913 h 2449001"/>
              <a:gd name="connsiteX21-935" fmla="*/ 218310 w 797686"/>
              <a:gd name="connsiteY21-936" fmla="*/ 0 h 2449001"/>
              <a:gd name="connsiteX0-937" fmla="*/ 425696 w 797686"/>
              <a:gd name="connsiteY0-938" fmla="*/ 1331843 h 2449001"/>
              <a:gd name="connsiteX1-939" fmla="*/ 537015 w 797686"/>
              <a:gd name="connsiteY1-940" fmla="*/ 1379551 h 2449001"/>
              <a:gd name="connsiteX2-941" fmla="*/ 775553 w 797686"/>
              <a:gd name="connsiteY2-942" fmla="*/ 1406369 h 2449001"/>
              <a:gd name="connsiteX3-943" fmla="*/ 613659 w 797686"/>
              <a:gd name="connsiteY3-944" fmla="*/ 1785816 h 2449001"/>
              <a:gd name="connsiteX4-945" fmla="*/ 604600 w 797686"/>
              <a:gd name="connsiteY4-946" fmla="*/ 2441050 h 2449001"/>
              <a:gd name="connsiteX5-947" fmla="*/ 314378 w 797686"/>
              <a:gd name="connsiteY5-948" fmla="*/ 2445025 h 2449001"/>
              <a:gd name="connsiteX6-949" fmla="*/ 213878 w 797686"/>
              <a:gd name="connsiteY6-950" fmla="*/ 1707967 h 2449001"/>
              <a:gd name="connsiteX7-951" fmla="*/ 203060 w 797686"/>
              <a:gd name="connsiteY7-952" fmla="*/ 2441050 h 2449001"/>
              <a:gd name="connsiteX8-953" fmla="*/ 131498 w 797686"/>
              <a:gd name="connsiteY8-954" fmla="*/ 2449001 h 2449001"/>
              <a:gd name="connsiteX9-955" fmla="*/ 301 w 797686"/>
              <a:gd name="connsiteY9-956" fmla="*/ 1701579 h 2449001"/>
              <a:gd name="connsiteX10-957" fmla="*/ 95814 w 797686"/>
              <a:gd name="connsiteY10-958" fmla="*/ 1597201 h 2449001"/>
              <a:gd name="connsiteX11-959" fmla="*/ 84343 w 797686"/>
              <a:gd name="connsiteY11-960" fmla="*/ 1389262 h 2449001"/>
              <a:gd name="connsiteX12-961" fmla="*/ 334256 w 797686"/>
              <a:gd name="connsiteY12-962" fmla="*/ 1375575 h 2449001"/>
              <a:gd name="connsiteX13-963" fmla="*/ 425696 w 797686"/>
              <a:gd name="connsiteY13-964" fmla="*/ 1331843 h 2449001"/>
              <a:gd name="connsiteX14-965" fmla="*/ 218310 w 797686"/>
              <a:gd name="connsiteY14-966" fmla="*/ 0 h 2449001"/>
              <a:gd name="connsiteX15-967" fmla="*/ 570023 w 797686"/>
              <a:gd name="connsiteY15-968" fmla="*/ 3422 h 2449001"/>
              <a:gd name="connsiteX16-969" fmla="*/ 677271 w 797686"/>
              <a:gd name="connsiteY16-970" fmla="*/ 938156 h 2449001"/>
              <a:gd name="connsiteX17-971" fmla="*/ 719893 w 797686"/>
              <a:gd name="connsiteY17-972" fmla="*/ 1307990 h 2449001"/>
              <a:gd name="connsiteX18-973" fmla="*/ 409792 w 797686"/>
              <a:gd name="connsiteY18-974" fmla="*/ 1268233 h 2449001"/>
              <a:gd name="connsiteX19-975" fmla="*/ 99692 w 797686"/>
              <a:gd name="connsiteY19-976" fmla="*/ 1288111 h 2449001"/>
              <a:gd name="connsiteX20-977" fmla="*/ 133257 w 797686"/>
              <a:gd name="connsiteY20-978" fmla="*/ 945913 h 2449001"/>
              <a:gd name="connsiteX21-979" fmla="*/ 218310 w 797686"/>
              <a:gd name="connsiteY21-980" fmla="*/ 0 h 2449001"/>
              <a:gd name="connsiteX0-981" fmla="*/ 425696 w 797686"/>
              <a:gd name="connsiteY0-982" fmla="*/ 1331843 h 2449001"/>
              <a:gd name="connsiteX1-983" fmla="*/ 537015 w 797686"/>
              <a:gd name="connsiteY1-984" fmla="*/ 1379551 h 2449001"/>
              <a:gd name="connsiteX2-985" fmla="*/ 775553 w 797686"/>
              <a:gd name="connsiteY2-986" fmla="*/ 1406369 h 2449001"/>
              <a:gd name="connsiteX3-987" fmla="*/ 613659 w 797686"/>
              <a:gd name="connsiteY3-988" fmla="*/ 1785816 h 2449001"/>
              <a:gd name="connsiteX4-989" fmla="*/ 604600 w 797686"/>
              <a:gd name="connsiteY4-990" fmla="*/ 2441050 h 2449001"/>
              <a:gd name="connsiteX5-991" fmla="*/ 314378 w 797686"/>
              <a:gd name="connsiteY5-992" fmla="*/ 2445025 h 2449001"/>
              <a:gd name="connsiteX6-993" fmla="*/ 213878 w 797686"/>
              <a:gd name="connsiteY6-994" fmla="*/ 1707967 h 2449001"/>
              <a:gd name="connsiteX7-995" fmla="*/ 203060 w 797686"/>
              <a:gd name="connsiteY7-996" fmla="*/ 2441050 h 2449001"/>
              <a:gd name="connsiteX8-997" fmla="*/ 131498 w 797686"/>
              <a:gd name="connsiteY8-998" fmla="*/ 2449001 h 2449001"/>
              <a:gd name="connsiteX9-999" fmla="*/ 301 w 797686"/>
              <a:gd name="connsiteY9-1000" fmla="*/ 1701579 h 2449001"/>
              <a:gd name="connsiteX10-1001" fmla="*/ 95814 w 797686"/>
              <a:gd name="connsiteY10-1002" fmla="*/ 1597201 h 2449001"/>
              <a:gd name="connsiteX11-1003" fmla="*/ 84343 w 797686"/>
              <a:gd name="connsiteY11-1004" fmla="*/ 1389262 h 2449001"/>
              <a:gd name="connsiteX12-1005" fmla="*/ 334256 w 797686"/>
              <a:gd name="connsiteY12-1006" fmla="*/ 1375575 h 2449001"/>
              <a:gd name="connsiteX13-1007" fmla="*/ 425696 w 797686"/>
              <a:gd name="connsiteY13-1008" fmla="*/ 1331843 h 2449001"/>
              <a:gd name="connsiteX14-1009" fmla="*/ 218310 w 797686"/>
              <a:gd name="connsiteY14-1010" fmla="*/ 0 h 2449001"/>
              <a:gd name="connsiteX15-1011" fmla="*/ 570023 w 797686"/>
              <a:gd name="connsiteY15-1012" fmla="*/ 3422 h 2449001"/>
              <a:gd name="connsiteX16-1013" fmla="*/ 677271 w 797686"/>
              <a:gd name="connsiteY16-1014" fmla="*/ 938156 h 2449001"/>
              <a:gd name="connsiteX17-1015" fmla="*/ 719893 w 797686"/>
              <a:gd name="connsiteY17-1016" fmla="*/ 1307990 h 2449001"/>
              <a:gd name="connsiteX18-1017" fmla="*/ 409792 w 797686"/>
              <a:gd name="connsiteY18-1018" fmla="*/ 1268233 h 2449001"/>
              <a:gd name="connsiteX19-1019" fmla="*/ 99692 w 797686"/>
              <a:gd name="connsiteY19-1020" fmla="*/ 1288111 h 2449001"/>
              <a:gd name="connsiteX20-1021" fmla="*/ 133257 w 797686"/>
              <a:gd name="connsiteY20-1022" fmla="*/ 945913 h 2449001"/>
              <a:gd name="connsiteX21-1023" fmla="*/ 218310 w 797686"/>
              <a:gd name="connsiteY21-1024" fmla="*/ 0 h 2449001"/>
              <a:gd name="connsiteX0-1025" fmla="*/ 425696 w 797686"/>
              <a:gd name="connsiteY0-1026" fmla="*/ 1331843 h 2449001"/>
              <a:gd name="connsiteX1-1027" fmla="*/ 537015 w 797686"/>
              <a:gd name="connsiteY1-1028" fmla="*/ 1379551 h 2449001"/>
              <a:gd name="connsiteX2-1029" fmla="*/ 775553 w 797686"/>
              <a:gd name="connsiteY2-1030" fmla="*/ 1406369 h 2449001"/>
              <a:gd name="connsiteX3-1031" fmla="*/ 613659 w 797686"/>
              <a:gd name="connsiteY3-1032" fmla="*/ 1785816 h 2449001"/>
              <a:gd name="connsiteX4-1033" fmla="*/ 604600 w 797686"/>
              <a:gd name="connsiteY4-1034" fmla="*/ 2441050 h 2449001"/>
              <a:gd name="connsiteX5-1035" fmla="*/ 314378 w 797686"/>
              <a:gd name="connsiteY5-1036" fmla="*/ 2445025 h 2449001"/>
              <a:gd name="connsiteX6-1037" fmla="*/ 224143 w 797686"/>
              <a:gd name="connsiteY6-1038" fmla="*/ 1721654 h 2449001"/>
              <a:gd name="connsiteX7-1039" fmla="*/ 203060 w 797686"/>
              <a:gd name="connsiteY7-1040" fmla="*/ 2441050 h 2449001"/>
              <a:gd name="connsiteX8-1041" fmla="*/ 131498 w 797686"/>
              <a:gd name="connsiteY8-1042" fmla="*/ 2449001 h 2449001"/>
              <a:gd name="connsiteX9-1043" fmla="*/ 301 w 797686"/>
              <a:gd name="connsiteY9-1044" fmla="*/ 1701579 h 2449001"/>
              <a:gd name="connsiteX10-1045" fmla="*/ 95814 w 797686"/>
              <a:gd name="connsiteY10-1046" fmla="*/ 1597201 h 2449001"/>
              <a:gd name="connsiteX11-1047" fmla="*/ 84343 w 797686"/>
              <a:gd name="connsiteY11-1048" fmla="*/ 1389262 h 2449001"/>
              <a:gd name="connsiteX12-1049" fmla="*/ 334256 w 797686"/>
              <a:gd name="connsiteY12-1050" fmla="*/ 1375575 h 2449001"/>
              <a:gd name="connsiteX13-1051" fmla="*/ 425696 w 797686"/>
              <a:gd name="connsiteY13-1052" fmla="*/ 1331843 h 2449001"/>
              <a:gd name="connsiteX14-1053" fmla="*/ 218310 w 797686"/>
              <a:gd name="connsiteY14-1054" fmla="*/ 0 h 2449001"/>
              <a:gd name="connsiteX15-1055" fmla="*/ 570023 w 797686"/>
              <a:gd name="connsiteY15-1056" fmla="*/ 3422 h 2449001"/>
              <a:gd name="connsiteX16-1057" fmla="*/ 677271 w 797686"/>
              <a:gd name="connsiteY16-1058" fmla="*/ 938156 h 2449001"/>
              <a:gd name="connsiteX17-1059" fmla="*/ 719893 w 797686"/>
              <a:gd name="connsiteY17-1060" fmla="*/ 1307990 h 2449001"/>
              <a:gd name="connsiteX18-1061" fmla="*/ 409792 w 797686"/>
              <a:gd name="connsiteY18-1062" fmla="*/ 1268233 h 2449001"/>
              <a:gd name="connsiteX19-1063" fmla="*/ 99692 w 797686"/>
              <a:gd name="connsiteY19-1064" fmla="*/ 1288111 h 2449001"/>
              <a:gd name="connsiteX20-1065" fmla="*/ 133257 w 797686"/>
              <a:gd name="connsiteY20-1066" fmla="*/ 945913 h 2449001"/>
              <a:gd name="connsiteX21-1067" fmla="*/ 218310 w 797686"/>
              <a:gd name="connsiteY21-1068" fmla="*/ 0 h 2449001"/>
              <a:gd name="connsiteX0-1069" fmla="*/ 425647 w 797637"/>
              <a:gd name="connsiteY0-1070" fmla="*/ 1331843 h 2449001"/>
              <a:gd name="connsiteX1-1071" fmla="*/ 536966 w 797637"/>
              <a:gd name="connsiteY1-1072" fmla="*/ 1379551 h 2449001"/>
              <a:gd name="connsiteX2-1073" fmla="*/ 775504 w 797637"/>
              <a:gd name="connsiteY2-1074" fmla="*/ 1406369 h 2449001"/>
              <a:gd name="connsiteX3-1075" fmla="*/ 613610 w 797637"/>
              <a:gd name="connsiteY3-1076" fmla="*/ 1785816 h 2449001"/>
              <a:gd name="connsiteX4-1077" fmla="*/ 604551 w 797637"/>
              <a:gd name="connsiteY4-1078" fmla="*/ 2441050 h 2449001"/>
              <a:gd name="connsiteX5-1079" fmla="*/ 314329 w 797637"/>
              <a:gd name="connsiteY5-1080" fmla="*/ 2445025 h 2449001"/>
              <a:gd name="connsiteX6-1081" fmla="*/ 224094 w 797637"/>
              <a:gd name="connsiteY6-1082" fmla="*/ 1721654 h 2449001"/>
              <a:gd name="connsiteX7-1083" fmla="*/ 203011 w 797637"/>
              <a:gd name="connsiteY7-1084" fmla="*/ 2441050 h 2449001"/>
              <a:gd name="connsiteX8-1085" fmla="*/ 131449 w 797637"/>
              <a:gd name="connsiteY8-1086" fmla="*/ 2449001 h 2449001"/>
              <a:gd name="connsiteX9-1087" fmla="*/ 252 w 797637"/>
              <a:gd name="connsiteY9-1088" fmla="*/ 1701579 h 2449001"/>
              <a:gd name="connsiteX10-1089" fmla="*/ 112873 w 797637"/>
              <a:gd name="connsiteY10-1090" fmla="*/ 1641682 h 2449001"/>
              <a:gd name="connsiteX11-1091" fmla="*/ 84294 w 797637"/>
              <a:gd name="connsiteY11-1092" fmla="*/ 1389262 h 2449001"/>
              <a:gd name="connsiteX12-1093" fmla="*/ 334207 w 797637"/>
              <a:gd name="connsiteY12-1094" fmla="*/ 1375575 h 2449001"/>
              <a:gd name="connsiteX13-1095" fmla="*/ 425647 w 797637"/>
              <a:gd name="connsiteY13-1096" fmla="*/ 1331843 h 2449001"/>
              <a:gd name="connsiteX14-1097" fmla="*/ 218261 w 797637"/>
              <a:gd name="connsiteY14-1098" fmla="*/ 0 h 2449001"/>
              <a:gd name="connsiteX15-1099" fmla="*/ 569974 w 797637"/>
              <a:gd name="connsiteY15-1100" fmla="*/ 3422 h 2449001"/>
              <a:gd name="connsiteX16-1101" fmla="*/ 677222 w 797637"/>
              <a:gd name="connsiteY16-1102" fmla="*/ 938156 h 2449001"/>
              <a:gd name="connsiteX17-1103" fmla="*/ 719844 w 797637"/>
              <a:gd name="connsiteY17-1104" fmla="*/ 1307990 h 2449001"/>
              <a:gd name="connsiteX18-1105" fmla="*/ 409743 w 797637"/>
              <a:gd name="connsiteY18-1106" fmla="*/ 1268233 h 2449001"/>
              <a:gd name="connsiteX19-1107" fmla="*/ 99643 w 797637"/>
              <a:gd name="connsiteY19-1108" fmla="*/ 1288111 h 2449001"/>
              <a:gd name="connsiteX20-1109" fmla="*/ 133208 w 797637"/>
              <a:gd name="connsiteY20-1110" fmla="*/ 945913 h 2449001"/>
              <a:gd name="connsiteX21-1111" fmla="*/ 218261 w 797637"/>
              <a:gd name="connsiteY21-1112" fmla="*/ 0 h 2449001"/>
              <a:gd name="connsiteX0-1113" fmla="*/ 425647 w 797637"/>
              <a:gd name="connsiteY0-1114" fmla="*/ 1331843 h 2449001"/>
              <a:gd name="connsiteX1-1115" fmla="*/ 536966 w 797637"/>
              <a:gd name="connsiteY1-1116" fmla="*/ 1379551 h 2449001"/>
              <a:gd name="connsiteX2-1117" fmla="*/ 775504 w 797637"/>
              <a:gd name="connsiteY2-1118" fmla="*/ 1406369 h 2449001"/>
              <a:gd name="connsiteX3-1119" fmla="*/ 613610 w 797637"/>
              <a:gd name="connsiteY3-1120" fmla="*/ 1785816 h 2449001"/>
              <a:gd name="connsiteX4-1121" fmla="*/ 604551 w 797637"/>
              <a:gd name="connsiteY4-1122" fmla="*/ 2441050 h 2449001"/>
              <a:gd name="connsiteX5-1123" fmla="*/ 314329 w 797637"/>
              <a:gd name="connsiteY5-1124" fmla="*/ 2445025 h 2449001"/>
              <a:gd name="connsiteX6-1125" fmla="*/ 224094 w 797637"/>
              <a:gd name="connsiteY6-1126" fmla="*/ 1721654 h 2449001"/>
              <a:gd name="connsiteX7-1127" fmla="*/ 203011 w 797637"/>
              <a:gd name="connsiteY7-1128" fmla="*/ 2441050 h 2449001"/>
              <a:gd name="connsiteX8-1129" fmla="*/ 131449 w 797637"/>
              <a:gd name="connsiteY8-1130" fmla="*/ 2449001 h 2449001"/>
              <a:gd name="connsiteX9-1131" fmla="*/ 252 w 797637"/>
              <a:gd name="connsiteY9-1132" fmla="*/ 1701579 h 2449001"/>
              <a:gd name="connsiteX10-1133" fmla="*/ 112873 w 797637"/>
              <a:gd name="connsiteY10-1134" fmla="*/ 1641682 h 2449001"/>
              <a:gd name="connsiteX11-1135" fmla="*/ 84294 w 797637"/>
              <a:gd name="connsiteY11-1136" fmla="*/ 1389262 h 2449001"/>
              <a:gd name="connsiteX12-1137" fmla="*/ 334207 w 797637"/>
              <a:gd name="connsiteY12-1138" fmla="*/ 1375575 h 2449001"/>
              <a:gd name="connsiteX13-1139" fmla="*/ 425647 w 797637"/>
              <a:gd name="connsiteY13-1140" fmla="*/ 1331843 h 2449001"/>
              <a:gd name="connsiteX14-1141" fmla="*/ 218261 w 797637"/>
              <a:gd name="connsiteY14-1142" fmla="*/ 0 h 2449001"/>
              <a:gd name="connsiteX15-1143" fmla="*/ 569974 w 797637"/>
              <a:gd name="connsiteY15-1144" fmla="*/ 3422 h 2449001"/>
              <a:gd name="connsiteX16-1145" fmla="*/ 677222 w 797637"/>
              <a:gd name="connsiteY16-1146" fmla="*/ 938156 h 2449001"/>
              <a:gd name="connsiteX17-1147" fmla="*/ 719844 w 797637"/>
              <a:gd name="connsiteY17-1148" fmla="*/ 1307990 h 2449001"/>
              <a:gd name="connsiteX18-1149" fmla="*/ 409743 w 797637"/>
              <a:gd name="connsiteY18-1150" fmla="*/ 1268233 h 2449001"/>
              <a:gd name="connsiteX19-1151" fmla="*/ 99643 w 797637"/>
              <a:gd name="connsiteY19-1152" fmla="*/ 1288111 h 2449001"/>
              <a:gd name="connsiteX20-1153" fmla="*/ 133208 w 797637"/>
              <a:gd name="connsiteY20-1154" fmla="*/ 945913 h 2449001"/>
              <a:gd name="connsiteX21-1155" fmla="*/ 218261 w 797637"/>
              <a:gd name="connsiteY21-1156" fmla="*/ 0 h 2449001"/>
              <a:gd name="connsiteX0-1157" fmla="*/ 425647 w 797637"/>
              <a:gd name="connsiteY0-1158" fmla="*/ 1331843 h 2449001"/>
              <a:gd name="connsiteX1-1159" fmla="*/ 536966 w 797637"/>
              <a:gd name="connsiteY1-1160" fmla="*/ 1379551 h 2449001"/>
              <a:gd name="connsiteX2-1161" fmla="*/ 775504 w 797637"/>
              <a:gd name="connsiteY2-1162" fmla="*/ 1406369 h 2449001"/>
              <a:gd name="connsiteX3-1163" fmla="*/ 613610 w 797637"/>
              <a:gd name="connsiteY3-1164" fmla="*/ 1785816 h 2449001"/>
              <a:gd name="connsiteX4-1165" fmla="*/ 604551 w 797637"/>
              <a:gd name="connsiteY4-1166" fmla="*/ 2441050 h 2449001"/>
              <a:gd name="connsiteX5-1167" fmla="*/ 314329 w 797637"/>
              <a:gd name="connsiteY5-1168" fmla="*/ 2445025 h 2449001"/>
              <a:gd name="connsiteX6-1169" fmla="*/ 224094 w 797637"/>
              <a:gd name="connsiteY6-1170" fmla="*/ 1721654 h 2449001"/>
              <a:gd name="connsiteX7-1171" fmla="*/ 203011 w 797637"/>
              <a:gd name="connsiteY7-1172" fmla="*/ 2441050 h 2449001"/>
              <a:gd name="connsiteX8-1173" fmla="*/ 131449 w 797637"/>
              <a:gd name="connsiteY8-1174" fmla="*/ 2449001 h 2449001"/>
              <a:gd name="connsiteX9-1175" fmla="*/ 252 w 797637"/>
              <a:gd name="connsiteY9-1176" fmla="*/ 1701579 h 2449001"/>
              <a:gd name="connsiteX10-1177" fmla="*/ 112873 w 797637"/>
              <a:gd name="connsiteY10-1178" fmla="*/ 1641682 h 2449001"/>
              <a:gd name="connsiteX11-1179" fmla="*/ 84294 w 797637"/>
              <a:gd name="connsiteY11-1180" fmla="*/ 1389262 h 2449001"/>
              <a:gd name="connsiteX12-1181" fmla="*/ 334207 w 797637"/>
              <a:gd name="connsiteY12-1182" fmla="*/ 1375575 h 2449001"/>
              <a:gd name="connsiteX13-1183" fmla="*/ 425647 w 797637"/>
              <a:gd name="connsiteY13-1184" fmla="*/ 1331843 h 2449001"/>
              <a:gd name="connsiteX14-1185" fmla="*/ 218261 w 797637"/>
              <a:gd name="connsiteY14-1186" fmla="*/ 0 h 2449001"/>
              <a:gd name="connsiteX15-1187" fmla="*/ 569974 w 797637"/>
              <a:gd name="connsiteY15-1188" fmla="*/ 3422 h 2449001"/>
              <a:gd name="connsiteX16-1189" fmla="*/ 677222 w 797637"/>
              <a:gd name="connsiteY16-1190" fmla="*/ 938156 h 2449001"/>
              <a:gd name="connsiteX17-1191" fmla="*/ 719844 w 797637"/>
              <a:gd name="connsiteY17-1192" fmla="*/ 1307990 h 2449001"/>
              <a:gd name="connsiteX18-1193" fmla="*/ 409743 w 797637"/>
              <a:gd name="connsiteY18-1194" fmla="*/ 1268233 h 2449001"/>
              <a:gd name="connsiteX19-1195" fmla="*/ 99643 w 797637"/>
              <a:gd name="connsiteY19-1196" fmla="*/ 1288111 h 2449001"/>
              <a:gd name="connsiteX20-1197" fmla="*/ 133208 w 797637"/>
              <a:gd name="connsiteY20-1198" fmla="*/ 945913 h 2449001"/>
              <a:gd name="connsiteX21-1199" fmla="*/ 218261 w 797637"/>
              <a:gd name="connsiteY21-1200" fmla="*/ 0 h 2449001"/>
              <a:gd name="connsiteX0-1201" fmla="*/ 405179 w 777169"/>
              <a:gd name="connsiteY0-1202" fmla="*/ 1331843 h 2449001"/>
              <a:gd name="connsiteX1-1203" fmla="*/ 516498 w 777169"/>
              <a:gd name="connsiteY1-1204" fmla="*/ 1379551 h 2449001"/>
              <a:gd name="connsiteX2-1205" fmla="*/ 755036 w 777169"/>
              <a:gd name="connsiteY2-1206" fmla="*/ 1406369 h 2449001"/>
              <a:gd name="connsiteX3-1207" fmla="*/ 593142 w 777169"/>
              <a:gd name="connsiteY3-1208" fmla="*/ 1785816 h 2449001"/>
              <a:gd name="connsiteX4-1209" fmla="*/ 584083 w 777169"/>
              <a:gd name="connsiteY4-1210" fmla="*/ 2441050 h 2449001"/>
              <a:gd name="connsiteX5-1211" fmla="*/ 293861 w 777169"/>
              <a:gd name="connsiteY5-1212" fmla="*/ 2445025 h 2449001"/>
              <a:gd name="connsiteX6-1213" fmla="*/ 203626 w 777169"/>
              <a:gd name="connsiteY6-1214" fmla="*/ 1721654 h 2449001"/>
              <a:gd name="connsiteX7-1215" fmla="*/ 182543 w 777169"/>
              <a:gd name="connsiteY7-1216" fmla="*/ 2441050 h 2449001"/>
              <a:gd name="connsiteX8-1217" fmla="*/ 110981 w 777169"/>
              <a:gd name="connsiteY8-1218" fmla="*/ 2449001 h 2449001"/>
              <a:gd name="connsiteX9-1219" fmla="*/ 313 w 777169"/>
              <a:gd name="connsiteY9-1220" fmla="*/ 1749481 h 2449001"/>
              <a:gd name="connsiteX10-1221" fmla="*/ 92405 w 777169"/>
              <a:gd name="connsiteY10-1222" fmla="*/ 1641682 h 2449001"/>
              <a:gd name="connsiteX11-1223" fmla="*/ 63826 w 777169"/>
              <a:gd name="connsiteY11-1224" fmla="*/ 1389262 h 2449001"/>
              <a:gd name="connsiteX12-1225" fmla="*/ 313739 w 777169"/>
              <a:gd name="connsiteY12-1226" fmla="*/ 1375575 h 2449001"/>
              <a:gd name="connsiteX13-1227" fmla="*/ 405179 w 777169"/>
              <a:gd name="connsiteY13-1228" fmla="*/ 1331843 h 2449001"/>
              <a:gd name="connsiteX14-1229" fmla="*/ 197793 w 777169"/>
              <a:gd name="connsiteY14-1230" fmla="*/ 0 h 2449001"/>
              <a:gd name="connsiteX15-1231" fmla="*/ 549506 w 777169"/>
              <a:gd name="connsiteY15-1232" fmla="*/ 3422 h 2449001"/>
              <a:gd name="connsiteX16-1233" fmla="*/ 656754 w 777169"/>
              <a:gd name="connsiteY16-1234" fmla="*/ 938156 h 2449001"/>
              <a:gd name="connsiteX17-1235" fmla="*/ 699376 w 777169"/>
              <a:gd name="connsiteY17-1236" fmla="*/ 1307990 h 2449001"/>
              <a:gd name="connsiteX18-1237" fmla="*/ 389275 w 777169"/>
              <a:gd name="connsiteY18-1238" fmla="*/ 1268233 h 2449001"/>
              <a:gd name="connsiteX19-1239" fmla="*/ 79175 w 777169"/>
              <a:gd name="connsiteY19-1240" fmla="*/ 1288111 h 2449001"/>
              <a:gd name="connsiteX20-1241" fmla="*/ 112740 w 777169"/>
              <a:gd name="connsiteY20-1242" fmla="*/ 945913 h 2449001"/>
              <a:gd name="connsiteX21-1243" fmla="*/ 197793 w 777169"/>
              <a:gd name="connsiteY21-1244" fmla="*/ 0 h 2449001"/>
              <a:gd name="connsiteX0-1245" fmla="*/ 413332 w 785322"/>
              <a:gd name="connsiteY0-1246" fmla="*/ 1331843 h 2449001"/>
              <a:gd name="connsiteX1-1247" fmla="*/ 524651 w 785322"/>
              <a:gd name="connsiteY1-1248" fmla="*/ 1379551 h 2449001"/>
              <a:gd name="connsiteX2-1249" fmla="*/ 763189 w 785322"/>
              <a:gd name="connsiteY2-1250" fmla="*/ 1406369 h 2449001"/>
              <a:gd name="connsiteX3-1251" fmla="*/ 601295 w 785322"/>
              <a:gd name="connsiteY3-1252" fmla="*/ 1785816 h 2449001"/>
              <a:gd name="connsiteX4-1253" fmla="*/ 592236 w 785322"/>
              <a:gd name="connsiteY4-1254" fmla="*/ 2441050 h 2449001"/>
              <a:gd name="connsiteX5-1255" fmla="*/ 302014 w 785322"/>
              <a:gd name="connsiteY5-1256" fmla="*/ 2445025 h 2449001"/>
              <a:gd name="connsiteX6-1257" fmla="*/ 211779 w 785322"/>
              <a:gd name="connsiteY6-1258" fmla="*/ 1721654 h 2449001"/>
              <a:gd name="connsiteX7-1259" fmla="*/ 190696 w 785322"/>
              <a:gd name="connsiteY7-1260" fmla="*/ 2441050 h 2449001"/>
              <a:gd name="connsiteX8-1261" fmla="*/ 119134 w 785322"/>
              <a:gd name="connsiteY8-1262" fmla="*/ 2449001 h 2449001"/>
              <a:gd name="connsiteX9-1263" fmla="*/ 8466 w 785322"/>
              <a:gd name="connsiteY9-1264" fmla="*/ 1749481 h 2449001"/>
              <a:gd name="connsiteX10-1265" fmla="*/ 100558 w 785322"/>
              <a:gd name="connsiteY10-1266" fmla="*/ 1641682 h 2449001"/>
              <a:gd name="connsiteX11-1267" fmla="*/ 71979 w 785322"/>
              <a:gd name="connsiteY11-1268" fmla="*/ 1389262 h 2449001"/>
              <a:gd name="connsiteX12-1269" fmla="*/ 321892 w 785322"/>
              <a:gd name="connsiteY12-1270" fmla="*/ 1375575 h 2449001"/>
              <a:gd name="connsiteX13-1271" fmla="*/ 413332 w 785322"/>
              <a:gd name="connsiteY13-1272" fmla="*/ 1331843 h 2449001"/>
              <a:gd name="connsiteX14-1273" fmla="*/ 205946 w 785322"/>
              <a:gd name="connsiteY14-1274" fmla="*/ 0 h 2449001"/>
              <a:gd name="connsiteX15-1275" fmla="*/ 557659 w 785322"/>
              <a:gd name="connsiteY15-1276" fmla="*/ 3422 h 2449001"/>
              <a:gd name="connsiteX16-1277" fmla="*/ 664907 w 785322"/>
              <a:gd name="connsiteY16-1278" fmla="*/ 938156 h 2449001"/>
              <a:gd name="connsiteX17-1279" fmla="*/ 707529 w 785322"/>
              <a:gd name="connsiteY17-1280" fmla="*/ 1307990 h 2449001"/>
              <a:gd name="connsiteX18-1281" fmla="*/ 397428 w 785322"/>
              <a:gd name="connsiteY18-1282" fmla="*/ 1268233 h 2449001"/>
              <a:gd name="connsiteX19-1283" fmla="*/ 87328 w 785322"/>
              <a:gd name="connsiteY19-1284" fmla="*/ 1288111 h 2449001"/>
              <a:gd name="connsiteX20-1285" fmla="*/ 120893 w 785322"/>
              <a:gd name="connsiteY20-1286" fmla="*/ 945913 h 2449001"/>
              <a:gd name="connsiteX21-1287" fmla="*/ 205946 w 785322"/>
              <a:gd name="connsiteY21-1288" fmla="*/ 0 h 2449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/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/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/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/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-1" fmla="*/ 3030279 w 4784651"/>
                <a:gd name="connsiteY0-2" fmla="*/ 114 h 5890551"/>
                <a:gd name="connsiteX1-3" fmla="*/ 765544 w 4784651"/>
                <a:gd name="connsiteY1-4" fmla="*/ 1935240 h 5890551"/>
                <a:gd name="connsiteX2-5" fmla="*/ 0 w 4784651"/>
                <a:gd name="connsiteY2-6" fmla="*/ 3051658 h 5890551"/>
                <a:gd name="connsiteX3-7" fmla="*/ 510363 w 4784651"/>
                <a:gd name="connsiteY3-8" fmla="*/ 3328105 h 5890551"/>
                <a:gd name="connsiteX4-9" fmla="*/ 297711 w 4784651"/>
                <a:gd name="connsiteY4-10" fmla="*/ 3657714 h 5890551"/>
                <a:gd name="connsiteX5-11" fmla="*/ 489097 w 4784651"/>
                <a:gd name="connsiteY5-12" fmla="*/ 3870365 h 5890551"/>
                <a:gd name="connsiteX6-13" fmla="*/ 372139 w 4784651"/>
                <a:gd name="connsiteY6-14" fmla="*/ 4061751 h 5890551"/>
                <a:gd name="connsiteX7-15" fmla="*/ 563525 w 4784651"/>
                <a:gd name="connsiteY7-16" fmla="*/ 4316933 h 5890551"/>
                <a:gd name="connsiteX8-17" fmla="*/ 499730 w 4784651"/>
                <a:gd name="connsiteY8-18" fmla="*/ 4976151 h 5890551"/>
                <a:gd name="connsiteX9-19" fmla="*/ 1754372 w 4784651"/>
                <a:gd name="connsiteY9-20" fmla="*/ 5199435 h 5890551"/>
                <a:gd name="connsiteX10-21" fmla="*/ 1945758 w 4784651"/>
                <a:gd name="connsiteY10-22" fmla="*/ 5890551 h 5890551"/>
                <a:gd name="connsiteX11-23" fmla="*/ 4784651 w 4784651"/>
                <a:gd name="connsiteY11-24" fmla="*/ 5858654 h 5890551"/>
                <a:gd name="connsiteX12-25" fmla="*/ 4561367 w 4784651"/>
                <a:gd name="connsiteY12-26" fmla="*/ 4189342 h 5890551"/>
                <a:gd name="connsiteX13-27" fmla="*/ 3030279 w 4784651"/>
                <a:gd name="connsiteY13-28" fmla="*/ 114 h 5890551"/>
                <a:gd name="connsiteX0-29" fmla="*/ 3030279 w 4784651"/>
                <a:gd name="connsiteY0-30" fmla="*/ 398 h 5890835"/>
                <a:gd name="connsiteX1-31" fmla="*/ 765544 w 4784651"/>
                <a:gd name="connsiteY1-32" fmla="*/ 1935524 h 5890835"/>
                <a:gd name="connsiteX2-33" fmla="*/ 0 w 4784651"/>
                <a:gd name="connsiteY2-34" fmla="*/ 3051942 h 5890835"/>
                <a:gd name="connsiteX3-35" fmla="*/ 510363 w 4784651"/>
                <a:gd name="connsiteY3-36" fmla="*/ 3328389 h 5890835"/>
                <a:gd name="connsiteX4-37" fmla="*/ 297711 w 4784651"/>
                <a:gd name="connsiteY4-38" fmla="*/ 3657998 h 5890835"/>
                <a:gd name="connsiteX5-39" fmla="*/ 489097 w 4784651"/>
                <a:gd name="connsiteY5-40" fmla="*/ 3870649 h 5890835"/>
                <a:gd name="connsiteX6-41" fmla="*/ 372139 w 4784651"/>
                <a:gd name="connsiteY6-42" fmla="*/ 4062035 h 5890835"/>
                <a:gd name="connsiteX7-43" fmla="*/ 563525 w 4784651"/>
                <a:gd name="connsiteY7-44" fmla="*/ 4317217 h 5890835"/>
                <a:gd name="connsiteX8-45" fmla="*/ 499730 w 4784651"/>
                <a:gd name="connsiteY8-46" fmla="*/ 4976435 h 5890835"/>
                <a:gd name="connsiteX9-47" fmla="*/ 1754372 w 4784651"/>
                <a:gd name="connsiteY9-48" fmla="*/ 5199719 h 5890835"/>
                <a:gd name="connsiteX10-49" fmla="*/ 1945758 w 4784651"/>
                <a:gd name="connsiteY10-50" fmla="*/ 5890835 h 5890835"/>
                <a:gd name="connsiteX11-51" fmla="*/ 4784651 w 4784651"/>
                <a:gd name="connsiteY11-52" fmla="*/ 5858938 h 5890835"/>
                <a:gd name="connsiteX12-53" fmla="*/ 4561367 w 4784651"/>
                <a:gd name="connsiteY12-54" fmla="*/ 4189626 h 5890835"/>
                <a:gd name="connsiteX13-55" fmla="*/ 3030279 w 4784651"/>
                <a:gd name="connsiteY13-56" fmla="*/ 398 h 5890835"/>
                <a:gd name="connsiteX0-57" fmla="*/ 3030279 w 5042277"/>
                <a:gd name="connsiteY0-58" fmla="*/ 663 h 5891100"/>
                <a:gd name="connsiteX1-59" fmla="*/ 765544 w 5042277"/>
                <a:gd name="connsiteY1-60" fmla="*/ 1935789 h 5891100"/>
                <a:gd name="connsiteX2-61" fmla="*/ 0 w 5042277"/>
                <a:gd name="connsiteY2-62" fmla="*/ 3052207 h 5891100"/>
                <a:gd name="connsiteX3-63" fmla="*/ 510363 w 5042277"/>
                <a:gd name="connsiteY3-64" fmla="*/ 3328654 h 5891100"/>
                <a:gd name="connsiteX4-65" fmla="*/ 297711 w 5042277"/>
                <a:gd name="connsiteY4-66" fmla="*/ 3658263 h 5891100"/>
                <a:gd name="connsiteX5-67" fmla="*/ 489097 w 5042277"/>
                <a:gd name="connsiteY5-68" fmla="*/ 3870914 h 5891100"/>
                <a:gd name="connsiteX6-69" fmla="*/ 372139 w 5042277"/>
                <a:gd name="connsiteY6-70" fmla="*/ 4062300 h 5891100"/>
                <a:gd name="connsiteX7-71" fmla="*/ 563525 w 5042277"/>
                <a:gd name="connsiteY7-72" fmla="*/ 4317482 h 5891100"/>
                <a:gd name="connsiteX8-73" fmla="*/ 499730 w 5042277"/>
                <a:gd name="connsiteY8-74" fmla="*/ 4976700 h 5891100"/>
                <a:gd name="connsiteX9-75" fmla="*/ 1754372 w 5042277"/>
                <a:gd name="connsiteY9-76" fmla="*/ 5199984 h 5891100"/>
                <a:gd name="connsiteX10-77" fmla="*/ 1945758 w 5042277"/>
                <a:gd name="connsiteY10-78" fmla="*/ 5891100 h 5891100"/>
                <a:gd name="connsiteX11-79" fmla="*/ 4784651 w 5042277"/>
                <a:gd name="connsiteY11-80" fmla="*/ 5859203 h 5891100"/>
                <a:gd name="connsiteX12-81" fmla="*/ 4561367 w 5042277"/>
                <a:gd name="connsiteY12-82" fmla="*/ 4189891 h 5891100"/>
                <a:gd name="connsiteX13-83" fmla="*/ 3030279 w 5042277"/>
                <a:gd name="connsiteY13-84" fmla="*/ 663 h 5891100"/>
                <a:gd name="connsiteX0-85" fmla="*/ 3030279 w 5316637"/>
                <a:gd name="connsiteY0-86" fmla="*/ 1079 h 5891516"/>
                <a:gd name="connsiteX1-87" fmla="*/ 765544 w 5316637"/>
                <a:gd name="connsiteY1-88" fmla="*/ 1936205 h 5891516"/>
                <a:gd name="connsiteX2-89" fmla="*/ 0 w 5316637"/>
                <a:gd name="connsiteY2-90" fmla="*/ 3052623 h 5891516"/>
                <a:gd name="connsiteX3-91" fmla="*/ 510363 w 5316637"/>
                <a:gd name="connsiteY3-92" fmla="*/ 3329070 h 5891516"/>
                <a:gd name="connsiteX4-93" fmla="*/ 297711 w 5316637"/>
                <a:gd name="connsiteY4-94" fmla="*/ 3658679 h 5891516"/>
                <a:gd name="connsiteX5-95" fmla="*/ 489097 w 5316637"/>
                <a:gd name="connsiteY5-96" fmla="*/ 3871330 h 5891516"/>
                <a:gd name="connsiteX6-97" fmla="*/ 372139 w 5316637"/>
                <a:gd name="connsiteY6-98" fmla="*/ 4062716 h 5891516"/>
                <a:gd name="connsiteX7-99" fmla="*/ 563525 w 5316637"/>
                <a:gd name="connsiteY7-100" fmla="*/ 4317898 h 5891516"/>
                <a:gd name="connsiteX8-101" fmla="*/ 499730 w 5316637"/>
                <a:gd name="connsiteY8-102" fmla="*/ 4977116 h 5891516"/>
                <a:gd name="connsiteX9-103" fmla="*/ 1754372 w 5316637"/>
                <a:gd name="connsiteY9-104" fmla="*/ 5200400 h 5891516"/>
                <a:gd name="connsiteX10-105" fmla="*/ 1945758 w 5316637"/>
                <a:gd name="connsiteY10-106" fmla="*/ 5891516 h 5891516"/>
                <a:gd name="connsiteX11-107" fmla="*/ 4784651 w 5316637"/>
                <a:gd name="connsiteY11-108" fmla="*/ 5859619 h 5891516"/>
                <a:gd name="connsiteX12-109" fmla="*/ 4890977 w 5316637"/>
                <a:gd name="connsiteY12-110" fmla="*/ 3520456 h 5891516"/>
                <a:gd name="connsiteX13-111" fmla="*/ 3030279 w 5316637"/>
                <a:gd name="connsiteY13-112" fmla="*/ 1079 h 5891516"/>
                <a:gd name="connsiteX0-113" fmla="*/ 3030279 w 5338934"/>
                <a:gd name="connsiteY0-114" fmla="*/ 561 h 5890998"/>
                <a:gd name="connsiteX1-115" fmla="*/ 765544 w 5338934"/>
                <a:gd name="connsiteY1-116" fmla="*/ 1935687 h 5890998"/>
                <a:gd name="connsiteX2-117" fmla="*/ 0 w 5338934"/>
                <a:gd name="connsiteY2-118" fmla="*/ 3052105 h 5890998"/>
                <a:gd name="connsiteX3-119" fmla="*/ 510363 w 5338934"/>
                <a:gd name="connsiteY3-120" fmla="*/ 3328552 h 5890998"/>
                <a:gd name="connsiteX4-121" fmla="*/ 297711 w 5338934"/>
                <a:gd name="connsiteY4-122" fmla="*/ 3658161 h 5890998"/>
                <a:gd name="connsiteX5-123" fmla="*/ 489097 w 5338934"/>
                <a:gd name="connsiteY5-124" fmla="*/ 3870812 h 5890998"/>
                <a:gd name="connsiteX6-125" fmla="*/ 372139 w 5338934"/>
                <a:gd name="connsiteY6-126" fmla="*/ 4062198 h 5890998"/>
                <a:gd name="connsiteX7-127" fmla="*/ 563525 w 5338934"/>
                <a:gd name="connsiteY7-128" fmla="*/ 4317380 h 5890998"/>
                <a:gd name="connsiteX8-129" fmla="*/ 499730 w 5338934"/>
                <a:gd name="connsiteY8-130" fmla="*/ 4976598 h 5890998"/>
                <a:gd name="connsiteX9-131" fmla="*/ 1754372 w 5338934"/>
                <a:gd name="connsiteY9-132" fmla="*/ 5199882 h 5890998"/>
                <a:gd name="connsiteX10-133" fmla="*/ 1945758 w 5338934"/>
                <a:gd name="connsiteY10-134" fmla="*/ 5890998 h 5890998"/>
                <a:gd name="connsiteX11-135" fmla="*/ 4784651 w 5338934"/>
                <a:gd name="connsiteY11-136" fmla="*/ 5859101 h 5890998"/>
                <a:gd name="connsiteX12-137" fmla="*/ 4890977 w 5338934"/>
                <a:gd name="connsiteY12-138" fmla="*/ 3519938 h 5890998"/>
                <a:gd name="connsiteX13-139" fmla="*/ 3030279 w 5338934"/>
                <a:gd name="connsiteY13-140" fmla="*/ 561 h 5890998"/>
                <a:gd name="connsiteX0-141" fmla="*/ 3030279 w 5381346"/>
                <a:gd name="connsiteY0-142" fmla="*/ 115 h 5890552"/>
                <a:gd name="connsiteX1-143" fmla="*/ 765544 w 5381346"/>
                <a:gd name="connsiteY1-144" fmla="*/ 1935241 h 5890552"/>
                <a:gd name="connsiteX2-145" fmla="*/ 0 w 5381346"/>
                <a:gd name="connsiteY2-146" fmla="*/ 3051659 h 5890552"/>
                <a:gd name="connsiteX3-147" fmla="*/ 510363 w 5381346"/>
                <a:gd name="connsiteY3-148" fmla="*/ 3328106 h 5890552"/>
                <a:gd name="connsiteX4-149" fmla="*/ 297711 w 5381346"/>
                <a:gd name="connsiteY4-150" fmla="*/ 3657715 h 5890552"/>
                <a:gd name="connsiteX5-151" fmla="*/ 489097 w 5381346"/>
                <a:gd name="connsiteY5-152" fmla="*/ 3870366 h 5890552"/>
                <a:gd name="connsiteX6-153" fmla="*/ 372139 w 5381346"/>
                <a:gd name="connsiteY6-154" fmla="*/ 4061752 h 5890552"/>
                <a:gd name="connsiteX7-155" fmla="*/ 563525 w 5381346"/>
                <a:gd name="connsiteY7-156" fmla="*/ 4316934 h 5890552"/>
                <a:gd name="connsiteX8-157" fmla="*/ 499730 w 5381346"/>
                <a:gd name="connsiteY8-158" fmla="*/ 4976152 h 5890552"/>
                <a:gd name="connsiteX9-159" fmla="*/ 1754372 w 5381346"/>
                <a:gd name="connsiteY9-160" fmla="*/ 5199436 h 5890552"/>
                <a:gd name="connsiteX10-161" fmla="*/ 1945758 w 5381346"/>
                <a:gd name="connsiteY10-162" fmla="*/ 5890552 h 5890552"/>
                <a:gd name="connsiteX11-163" fmla="*/ 4784651 w 5381346"/>
                <a:gd name="connsiteY11-164" fmla="*/ 5858655 h 5890552"/>
                <a:gd name="connsiteX12-165" fmla="*/ 4890977 w 5381346"/>
                <a:gd name="connsiteY12-166" fmla="*/ 3519492 h 5890552"/>
                <a:gd name="connsiteX13-167" fmla="*/ 3030279 w 5381346"/>
                <a:gd name="connsiteY13-168" fmla="*/ 115 h 5890552"/>
                <a:gd name="connsiteX0-169" fmla="*/ 3030279 w 5381346"/>
                <a:gd name="connsiteY0-170" fmla="*/ 115 h 5890552"/>
                <a:gd name="connsiteX1-171" fmla="*/ 765544 w 5381346"/>
                <a:gd name="connsiteY1-172" fmla="*/ 1935241 h 5890552"/>
                <a:gd name="connsiteX2-173" fmla="*/ 0 w 5381346"/>
                <a:gd name="connsiteY2-174" fmla="*/ 3051659 h 5890552"/>
                <a:gd name="connsiteX3-175" fmla="*/ 510363 w 5381346"/>
                <a:gd name="connsiteY3-176" fmla="*/ 3328106 h 5890552"/>
                <a:gd name="connsiteX4-177" fmla="*/ 297711 w 5381346"/>
                <a:gd name="connsiteY4-178" fmla="*/ 3657715 h 5890552"/>
                <a:gd name="connsiteX5-179" fmla="*/ 489097 w 5381346"/>
                <a:gd name="connsiteY5-180" fmla="*/ 3870366 h 5890552"/>
                <a:gd name="connsiteX6-181" fmla="*/ 372139 w 5381346"/>
                <a:gd name="connsiteY6-182" fmla="*/ 4061752 h 5890552"/>
                <a:gd name="connsiteX7-183" fmla="*/ 563525 w 5381346"/>
                <a:gd name="connsiteY7-184" fmla="*/ 4316934 h 5890552"/>
                <a:gd name="connsiteX8-185" fmla="*/ 499730 w 5381346"/>
                <a:gd name="connsiteY8-186" fmla="*/ 4976152 h 5890552"/>
                <a:gd name="connsiteX9-187" fmla="*/ 1754372 w 5381346"/>
                <a:gd name="connsiteY9-188" fmla="*/ 5199436 h 5890552"/>
                <a:gd name="connsiteX10-189" fmla="*/ 1945758 w 5381346"/>
                <a:gd name="connsiteY10-190" fmla="*/ 5890552 h 5890552"/>
                <a:gd name="connsiteX11-191" fmla="*/ 4784651 w 5381346"/>
                <a:gd name="connsiteY11-192" fmla="*/ 5858655 h 5890552"/>
                <a:gd name="connsiteX12-193" fmla="*/ 4890977 w 5381346"/>
                <a:gd name="connsiteY12-194" fmla="*/ 3519492 h 5890552"/>
                <a:gd name="connsiteX13-195" fmla="*/ 3030279 w 5381346"/>
                <a:gd name="connsiteY13-196" fmla="*/ 115 h 5890552"/>
                <a:gd name="connsiteX0-197" fmla="*/ 3030279 w 5381346"/>
                <a:gd name="connsiteY0-198" fmla="*/ 115 h 5890552"/>
                <a:gd name="connsiteX1-199" fmla="*/ 765544 w 5381346"/>
                <a:gd name="connsiteY1-200" fmla="*/ 1935241 h 5890552"/>
                <a:gd name="connsiteX2-201" fmla="*/ 0 w 5381346"/>
                <a:gd name="connsiteY2-202" fmla="*/ 3051659 h 5890552"/>
                <a:gd name="connsiteX3-203" fmla="*/ 510363 w 5381346"/>
                <a:gd name="connsiteY3-204" fmla="*/ 3328106 h 5890552"/>
                <a:gd name="connsiteX4-205" fmla="*/ 297711 w 5381346"/>
                <a:gd name="connsiteY4-206" fmla="*/ 3657715 h 5890552"/>
                <a:gd name="connsiteX5-207" fmla="*/ 489097 w 5381346"/>
                <a:gd name="connsiteY5-208" fmla="*/ 3870366 h 5890552"/>
                <a:gd name="connsiteX6-209" fmla="*/ 372139 w 5381346"/>
                <a:gd name="connsiteY6-210" fmla="*/ 4061752 h 5890552"/>
                <a:gd name="connsiteX7-211" fmla="*/ 563525 w 5381346"/>
                <a:gd name="connsiteY7-212" fmla="*/ 4316934 h 5890552"/>
                <a:gd name="connsiteX8-213" fmla="*/ 499730 w 5381346"/>
                <a:gd name="connsiteY8-214" fmla="*/ 4976152 h 5890552"/>
                <a:gd name="connsiteX9-215" fmla="*/ 1754372 w 5381346"/>
                <a:gd name="connsiteY9-216" fmla="*/ 5199436 h 5890552"/>
                <a:gd name="connsiteX10-217" fmla="*/ 1945758 w 5381346"/>
                <a:gd name="connsiteY10-218" fmla="*/ 5890552 h 5890552"/>
                <a:gd name="connsiteX11-219" fmla="*/ 4784651 w 5381346"/>
                <a:gd name="connsiteY11-220" fmla="*/ 5858655 h 5890552"/>
                <a:gd name="connsiteX12-221" fmla="*/ 4890977 w 5381346"/>
                <a:gd name="connsiteY12-222" fmla="*/ 3519492 h 5890552"/>
                <a:gd name="connsiteX13-223" fmla="*/ 3030279 w 5381346"/>
                <a:gd name="connsiteY13-224" fmla="*/ 115 h 5890552"/>
                <a:gd name="connsiteX0-225" fmla="*/ 3030279 w 5381346"/>
                <a:gd name="connsiteY0-226" fmla="*/ 115 h 5890552"/>
                <a:gd name="connsiteX1-227" fmla="*/ 765544 w 5381346"/>
                <a:gd name="connsiteY1-228" fmla="*/ 1935241 h 5890552"/>
                <a:gd name="connsiteX2-229" fmla="*/ 0 w 5381346"/>
                <a:gd name="connsiteY2-230" fmla="*/ 3051659 h 5890552"/>
                <a:gd name="connsiteX3-231" fmla="*/ 510363 w 5381346"/>
                <a:gd name="connsiteY3-232" fmla="*/ 3328106 h 5890552"/>
                <a:gd name="connsiteX4-233" fmla="*/ 297711 w 5381346"/>
                <a:gd name="connsiteY4-234" fmla="*/ 3657715 h 5890552"/>
                <a:gd name="connsiteX5-235" fmla="*/ 489097 w 5381346"/>
                <a:gd name="connsiteY5-236" fmla="*/ 3870366 h 5890552"/>
                <a:gd name="connsiteX6-237" fmla="*/ 372139 w 5381346"/>
                <a:gd name="connsiteY6-238" fmla="*/ 4061752 h 5890552"/>
                <a:gd name="connsiteX7-239" fmla="*/ 563525 w 5381346"/>
                <a:gd name="connsiteY7-240" fmla="*/ 4316934 h 5890552"/>
                <a:gd name="connsiteX8-241" fmla="*/ 499730 w 5381346"/>
                <a:gd name="connsiteY8-242" fmla="*/ 4976152 h 5890552"/>
                <a:gd name="connsiteX9-243" fmla="*/ 1754372 w 5381346"/>
                <a:gd name="connsiteY9-244" fmla="*/ 5199436 h 5890552"/>
                <a:gd name="connsiteX10-245" fmla="*/ 1945758 w 5381346"/>
                <a:gd name="connsiteY10-246" fmla="*/ 5890552 h 5890552"/>
                <a:gd name="connsiteX11-247" fmla="*/ 4784651 w 5381346"/>
                <a:gd name="connsiteY11-248" fmla="*/ 5858655 h 5890552"/>
                <a:gd name="connsiteX12-249" fmla="*/ 4890977 w 5381346"/>
                <a:gd name="connsiteY12-250" fmla="*/ 3519492 h 5890552"/>
                <a:gd name="connsiteX13-251" fmla="*/ 3030279 w 5381346"/>
                <a:gd name="connsiteY13-252" fmla="*/ 115 h 5890552"/>
                <a:gd name="connsiteX0-253" fmla="*/ 3030279 w 5381346"/>
                <a:gd name="connsiteY0-254" fmla="*/ 115 h 5890552"/>
                <a:gd name="connsiteX1-255" fmla="*/ 765544 w 5381346"/>
                <a:gd name="connsiteY1-256" fmla="*/ 1935241 h 5890552"/>
                <a:gd name="connsiteX2-257" fmla="*/ 0 w 5381346"/>
                <a:gd name="connsiteY2-258" fmla="*/ 3051659 h 5890552"/>
                <a:gd name="connsiteX3-259" fmla="*/ 510363 w 5381346"/>
                <a:gd name="connsiteY3-260" fmla="*/ 3328106 h 5890552"/>
                <a:gd name="connsiteX4-261" fmla="*/ 297711 w 5381346"/>
                <a:gd name="connsiteY4-262" fmla="*/ 3657715 h 5890552"/>
                <a:gd name="connsiteX5-263" fmla="*/ 489097 w 5381346"/>
                <a:gd name="connsiteY5-264" fmla="*/ 3870366 h 5890552"/>
                <a:gd name="connsiteX6-265" fmla="*/ 372139 w 5381346"/>
                <a:gd name="connsiteY6-266" fmla="*/ 4061752 h 5890552"/>
                <a:gd name="connsiteX7-267" fmla="*/ 563525 w 5381346"/>
                <a:gd name="connsiteY7-268" fmla="*/ 4316934 h 5890552"/>
                <a:gd name="connsiteX8-269" fmla="*/ 499730 w 5381346"/>
                <a:gd name="connsiteY8-270" fmla="*/ 4976152 h 5890552"/>
                <a:gd name="connsiteX9-271" fmla="*/ 1754372 w 5381346"/>
                <a:gd name="connsiteY9-272" fmla="*/ 5199436 h 5890552"/>
                <a:gd name="connsiteX10-273" fmla="*/ 1945758 w 5381346"/>
                <a:gd name="connsiteY10-274" fmla="*/ 5890552 h 5890552"/>
                <a:gd name="connsiteX11-275" fmla="*/ 4784651 w 5381346"/>
                <a:gd name="connsiteY11-276" fmla="*/ 5858655 h 5890552"/>
                <a:gd name="connsiteX12-277" fmla="*/ 4890977 w 5381346"/>
                <a:gd name="connsiteY12-278" fmla="*/ 3519492 h 5890552"/>
                <a:gd name="connsiteX13-279" fmla="*/ 3030279 w 5381346"/>
                <a:gd name="connsiteY13-280" fmla="*/ 115 h 5890552"/>
                <a:gd name="connsiteX0-281" fmla="*/ 3030279 w 5381346"/>
                <a:gd name="connsiteY0-282" fmla="*/ 175 h 5890612"/>
                <a:gd name="connsiteX1-283" fmla="*/ 765544 w 5381346"/>
                <a:gd name="connsiteY1-284" fmla="*/ 1935301 h 5890612"/>
                <a:gd name="connsiteX2-285" fmla="*/ 0 w 5381346"/>
                <a:gd name="connsiteY2-286" fmla="*/ 3051719 h 5890612"/>
                <a:gd name="connsiteX3-287" fmla="*/ 510363 w 5381346"/>
                <a:gd name="connsiteY3-288" fmla="*/ 3328166 h 5890612"/>
                <a:gd name="connsiteX4-289" fmla="*/ 297711 w 5381346"/>
                <a:gd name="connsiteY4-290" fmla="*/ 3657775 h 5890612"/>
                <a:gd name="connsiteX5-291" fmla="*/ 489097 w 5381346"/>
                <a:gd name="connsiteY5-292" fmla="*/ 3870426 h 5890612"/>
                <a:gd name="connsiteX6-293" fmla="*/ 372139 w 5381346"/>
                <a:gd name="connsiteY6-294" fmla="*/ 4061812 h 5890612"/>
                <a:gd name="connsiteX7-295" fmla="*/ 563525 w 5381346"/>
                <a:gd name="connsiteY7-296" fmla="*/ 4316994 h 5890612"/>
                <a:gd name="connsiteX8-297" fmla="*/ 499730 w 5381346"/>
                <a:gd name="connsiteY8-298" fmla="*/ 4976212 h 5890612"/>
                <a:gd name="connsiteX9-299" fmla="*/ 1754372 w 5381346"/>
                <a:gd name="connsiteY9-300" fmla="*/ 5199496 h 5890612"/>
                <a:gd name="connsiteX10-301" fmla="*/ 1945758 w 5381346"/>
                <a:gd name="connsiteY10-302" fmla="*/ 5890612 h 5890612"/>
                <a:gd name="connsiteX11-303" fmla="*/ 4784651 w 5381346"/>
                <a:gd name="connsiteY11-304" fmla="*/ 5858715 h 5890612"/>
                <a:gd name="connsiteX12-305" fmla="*/ 4890977 w 5381346"/>
                <a:gd name="connsiteY12-306" fmla="*/ 3519552 h 5890612"/>
                <a:gd name="connsiteX13-307" fmla="*/ 3030279 w 5381346"/>
                <a:gd name="connsiteY13-308" fmla="*/ 175 h 5890612"/>
                <a:gd name="connsiteX0-309" fmla="*/ 3030279 w 5381346"/>
                <a:gd name="connsiteY0-310" fmla="*/ 1733 h 5892170"/>
                <a:gd name="connsiteX1-311" fmla="*/ 0 w 5381346"/>
                <a:gd name="connsiteY1-312" fmla="*/ 3053277 h 5892170"/>
                <a:gd name="connsiteX2-313" fmla="*/ 510363 w 5381346"/>
                <a:gd name="connsiteY2-314" fmla="*/ 3329724 h 5892170"/>
                <a:gd name="connsiteX3-315" fmla="*/ 297711 w 5381346"/>
                <a:gd name="connsiteY3-316" fmla="*/ 3659333 h 5892170"/>
                <a:gd name="connsiteX4-317" fmla="*/ 489097 w 5381346"/>
                <a:gd name="connsiteY4-318" fmla="*/ 3871984 h 5892170"/>
                <a:gd name="connsiteX5-319" fmla="*/ 372139 w 5381346"/>
                <a:gd name="connsiteY5-320" fmla="*/ 4063370 h 5892170"/>
                <a:gd name="connsiteX6-321" fmla="*/ 563525 w 5381346"/>
                <a:gd name="connsiteY6-322" fmla="*/ 4318552 h 5892170"/>
                <a:gd name="connsiteX7-323" fmla="*/ 499730 w 5381346"/>
                <a:gd name="connsiteY7-324" fmla="*/ 4977770 h 5892170"/>
                <a:gd name="connsiteX8-325" fmla="*/ 1754372 w 5381346"/>
                <a:gd name="connsiteY8-326" fmla="*/ 5201054 h 5892170"/>
                <a:gd name="connsiteX9-327" fmla="*/ 1945758 w 5381346"/>
                <a:gd name="connsiteY9-328" fmla="*/ 5892170 h 5892170"/>
                <a:gd name="connsiteX10-329" fmla="*/ 4784651 w 5381346"/>
                <a:gd name="connsiteY10-330" fmla="*/ 5860273 h 5892170"/>
                <a:gd name="connsiteX11-331" fmla="*/ 4890977 w 5381346"/>
                <a:gd name="connsiteY11-332" fmla="*/ 3521110 h 5892170"/>
                <a:gd name="connsiteX12-333" fmla="*/ 3030279 w 5381346"/>
                <a:gd name="connsiteY12-334" fmla="*/ 1733 h 5892170"/>
                <a:gd name="connsiteX0-335" fmla="*/ 3030279 w 5381346"/>
                <a:gd name="connsiteY0-336" fmla="*/ 4 h 5890441"/>
                <a:gd name="connsiteX1-337" fmla="*/ 0 w 5381346"/>
                <a:gd name="connsiteY1-338" fmla="*/ 3051548 h 5890441"/>
                <a:gd name="connsiteX2-339" fmla="*/ 510363 w 5381346"/>
                <a:gd name="connsiteY2-340" fmla="*/ 3327995 h 5890441"/>
                <a:gd name="connsiteX3-341" fmla="*/ 297711 w 5381346"/>
                <a:gd name="connsiteY3-342" fmla="*/ 3657604 h 5890441"/>
                <a:gd name="connsiteX4-343" fmla="*/ 489097 w 5381346"/>
                <a:gd name="connsiteY4-344" fmla="*/ 3870255 h 5890441"/>
                <a:gd name="connsiteX5-345" fmla="*/ 372139 w 5381346"/>
                <a:gd name="connsiteY5-346" fmla="*/ 4061641 h 5890441"/>
                <a:gd name="connsiteX6-347" fmla="*/ 563525 w 5381346"/>
                <a:gd name="connsiteY6-348" fmla="*/ 4316823 h 5890441"/>
                <a:gd name="connsiteX7-349" fmla="*/ 499730 w 5381346"/>
                <a:gd name="connsiteY7-350" fmla="*/ 4976041 h 5890441"/>
                <a:gd name="connsiteX8-351" fmla="*/ 1754372 w 5381346"/>
                <a:gd name="connsiteY8-352" fmla="*/ 5199325 h 5890441"/>
                <a:gd name="connsiteX9-353" fmla="*/ 1945758 w 5381346"/>
                <a:gd name="connsiteY9-354" fmla="*/ 5890441 h 5890441"/>
                <a:gd name="connsiteX10-355" fmla="*/ 4784651 w 5381346"/>
                <a:gd name="connsiteY10-356" fmla="*/ 5858544 h 5890441"/>
                <a:gd name="connsiteX11-357" fmla="*/ 4890977 w 5381346"/>
                <a:gd name="connsiteY11-358" fmla="*/ 3519381 h 5890441"/>
                <a:gd name="connsiteX12-359" fmla="*/ 3030279 w 5381346"/>
                <a:gd name="connsiteY12-360" fmla="*/ 4 h 5890441"/>
                <a:gd name="connsiteX0-361" fmla="*/ 3040277 w 5391344"/>
                <a:gd name="connsiteY0-362" fmla="*/ 4 h 5890441"/>
                <a:gd name="connsiteX1-363" fmla="*/ 9998 w 5391344"/>
                <a:gd name="connsiteY1-364" fmla="*/ 3051548 h 5890441"/>
                <a:gd name="connsiteX2-365" fmla="*/ 520361 w 5391344"/>
                <a:gd name="connsiteY2-366" fmla="*/ 3327995 h 5890441"/>
                <a:gd name="connsiteX3-367" fmla="*/ 307709 w 5391344"/>
                <a:gd name="connsiteY3-368" fmla="*/ 3657604 h 5890441"/>
                <a:gd name="connsiteX4-369" fmla="*/ 499095 w 5391344"/>
                <a:gd name="connsiteY4-370" fmla="*/ 3870255 h 5890441"/>
                <a:gd name="connsiteX5-371" fmla="*/ 382137 w 5391344"/>
                <a:gd name="connsiteY5-372" fmla="*/ 4061641 h 5890441"/>
                <a:gd name="connsiteX6-373" fmla="*/ 573523 w 5391344"/>
                <a:gd name="connsiteY6-374" fmla="*/ 4316823 h 5890441"/>
                <a:gd name="connsiteX7-375" fmla="*/ 509728 w 5391344"/>
                <a:gd name="connsiteY7-376" fmla="*/ 4976041 h 5890441"/>
                <a:gd name="connsiteX8-377" fmla="*/ 1764370 w 5391344"/>
                <a:gd name="connsiteY8-378" fmla="*/ 5199325 h 5890441"/>
                <a:gd name="connsiteX9-379" fmla="*/ 1955756 w 5391344"/>
                <a:gd name="connsiteY9-380" fmla="*/ 5890441 h 5890441"/>
                <a:gd name="connsiteX10-381" fmla="*/ 4794649 w 5391344"/>
                <a:gd name="connsiteY10-382" fmla="*/ 5858544 h 5890441"/>
                <a:gd name="connsiteX11-383" fmla="*/ 4900975 w 5391344"/>
                <a:gd name="connsiteY11-384" fmla="*/ 3519381 h 5890441"/>
                <a:gd name="connsiteX12-385" fmla="*/ 3040277 w 5391344"/>
                <a:gd name="connsiteY12-386" fmla="*/ 4 h 5890441"/>
                <a:gd name="connsiteX0-387" fmla="*/ 3040277 w 5391344"/>
                <a:gd name="connsiteY0-388" fmla="*/ 4 h 5890441"/>
                <a:gd name="connsiteX1-389" fmla="*/ 9998 w 5391344"/>
                <a:gd name="connsiteY1-390" fmla="*/ 3051548 h 5890441"/>
                <a:gd name="connsiteX2-391" fmla="*/ 520361 w 5391344"/>
                <a:gd name="connsiteY2-392" fmla="*/ 3327995 h 5890441"/>
                <a:gd name="connsiteX3-393" fmla="*/ 307709 w 5391344"/>
                <a:gd name="connsiteY3-394" fmla="*/ 3657604 h 5890441"/>
                <a:gd name="connsiteX4-395" fmla="*/ 499095 w 5391344"/>
                <a:gd name="connsiteY4-396" fmla="*/ 3870255 h 5890441"/>
                <a:gd name="connsiteX5-397" fmla="*/ 382137 w 5391344"/>
                <a:gd name="connsiteY5-398" fmla="*/ 4061641 h 5890441"/>
                <a:gd name="connsiteX6-399" fmla="*/ 573523 w 5391344"/>
                <a:gd name="connsiteY6-400" fmla="*/ 4316823 h 5890441"/>
                <a:gd name="connsiteX7-401" fmla="*/ 509728 w 5391344"/>
                <a:gd name="connsiteY7-402" fmla="*/ 4976041 h 5890441"/>
                <a:gd name="connsiteX8-403" fmla="*/ 1764370 w 5391344"/>
                <a:gd name="connsiteY8-404" fmla="*/ 5199325 h 5890441"/>
                <a:gd name="connsiteX9-405" fmla="*/ 1955756 w 5391344"/>
                <a:gd name="connsiteY9-406" fmla="*/ 5890441 h 5890441"/>
                <a:gd name="connsiteX10-407" fmla="*/ 4794649 w 5391344"/>
                <a:gd name="connsiteY10-408" fmla="*/ 5858544 h 5890441"/>
                <a:gd name="connsiteX11-409" fmla="*/ 4900975 w 5391344"/>
                <a:gd name="connsiteY11-410" fmla="*/ 3519381 h 5890441"/>
                <a:gd name="connsiteX12-411" fmla="*/ 3040277 w 5391344"/>
                <a:gd name="connsiteY12-412" fmla="*/ 4 h 5890441"/>
                <a:gd name="connsiteX0-413" fmla="*/ 3030279 w 5381346"/>
                <a:gd name="connsiteY0-414" fmla="*/ 92120 h 5982557"/>
                <a:gd name="connsiteX1-415" fmla="*/ 914399 w 5381346"/>
                <a:gd name="connsiteY1-416" fmla="*/ 1187274 h 5982557"/>
                <a:gd name="connsiteX2-417" fmla="*/ 0 w 5381346"/>
                <a:gd name="connsiteY2-418" fmla="*/ 3143664 h 5982557"/>
                <a:gd name="connsiteX3-419" fmla="*/ 510363 w 5381346"/>
                <a:gd name="connsiteY3-420" fmla="*/ 3420111 h 5982557"/>
                <a:gd name="connsiteX4-421" fmla="*/ 297711 w 5381346"/>
                <a:gd name="connsiteY4-422" fmla="*/ 3749720 h 5982557"/>
                <a:gd name="connsiteX5-423" fmla="*/ 489097 w 5381346"/>
                <a:gd name="connsiteY5-424" fmla="*/ 3962371 h 5982557"/>
                <a:gd name="connsiteX6-425" fmla="*/ 372139 w 5381346"/>
                <a:gd name="connsiteY6-426" fmla="*/ 4153757 h 5982557"/>
                <a:gd name="connsiteX7-427" fmla="*/ 563525 w 5381346"/>
                <a:gd name="connsiteY7-428" fmla="*/ 4408939 h 5982557"/>
                <a:gd name="connsiteX8-429" fmla="*/ 499730 w 5381346"/>
                <a:gd name="connsiteY8-430" fmla="*/ 5068157 h 5982557"/>
                <a:gd name="connsiteX9-431" fmla="*/ 1754372 w 5381346"/>
                <a:gd name="connsiteY9-432" fmla="*/ 5291441 h 5982557"/>
                <a:gd name="connsiteX10-433" fmla="*/ 1945758 w 5381346"/>
                <a:gd name="connsiteY10-434" fmla="*/ 5982557 h 5982557"/>
                <a:gd name="connsiteX11-435" fmla="*/ 4784651 w 5381346"/>
                <a:gd name="connsiteY11-436" fmla="*/ 5950660 h 5982557"/>
                <a:gd name="connsiteX12-437" fmla="*/ 4890977 w 5381346"/>
                <a:gd name="connsiteY12-438" fmla="*/ 3611497 h 5982557"/>
                <a:gd name="connsiteX13-439" fmla="*/ 3030279 w 5381346"/>
                <a:gd name="connsiteY13-440" fmla="*/ 92120 h 5982557"/>
                <a:gd name="connsiteX0-441" fmla="*/ 3030279 w 5381346"/>
                <a:gd name="connsiteY0-442" fmla="*/ 94250 h 5984687"/>
                <a:gd name="connsiteX1-443" fmla="*/ 914399 w 5381346"/>
                <a:gd name="connsiteY1-444" fmla="*/ 1189404 h 5984687"/>
                <a:gd name="connsiteX2-445" fmla="*/ 0 w 5381346"/>
                <a:gd name="connsiteY2-446" fmla="*/ 3145794 h 5984687"/>
                <a:gd name="connsiteX3-447" fmla="*/ 510363 w 5381346"/>
                <a:gd name="connsiteY3-448" fmla="*/ 3422241 h 5984687"/>
                <a:gd name="connsiteX4-449" fmla="*/ 297711 w 5381346"/>
                <a:gd name="connsiteY4-450" fmla="*/ 3751850 h 5984687"/>
                <a:gd name="connsiteX5-451" fmla="*/ 489097 w 5381346"/>
                <a:gd name="connsiteY5-452" fmla="*/ 3964501 h 5984687"/>
                <a:gd name="connsiteX6-453" fmla="*/ 372139 w 5381346"/>
                <a:gd name="connsiteY6-454" fmla="*/ 4155887 h 5984687"/>
                <a:gd name="connsiteX7-455" fmla="*/ 563525 w 5381346"/>
                <a:gd name="connsiteY7-456" fmla="*/ 4411069 h 5984687"/>
                <a:gd name="connsiteX8-457" fmla="*/ 499730 w 5381346"/>
                <a:gd name="connsiteY8-458" fmla="*/ 5070287 h 5984687"/>
                <a:gd name="connsiteX9-459" fmla="*/ 1754372 w 5381346"/>
                <a:gd name="connsiteY9-460" fmla="*/ 5293571 h 5984687"/>
                <a:gd name="connsiteX10-461" fmla="*/ 1945758 w 5381346"/>
                <a:gd name="connsiteY10-462" fmla="*/ 5984687 h 5984687"/>
                <a:gd name="connsiteX11-463" fmla="*/ 4784651 w 5381346"/>
                <a:gd name="connsiteY11-464" fmla="*/ 5952790 h 5984687"/>
                <a:gd name="connsiteX12-465" fmla="*/ 4890977 w 5381346"/>
                <a:gd name="connsiteY12-466" fmla="*/ 3613627 h 5984687"/>
                <a:gd name="connsiteX13-467" fmla="*/ 3030279 w 5381346"/>
                <a:gd name="connsiteY13-468" fmla="*/ 94250 h 5984687"/>
                <a:gd name="connsiteX0-469" fmla="*/ 3030279 w 5381346"/>
                <a:gd name="connsiteY0-470" fmla="*/ 0 h 5890437"/>
                <a:gd name="connsiteX1-471" fmla="*/ 914399 w 5381346"/>
                <a:gd name="connsiteY1-472" fmla="*/ 1095154 h 5890437"/>
                <a:gd name="connsiteX2-473" fmla="*/ 0 w 5381346"/>
                <a:gd name="connsiteY2-474" fmla="*/ 3051544 h 5890437"/>
                <a:gd name="connsiteX3-475" fmla="*/ 510363 w 5381346"/>
                <a:gd name="connsiteY3-476" fmla="*/ 3327991 h 5890437"/>
                <a:gd name="connsiteX4-477" fmla="*/ 297711 w 5381346"/>
                <a:gd name="connsiteY4-478" fmla="*/ 3657600 h 5890437"/>
                <a:gd name="connsiteX5-479" fmla="*/ 489097 w 5381346"/>
                <a:gd name="connsiteY5-480" fmla="*/ 3870251 h 5890437"/>
                <a:gd name="connsiteX6-481" fmla="*/ 372139 w 5381346"/>
                <a:gd name="connsiteY6-482" fmla="*/ 4061637 h 5890437"/>
                <a:gd name="connsiteX7-483" fmla="*/ 563525 w 5381346"/>
                <a:gd name="connsiteY7-484" fmla="*/ 4316819 h 5890437"/>
                <a:gd name="connsiteX8-485" fmla="*/ 499730 w 5381346"/>
                <a:gd name="connsiteY8-486" fmla="*/ 4976037 h 5890437"/>
                <a:gd name="connsiteX9-487" fmla="*/ 1754372 w 5381346"/>
                <a:gd name="connsiteY9-488" fmla="*/ 5199321 h 5890437"/>
                <a:gd name="connsiteX10-489" fmla="*/ 1945758 w 5381346"/>
                <a:gd name="connsiteY10-490" fmla="*/ 5890437 h 5890437"/>
                <a:gd name="connsiteX11-491" fmla="*/ 4784651 w 5381346"/>
                <a:gd name="connsiteY11-492" fmla="*/ 5858540 h 5890437"/>
                <a:gd name="connsiteX12-493" fmla="*/ 4890977 w 5381346"/>
                <a:gd name="connsiteY12-494" fmla="*/ 3519377 h 5890437"/>
                <a:gd name="connsiteX13-495" fmla="*/ 3030279 w 5381346"/>
                <a:gd name="connsiteY13-496" fmla="*/ 0 h 5890437"/>
                <a:gd name="connsiteX0-497" fmla="*/ 3030279 w 5381346"/>
                <a:gd name="connsiteY0-498" fmla="*/ 0 h 5890437"/>
                <a:gd name="connsiteX1-499" fmla="*/ 914399 w 5381346"/>
                <a:gd name="connsiteY1-500" fmla="*/ 1095154 h 5890437"/>
                <a:gd name="connsiteX2-501" fmla="*/ 0 w 5381346"/>
                <a:gd name="connsiteY2-502" fmla="*/ 3051544 h 5890437"/>
                <a:gd name="connsiteX3-503" fmla="*/ 510363 w 5381346"/>
                <a:gd name="connsiteY3-504" fmla="*/ 3327991 h 5890437"/>
                <a:gd name="connsiteX4-505" fmla="*/ 297711 w 5381346"/>
                <a:gd name="connsiteY4-506" fmla="*/ 3657600 h 5890437"/>
                <a:gd name="connsiteX5-507" fmla="*/ 489097 w 5381346"/>
                <a:gd name="connsiteY5-508" fmla="*/ 3870251 h 5890437"/>
                <a:gd name="connsiteX6-509" fmla="*/ 372139 w 5381346"/>
                <a:gd name="connsiteY6-510" fmla="*/ 4061637 h 5890437"/>
                <a:gd name="connsiteX7-511" fmla="*/ 563525 w 5381346"/>
                <a:gd name="connsiteY7-512" fmla="*/ 4316819 h 5890437"/>
                <a:gd name="connsiteX8-513" fmla="*/ 499730 w 5381346"/>
                <a:gd name="connsiteY8-514" fmla="*/ 4976037 h 5890437"/>
                <a:gd name="connsiteX9-515" fmla="*/ 1754372 w 5381346"/>
                <a:gd name="connsiteY9-516" fmla="*/ 5199321 h 5890437"/>
                <a:gd name="connsiteX10-517" fmla="*/ 1945758 w 5381346"/>
                <a:gd name="connsiteY10-518" fmla="*/ 5890437 h 5890437"/>
                <a:gd name="connsiteX11-519" fmla="*/ 4784651 w 5381346"/>
                <a:gd name="connsiteY11-520" fmla="*/ 5858540 h 5890437"/>
                <a:gd name="connsiteX12-521" fmla="*/ 4890977 w 5381346"/>
                <a:gd name="connsiteY12-522" fmla="*/ 3519377 h 5890437"/>
                <a:gd name="connsiteX13-523" fmla="*/ 3030279 w 5381346"/>
                <a:gd name="connsiteY13-524" fmla="*/ 0 h 5890437"/>
                <a:gd name="connsiteX0-525" fmla="*/ 3030726 w 5381793"/>
                <a:gd name="connsiteY0-526" fmla="*/ 0 h 5890437"/>
                <a:gd name="connsiteX1-527" fmla="*/ 914846 w 5381793"/>
                <a:gd name="connsiteY1-528" fmla="*/ 1095154 h 5890437"/>
                <a:gd name="connsiteX2-529" fmla="*/ 649032 w 5381793"/>
                <a:gd name="connsiteY2-530" fmla="*/ 2137144 h 5890437"/>
                <a:gd name="connsiteX3-531" fmla="*/ 447 w 5381793"/>
                <a:gd name="connsiteY3-532" fmla="*/ 3051544 h 5890437"/>
                <a:gd name="connsiteX4-533" fmla="*/ 510810 w 5381793"/>
                <a:gd name="connsiteY4-534" fmla="*/ 3327991 h 5890437"/>
                <a:gd name="connsiteX5-535" fmla="*/ 298158 w 5381793"/>
                <a:gd name="connsiteY5-536" fmla="*/ 3657600 h 5890437"/>
                <a:gd name="connsiteX6-537" fmla="*/ 489544 w 5381793"/>
                <a:gd name="connsiteY6-538" fmla="*/ 3870251 h 5890437"/>
                <a:gd name="connsiteX7-539" fmla="*/ 372586 w 5381793"/>
                <a:gd name="connsiteY7-540" fmla="*/ 4061637 h 5890437"/>
                <a:gd name="connsiteX8-541" fmla="*/ 563972 w 5381793"/>
                <a:gd name="connsiteY8-542" fmla="*/ 4316819 h 5890437"/>
                <a:gd name="connsiteX9-543" fmla="*/ 500177 w 5381793"/>
                <a:gd name="connsiteY9-544" fmla="*/ 4976037 h 5890437"/>
                <a:gd name="connsiteX10-545" fmla="*/ 1754819 w 5381793"/>
                <a:gd name="connsiteY10-546" fmla="*/ 5199321 h 5890437"/>
                <a:gd name="connsiteX11-547" fmla="*/ 1946205 w 5381793"/>
                <a:gd name="connsiteY11-548" fmla="*/ 5890437 h 5890437"/>
                <a:gd name="connsiteX12-549" fmla="*/ 4785098 w 5381793"/>
                <a:gd name="connsiteY12-550" fmla="*/ 5858540 h 5890437"/>
                <a:gd name="connsiteX13-551" fmla="*/ 4891424 w 5381793"/>
                <a:gd name="connsiteY13-552" fmla="*/ 3519377 h 5890437"/>
                <a:gd name="connsiteX14" fmla="*/ 3030726 w 5381793"/>
                <a:gd name="connsiteY14" fmla="*/ 0 h 5890437"/>
                <a:gd name="connsiteX0-553" fmla="*/ 3030726 w 5381793"/>
                <a:gd name="connsiteY0-554" fmla="*/ 0 h 5890437"/>
                <a:gd name="connsiteX1-555" fmla="*/ 914846 w 5381793"/>
                <a:gd name="connsiteY1-556" fmla="*/ 1095154 h 5890437"/>
                <a:gd name="connsiteX2-557" fmla="*/ 649032 w 5381793"/>
                <a:gd name="connsiteY2-558" fmla="*/ 2137144 h 5890437"/>
                <a:gd name="connsiteX3-559" fmla="*/ 447 w 5381793"/>
                <a:gd name="connsiteY3-560" fmla="*/ 3051544 h 5890437"/>
                <a:gd name="connsiteX4-561" fmla="*/ 510810 w 5381793"/>
                <a:gd name="connsiteY4-562" fmla="*/ 3327991 h 5890437"/>
                <a:gd name="connsiteX5-563" fmla="*/ 298158 w 5381793"/>
                <a:gd name="connsiteY5-564" fmla="*/ 3657600 h 5890437"/>
                <a:gd name="connsiteX6-565" fmla="*/ 489544 w 5381793"/>
                <a:gd name="connsiteY6-566" fmla="*/ 3870251 h 5890437"/>
                <a:gd name="connsiteX7-567" fmla="*/ 372586 w 5381793"/>
                <a:gd name="connsiteY7-568" fmla="*/ 4061637 h 5890437"/>
                <a:gd name="connsiteX8-569" fmla="*/ 563972 w 5381793"/>
                <a:gd name="connsiteY8-570" fmla="*/ 4316819 h 5890437"/>
                <a:gd name="connsiteX9-571" fmla="*/ 500177 w 5381793"/>
                <a:gd name="connsiteY9-572" fmla="*/ 4976037 h 5890437"/>
                <a:gd name="connsiteX10-573" fmla="*/ 1754819 w 5381793"/>
                <a:gd name="connsiteY10-574" fmla="*/ 5199321 h 5890437"/>
                <a:gd name="connsiteX11-575" fmla="*/ 1946205 w 5381793"/>
                <a:gd name="connsiteY11-576" fmla="*/ 5890437 h 5890437"/>
                <a:gd name="connsiteX12-577" fmla="*/ 4785098 w 5381793"/>
                <a:gd name="connsiteY12-578" fmla="*/ 5858540 h 5890437"/>
                <a:gd name="connsiteX13-579" fmla="*/ 4891424 w 5381793"/>
                <a:gd name="connsiteY13-580" fmla="*/ 3519377 h 5890437"/>
                <a:gd name="connsiteX14-581" fmla="*/ 3030726 w 5381793"/>
                <a:gd name="connsiteY14-582" fmla="*/ 0 h 5890437"/>
                <a:gd name="connsiteX0-583" fmla="*/ 3030726 w 5381793"/>
                <a:gd name="connsiteY0-584" fmla="*/ 0 h 5890437"/>
                <a:gd name="connsiteX1-585" fmla="*/ 914846 w 5381793"/>
                <a:gd name="connsiteY1-586" fmla="*/ 1095154 h 5890437"/>
                <a:gd name="connsiteX2-587" fmla="*/ 649032 w 5381793"/>
                <a:gd name="connsiteY2-588" fmla="*/ 2137144 h 5890437"/>
                <a:gd name="connsiteX3-589" fmla="*/ 447 w 5381793"/>
                <a:gd name="connsiteY3-590" fmla="*/ 3051544 h 5890437"/>
                <a:gd name="connsiteX4-591" fmla="*/ 510810 w 5381793"/>
                <a:gd name="connsiteY4-592" fmla="*/ 3327991 h 5890437"/>
                <a:gd name="connsiteX5-593" fmla="*/ 298158 w 5381793"/>
                <a:gd name="connsiteY5-594" fmla="*/ 3657600 h 5890437"/>
                <a:gd name="connsiteX6-595" fmla="*/ 489544 w 5381793"/>
                <a:gd name="connsiteY6-596" fmla="*/ 3870251 h 5890437"/>
                <a:gd name="connsiteX7-597" fmla="*/ 372586 w 5381793"/>
                <a:gd name="connsiteY7-598" fmla="*/ 4061637 h 5890437"/>
                <a:gd name="connsiteX8-599" fmla="*/ 563972 w 5381793"/>
                <a:gd name="connsiteY8-600" fmla="*/ 4316819 h 5890437"/>
                <a:gd name="connsiteX9-601" fmla="*/ 500177 w 5381793"/>
                <a:gd name="connsiteY9-602" fmla="*/ 4976037 h 5890437"/>
                <a:gd name="connsiteX10-603" fmla="*/ 1754819 w 5381793"/>
                <a:gd name="connsiteY10-604" fmla="*/ 5199321 h 5890437"/>
                <a:gd name="connsiteX11-605" fmla="*/ 1946205 w 5381793"/>
                <a:gd name="connsiteY11-606" fmla="*/ 5890437 h 5890437"/>
                <a:gd name="connsiteX12-607" fmla="*/ 4785098 w 5381793"/>
                <a:gd name="connsiteY12-608" fmla="*/ 5858540 h 5890437"/>
                <a:gd name="connsiteX13-609" fmla="*/ 4891424 w 5381793"/>
                <a:gd name="connsiteY13-610" fmla="*/ 3519377 h 5890437"/>
                <a:gd name="connsiteX14-611" fmla="*/ 3030726 w 5381793"/>
                <a:gd name="connsiteY14-612" fmla="*/ 0 h 5890437"/>
                <a:gd name="connsiteX0-613" fmla="*/ 3030726 w 5381793"/>
                <a:gd name="connsiteY0-614" fmla="*/ 0 h 5890437"/>
                <a:gd name="connsiteX1-615" fmla="*/ 872315 w 5381793"/>
                <a:gd name="connsiteY1-616" fmla="*/ 1063257 h 5890437"/>
                <a:gd name="connsiteX2-617" fmla="*/ 649032 w 5381793"/>
                <a:gd name="connsiteY2-618" fmla="*/ 2137144 h 5890437"/>
                <a:gd name="connsiteX3-619" fmla="*/ 447 w 5381793"/>
                <a:gd name="connsiteY3-620" fmla="*/ 3051544 h 5890437"/>
                <a:gd name="connsiteX4-621" fmla="*/ 510810 w 5381793"/>
                <a:gd name="connsiteY4-622" fmla="*/ 3327991 h 5890437"/>
                <a:gd name="connsiteX5-623" fmla="*/ 298158 w 5381793"/>
                <a:gd name="connsiteY5-624" fmla="*/ 3657600 h 5890437"/>
                <a:gd name="connsiteX6-625" fmla="*/ 489544 w 5381793"/>
                <a:gd name="connsiteY6-626" fmla="*/ 3870251 h 5890437"/>
                <a:gd name="connsiteX7-627" fmla="*/ 372586 w 5381793"/>
                <a:gd name="connsiteY7-628" fmla="*/ 4061637 h 5890437"/>
                <a:gd name="connsiteX8-629" fmla="*/ 563972 w 5381793"/>
                <a:gd name="connsiteY8-630" fmla="*/ 4316819 h 5890437"/>
                <a:gd name="connsiteX9-631" fmla="*/ 500177 w 5381793"/>
                <a:gd name="connsiteY9-632" fmla="*/ 4976037 h 5890437"/>
                <a:gd name="connsiteX10-633" fmla="*/ 1754819 w 5381793"/>
                <a:gd name="connsiteY10-634" fmla="*/ 5199321 h 5890437"/>
                <a:gd name="connsiteX11-635" fmla="*/ 1946205 w 5381793"/>
                <a:gd name="connsiteY11-636" fmla="*/ 5890437 h 5890437"/>
                <a:gd name="connsiteX12-637" fmla="*/ 4785098 w 5381793"/>
                <a:gd name="connsiteY12-638" fmla="*/ 5858540 h 5890437"/>
                <a:gd name="connsiteX13-639" fmla="*/ 4891424 w 5381793"/>
                <a:gd name="connsiteY13-640" fmla="*/ 3519377 h 5890437"/>
                <a:gd name="connsiteX14-641" fmla="*/ 3030726 w 5381793"/>
                <a:gd name="connsiteY14-642" fmla="*/ 0 h 5890437"/>
                <a:gd name="connsiteX0-643" fmla="*/ 3030726 w 5381793"/>
                <a:gd name="connsiteY0-644" fmla="*/ 0 h 5890437"/>
                <a:gd name="connsiteX1-645" fmla="*/ 872315 w 5381793"/>
                <a:gd name="connsiteY1-646" fmla="*/ 1063257 h 5890437"/>
                <a:gd name="connsiteX2-647" fmla="*/ 649032 w 5381793"/>
                <a:gd name="connsiteY2-648" fmla="*/ 2137144 h 5890437"/>
                <a:gd name="connsiteX3-649" fmla="*/ 447 w 5381793"/>
                <a:gd name="connsiteY3-650" fmla="*/ 3051544 h 5890437"/>
                <a:gd name="connsiteX4-651" fmla="*/ 510810 w 5381793"/>
                <a:gd name="connsiteY4-652" fmla="*/ 3327991 h 5890437"/>
                <a:gd name="connsiteX5-653" fmla="*/ 298158 w 5381793"/>
                <a:gd name="connsiteY5-654" fmla="*/ 3657600 h 5890437"/>
                <a:gd name="connsiteX6-655" fmla="*/ 489544 w 5381793"/>
                <a:gd name="connsiteY6-656" fmla="*/ 3870251 h 5890437"/>
                <a:gd name="connsiteX7-657" fmla="*/ 372586 w 5381793"/>
                <a:gd name="connsiteY7-658" fmla="*/ 4061637 h 5890437"/>
                <a:gd name="connsiteX8-659" fmla="*/ 563972 w 5381793"/>
                <a:gd name="connsiteY8-660" fmla="*/ 4316819 h 5890437"/>
                <a:gd name="connsiteX9-661" fmla="*/ 500177 w 5381793"/>
                <a:gd name="connsiteY9-662" fmla="*/ 4976037 h 5890437"/>
                <a:gd name="connsiteX10-663" fmla="*/ 1754819 w 5381793"/>
                <a:gd name="connsiteY10-664" fmla="*/ 5199321 h 5890437"/>
                <a:gd name="connsiteX11-665" fmla="*/ 1946205 w 5381793"/>
                <a:gd name="connsiteY11-666" fmla="*/ 5890437 h 5890437"/>
                <a:gd name="connsiteX12-667" fmla="*/ 4785098 w 5381793"/>
                <a:gd name="connsiteY12-668" fmla="*/ 5858540 h 5890437"/>
                <a:gd name="connsiteX13-669" fmla="*/ 4891424 w 5381793"/>
                <a:gd name="connsiteY13-670" fmla="*/ 3519377 h 5890437"/>
                <a:gd name="connsiteX14-671" fmla="*/ 3030726 w 5381793"/>
                <a:gd name="connsiteY14-672" fmla="*/ 0 h 5890437"/>
                <a:gd name="connsiteX0-673" fmla="*/ 3030726 w 5381793"/>
                <a:gd name="connsiteY0-674" fmla="*/ 0 h 5890437"/>
                <a:gd name="connsiteX1-675" fmla="*/ 872315 w 5381793"/>
                <a:gd name="connsiteY1-676" fmla="*/ 1063257 h 5890437"/>
                <a:gd name="connsiteX2-677" fmla="*/ 649032 w 5381793"/>
                <a:gd name="connsiteY2-678" fmla="*/ 2137144 h 5890437"/>
                <a:gd name="connsiteX3-679" fmla="*/ 447 w 5381793"/>
                <a:gd name="connsiteY3-680" fmla="*/ 3051544 h 5890437"/>
                <a:gd name="connsiteX4-681" fmla="*/ 510810 w 5381793"/>
                <a:gd name="connsiteY4-682" fmla="*/ 3327991 h 5890437"/>
                <a:gd name="connsiteX5-683" fmla="*/ 298158 w 5381793"/>
                <a:gd name="connsiteY5-684" fmla="*/ 3657600 h 5890437"/>
                <a:gd name="connsiteX6-685" fmla="*/ 489544 w 5381793"/>
                <a:gd name="connsiteY6-686" fmla="*/ 3870251 h 5890437"/>
                <a:gd name="connsiteX7-687" fmla="*/ 372586 w 5381793"/>
                <a:gd name="connsiteY7-688" fmla="*/ 4061637 h 5890437"/>
                <a:gd name="connsiteX8-689" fmla="*/ 563972 w 5381793"/>
                <a:gd name="connsiteY8-690" fmla="*/ 4316819 h 5890437"/>
                <a:gd name="connsiteX9-691" fmla="*/ 500177 w 5381793"/>
                <a:gd name="connsiteY9-692" fmla="*/ 4976037 h 5890437"/>
                <a:gd name="connsiteX10-693" fmla="*/ 1754819 w 5381793"/>
                <a:gd name="connsiteY10-694" fmla="*/ 5199321 h 5890437"/>
                <a:gd name="connsiteX11-695" fmla="*/ 1946205 w 5381793"/>
                <a:gd name="connsiteY11-696" fmla="*/ 5890437 h 5890437"/>
                <a:gd name="connsiteX12-697" fmla="*/ 4785098 w 5381793"/>
                <a:gd name="connsiteY12-698" fmla="*/ 5858540 h 5890437"/>
                <a:gd name="connsiteX13-699" fmla="*/ 4891424 w 5381793"/>
                <a:gd name="connsiteY13-700" fmla="*/ 3519377 h 5890437"/>
                <a:gd name="connsiteX14-701" fmla="*/ 3030726 w 5381793"/>
                <a:gd name="connsiteY14-702" fmla="*/ 0 h 5890437"/>
                <a:gd name="connsiteX0-703" fmla="*/ 3030726 w 5381793"/>
                <a:gd name="connsiteY0-704" fmla="*/ 0 h 5890437"/>
                <a:gd name="connsiteX1-705" fmla="*/ 872315 w 5381793"/>
                <a:gd name="connsiteY1-706" fmla="*/ 1063257 h 5890437"/>
                <a:gd name="connsiteX2-707" fmla="*/ 649032 w 5381793"/>
                <a:gd name="connsiteY2-708" fmla="*/ 2137144 h 5890437"/>
                <a:gd name="connsiteX3-709" fmla="*/ 447 w 5381793"/>
                <a:gd name="connsiteY3-710" fmla="*/ 3051544 h 5890437"/>
                <a:gd name="connsiteX4-711" fmla="*/ 510810 w 5381793"/>
                <a:gd name="connsiteY4-712" fmla="*/ 3327991 h 5890437"/>
                <a:gd name="connsiteX5-713" fmla="*/ 298158 w 5381793"/>
                <a:gd name="connsiteY5-714" fmla="*/ 3657600 h 5890437"/>
                <a:gd name="connsiteX6-715" fmla="*/ 489544 w 5381793"/>
                <a:gd name="connsiteY6-716" fmla="*/ 3870251 h 5890437"/>
                <a:gd name="connsiteX7-717" fmla="*/ 372586 w 5381793"/>
                <a:gd name="connsiteY7-718" fmla="*/ 4061637 h 5890437"/>
                <a:gd name="connsiteX8-719" fmla="*/ 563972 w 5381793"/>
                <a:gd name="connsiteY8-720" fmla="*/ 4316819 h 5890437"/>
                <a:gd name="connsiteX9-721" fmla="*/ 500177 w 5381793"/>
                <a:gd name="connsiteY9-722" fmla="*/ 4976037 h 5890437"/>
                <a:gd name="connsiteX10-723" fmla="*/ 1754819 w 5381793"/>
                <a:gd name="connsiteY10-724" fmla="*/ 5199321 h 5890437"/>
                <a:gd name="connsiteX11-725" fmla="*/ 1946205 w 5381793"/>
                <a:gd name="connsiteY11-726" fmla="*/ 5890437 h 5890437"/>
                <a:gd name="connsiteX12-727" fmla="*/ 4785098 w 5381793"/>
                <a:gd name="connsiteY12-728" fmla="*/ 5858540 h 5890437"/>
                <a:gd name="connsiteX13-729" fmla="*/ 4891424 w 5381793"/>
                <a:gd name="connsiteY13-730" fmla="*/ 3519377 h 5890437"/>
                <a:gd name="connsiteX14-731" fmla="*/ 3030726 w 5381793"/>
                <a:gd name="connsiteY14-732" fmla="*/ 0 h 5890437"/>
                <a:gd name="connsiteX0-733" fmla="*/ 3030726 w 5381793"/>
                <a:gd name="connsiteY0-734" fmla="*/ 0 h 5890437"/>
                <a:gd name="connsiteX1-735" fmla="*/ 872315 w 5381793"/>
                <a:gd name="connsiteY1-736" fmla="*/ 1063257 h 5890437"/>
                <a:gd name="connsiteX2-737" fmla="*/ 649032 w 5381793"/>
                <a:gd name="connsiteY2-738" fmla="*/ 2137144 h 5890437"/>
                <a:gd name="connsiteX3-739" fmla="*/ 447 w 5381793"/>
                <a:gd name="connsiteY3-740" fmla="*/ 3051544 h 5890437"/>
                <a:gd name="connsiteX4-741" fmla="*/ 510810 w 5381793"/>
                <a:gd name="connsiteY4-742" fmla="*/ 3327991 h 5890437"/>
                <a:gd name="connsiteX5-743" fmla="*/ 298158 w 5381793"/>
                <a:gd name="connsiteY5-744" fmla="*/ 3657600 h 5890437"/>
                <a:gd name="connsiteX6-745" fmla="*/ 489544 w 5381793"/>
                <a:gd name="connsiteY6-746" fmla="*/ 3870251 h 5890437"/>
                <a:gd name="connsiteX7-747" fmla="*/ 372586 w 5381793"/>
                <a:gd name="connsiteY7-748" fmla="*/ 4061637 h 5890437"/>
                <a:gd name="connsiteX8-749" fmla="*/ 563972 w 5381793"/>
                <a:gd name="connsiteY8-750" fmla="*/ 4316819 h 5890437"/>
                <a:gd name="connsiteX9-751" fmla="*/ 500177 w 5381793"/>
                <a:gd name="connsiteY9-752" fmla="*/ 4976037 h 5890437"/>
                <a:gd name="connsiteX10-753" fmla="*/ 1754819 w 5381793"/>
                <a:gd name="connsiteY10-754" fmla="*/ 5199321 h 5890437"/>
                <a:gd name="connsiteX11-755" fmla="*/ 1946205 w 5381793"/>
                <a:gd name="connsiteY11-756" fmla="*/ 5890437 h 5890437"/>
                <a:gd name="connsiteX12-757" fmla="*/ 4785098 w 5381793"/>
                <a:gd name="connsiteY12-758" fmla="*/ 5858540 h 5890437"/>
                <a:gd name="connsiteX13-759" fmla="*/ 4891424 w 5381793"/>
                <a:gd name="connsiteY13-760" fmla="*/ 3519377 h 5890437"/>
                <a:gd name="connsiteX14-761" fmla="*/ 3030726 w 5381793"/>
                <a:gd name="connsiteY14-762" fmla="*/ 0 h 5890437"/>
                <a:gd name="connsiteX0-763" fmla="*/ 3030726 w 5381793"/>
                <a:gd name="connsiteY0-764" fmla="*/ 0 h 5890437"/>
                <a:gd name="connsiteX1-765" fmla="*/ 890128 w 5381793"/>
                <a:gd name="connsiteY1-766" fmla="*/ 1098883 h 5890437"/>
                <a:gd name="connsiteX2-767" fmla="*/ 649032 w 5381793"/>
                <a:gd name="connsiteY2-768" fmla="*/ 2137144 h 5890437"/>
                <a:gd name="connsiteX3-769" fmla="*/ 447 w 5381793"/>
                <a:gd name="connsiteY3-770" fmla="*/ 3051544 h 5890437"/>
                <a:gd name="connsiteX4-771" fmla="*/ 510810 w 5381793"/>
                <a:gd name="connsiteY4-772" fmla="*/ 3327991 h 5890437"/>
                <a:gd name="connsiteX5-773" fmla="*/ 298158 w 5381793"/>
                <a:gd name="connsiteY5-774" fmla="*/ 3657600 h 5890437"/>
                <a:gd name="connsiteX6-775" fmla="*/ 489544 w 5381793"/>
                <a:gd name="connsiteY6-776" fmla="*/ 3870251 h 5890437"/>
                <a:gd name="connsiteX7-777" fmla="*/ 372586 w 5381793"/>
                <a:gd name="connsiteY7-778" fmla="*/ 4061637 h 5890437"/>
                <a:gd name="connsiteX8-779" fmla="*/ 563972 w 5381793"/>
                <a:gd name="connsiteY8-780" fmla="*/ 4316819 h 5890437"/>
                <a:gd name="connsiteX9-781" fmla="*/ 500177 w 5381793"/>
                <a:gd name="connsiteY9-782" fmla="*/ 4976037 h 5890437"/>
                <a:gd name="connsiteX10-783" fmla="*/ 1754819 w 5381793"/>
                <a:gd name="connsiteY10-784" fmla="*/ 5199321 h 5890437"/>
                <a:gd name="connsiteX11-785" fmla="*/ 1946205 w 5381793"/>
                <a:gd name="connsiteY11-786" fmla="*/ 5890437 h 5890437"/>
                <a:gd name="connsiteX12-787" fmla="*/ 4785098 w 5381793"/>
                <a:gd name="connsiteY12-788" fmla="*/ 5858540 h 5890437"/>
                <a:gd name="connsiteX13-789" fmla="*/ 4891424 w 5381793"/>
                <a:gd name="connsiteY13-790" fmla="*/ 3519377 h 5890437"/>
                <a:gd name="connsiteX14-791" fmla="*/ 3030726 w 5381793"/>
                <a:gd name="connsiteY14-792" fmla="*/ 0 h 5890437"/>
                <a:gd name="connsiteX0-793" fmla="*/ 3030726 w 5381793"/>
                <a:gd name="connsiteY0-794" fmla="*/ 0 h 5890437"/>
                <a:gd name="connsiteX1-795" fmla="*/ 890128 w 5381793"/>
                <a:gd name="connsiteY1-796" fmla="*/ 1098883 h 5890437"/>
                <a:gd name="connsiteX2-797" fmla="*/ 649032 w 5381793"/>
                <a:gd name="connsiteY2-798" fmla="*/ 2137144 h 5890437"/>
                <a:gd name="connsiteX3-799" fmla="*/ 447 w 5381793"/>
                <a:gd name="connsiteY3-800" fmla="*/ 3051544 h 5890437"/>
                <a:gd name="connsiteX4-801" fmla="*/ 510810 w 5381793"/>
                <a:gd name="connsiteY4-802" fmla="*/ 3327991 h 5890437"/>
                <a:gd name="connsiteX5-803" fmla="*/ 298158 w 5381793"/>
                <a:gd name="connsiteY5-804" fmla="*/ 3657600 h 5890437"/>
                <a:gd name="connsiteX6-805" fmla="*/ 489544 w 5381793"/>
                <a:gd name="connsiteY6-806" fmla="*/ 3870251 h 5890437"/>
                <a:gd name="connsiteX7-807" fmla="*/ 372586 w 5381793"/>
                <a:gd name="connsiteY7-808" fmla="*/ 4061637 h 5890437"/>
                <a:gd name="connsiteX8-809" fmla="*/ 563972 w 5381793"/>
                <a:gd name="connsiteY8-810" fmla="*/ 4316819 h 5890437"/>
                <a:gd name="connsiteX9-811" fmla="*/ 500177 w 5381793"/>
                <a:gd name="connsiteY9-812" fmla="*/ 4976037 h 5890437"/>
                <a:gd name="connsiteX10-813" fmla="*/ 1754819 w 5381793"/>
                <a:gd name="connsiteY10-814" fmla="*/ 5199321 h 5890437"/>
                <a:gd name="connsiteX11-815" fmla="*/ 1946205 w 5381793"/>
                <a:gd name="connsiteY11-816" fmla="*/ 5890437 h 5890437"/>
                <a:gd name="connsiteX12-817" fmla="*/ 4785098 w 5381793"/>
                <a:gd name="connsiteY12-818" fmla="*/ 5858540 h 5890437"/>
                <a:gd name="connsiteX13-819" fmla="*/ 4891424 w 5381793"/>
                <a:gd name="connsiteY13-820" fmla="*/ 3519377 h 5890437"/>
                <a:gd name="connsiteX14-821" fmla="*/ 3030726 w 5381793"/>
                <a:gd name="connsiteY14-822" fmla="*/ 0 h 5890437"/>
                <a:gd name="connsiteX0-823" fmla="*/ 3030764 w 5381831"/>
                <a:gd name="connsiteY0-824" fmla="*/ 0 h 5890437"/>
                <a:gd name="connsiteX1-825" fmla="*/ 890166 w 5381831"/>
                <a:gd name="connsiteY1-826" fmla="*/ 1098883 h 5890437"/>
                <a:gd name="connsiteX2-827" fmla="*/ 607506 w 5381831"/>
                <a:gd name="connsiteY2-828" fmla="*/ 2172770 h 5890437"/>
                <a:gd name="connsiteX3-829" fmla="*/ 485 w 5381831"/>
                <a:gd name="connsiteY3-830" fmla="*/ 3051544 h 5890437"/>
                <a:gd name="connsiteX4-831" fmla="*/ 510848 w 5381831"/>
                <a:gd name="connsiteY4-832" fmla="*/ 3327991 h 5890437"/>
                <a:gd name="connsiteX5-833" fmla="*/ 298196 w 5381831"/>
                <a:gd name="connsiteY5-834" fmla="*/ 3657600 h 5890437"/>
                <a:gd name="connsiteX6-835" fmla="*/ 489582 w 5381831"/>
                <a:gd name="connsiteY6-836" fmla="*/ 3870251 h 5890437"/>
                <a:gd name="connsiteX7-837" fmla="*/ 372624 w 5381831"/>
                <a:gd name="connsiteY7-838" fmla="*/ 4061637 h 5890437"/>
                <a:gd name="connsiteX8-839" fmla="*/ 564010 w 5381831"/>
                <a:gd name="connsiteY8-840" fmla="*/ 4316819 h 5890437"/>
                <a:gd name="connsiteX9-841" fmla="*/ 500215 w 5381831"/>
                <a:gd name="connsiteY9-842" fmla="*/ 4976037 h 5890437"/>
                <a:gd name="connsiteX10-843" fmla="*/ 1754857 w 5381831"/>
                <a:gd name="connsiteY10-844" fmla="*/ 5199321 h 5890437"/>
                <a:gd name="connsiteX11-845" fmla="*/ 1946243 w 5381831"/>
                <a:gd name="connsiteY11-846" fmla="*/ 5890437 h 5890437"/>
                <a:gd name="connsiteX12-847" fmla="*/ 4785136 w 5381831"/>
                <a:gd name="connsiteY12-848" fmla="*/ 5858540 h 5890437"/>
                <a:gd name="connsiteX13-849" fmla="*/ 4891462 w 5381831"/>
                <a:gd name="connsiteY13-850" fmla="*/ 3519377 h 5890437"/>
                <a:gd name="connsiteX14-851" fmla="*/ 3030764 w 5381831"/>
                <a:gd name="connsiteY14-852" fmla="*/ 0 h 5890437"/>
                <a:gd name="connsiteX0-853" fmla="*/ 3030764 w 5381831"/>
                <a:gd name="connsiteY0-854" fmla="*/ 0 h 5890437"/>
                <a:gd name="connsiteX1-855" fmla="*/ 890166 w 5381831"/>
                <a:gd name="connsiteY1-856" fmla="*/ 1098883 h 5890437"/>
                <a:gd name="connsiteX2-857" fmla="*/ 607506 w 5381831"/>
                <a:gd name="connsiteY2-858" fmla="*/ 2172770 h 5890437"/>
                <a:gd name="connsiteX3-859" fmla="*/ 485 w 5381831"/>
                <a:gd name="connsiteY3-860" fmla="*/ 3051544 h 5890437"/>
                <a:gd name="connsiteX4-861" fmla="*/ 510848 w 5381831"/>
                <a:gd name="connsiteY4-862" fmla="*/ 3327991 h 5890437"/>
                <a:gd name="connsiteX5-863" fmla="*/ 298196 w 5381831"/>
                <a:gd name="connsiteY5-864" fmla="*/ 3657600 h 5890437"/>
                <a:gd name="connsiteX6-865" fmla="*/ 489582 w 5381831"/>
                <a:gd name="connsiteY6-866" fmla="*/ 3870251 h 5890437"/>
                <a:gd name="connsiteX7-867" fmla="*/ 372624 w 5381831"/>
                <a:gd name="connsiteY7-868" fmla="*/ 4061637 h 5890437"/>
                <a:gd name="connsiteX8-869" fmla="*/ 564010 w 5381831"/>
                <a:gd name="connsiteY8-870" fmla="*/ 4316819 h 5890437"/>
                <a:gd name="connsiteX9-871" fmla="*/ 500215 w 5381831"/>
                <a:gd name="connsiteY9-872" fmla="*/ 4976037 h 5890437"/>
                <a:gd name="connsiteX10-873" fmla="*/ 1754857 w 5381831"/>
                <a:gd name="connsiteY10-874" fmla="*/ 5199321 h 5890437"/>
                <a:gd name="connsiteX11-875" fmla="*/ 1946243 w 5381831"/>
                <a:gd name="connsiteY11-876" fmla="*/ 5890437 h 5890437"/>
                <a:gd name="connsiteX12-877" fmla="*/ 4785136 w 5381831"/>
                <a:gd name="connsiteY12-878" fmla="*/ 5858540 h 5890437"/>
                <a:gd name="connsiteX13-879" fmla="*/ 4891462 w 5381831"/>
                <a:gd name="connsiteY13-880" fmla="*/ 3519377 h 5890437"/>
                <a:gd name="connsiteX14-881" fmla="*/ 3030764 w 5381831"/>
                <a:gd name="connsiteY14-882" fmla="*/ 0 h 5890437"/>
                <a:gd name="connsiteX0-883" fmla="*/ 3030839 w 5381906"/>
                <a:gd name="connsiteY0-884" fmla="*/ 0 h 5890437"/>
                <a:gd name="connsiteX1-885" fmla="*/ 890241 w 5381906"/>
                <a:gd name="connsiteY1-886" fmla="*/ 1098883 h 5890437"/>
                <a:gd name="connsiteX2-887" fmla="*/ 607581 w 5381906"/>
                <a:gd name="connsiteY2-888" fmla="*/ 2172770 h 5890437"/>
                <a:gd name="connsiteX3-889" fmla="*/ 560 w 5381906"/>
                <a:gd name="connsiteY3-890" fmla="*/ 3051544 h 5890437"/>
                <a:gd name="connsiteX4-891" fmla="*/ 510923 w 5381906"/>
                <a:gd name="connsiteY4-892" fmla="*/ 3327991 h 5890437"/>
                <a:gd name="connsiteX5-893" fmla="*/ 298271 w 5381906"/>
                <a:gd name="connsiteY5-894" fmla="*/ 3657600 h 5890437"/>
                <a:gd name="connsiteX6-895" fmla="*/ 489657 w 5381906"/>
                <a:gd name="connsiteY6-896" fmla="*/ 3870251 h 5890437"/>
                <a:gd name="connsiteX7-897" fmla="*/ 372699 w 5381906"/>
                <a:gd name="connsiteY7-898" fmla="*/ 4061637 h 5890437"/>
                <a:gd name="connsiteX8-899" fmla="*/ 564085 w 5381906"/>
                <a:gd name="connsiteY8-900" fmla="*/ 4316819 h 5890437"/>
                <a:gd name="connsiteX9-901" fmla="*/ 500290 w 5381906"/>
                <a:gd name="connsiteY9-902" fmla="*/ 4976037 h 5890437"/>
                <a:gd name="connsiteX10-903" fmla="*/ 1754932 w 5381906"/>
                <a:gd name="connsiteY10-904" fmla="*/ 5199321 h 5890437"/>
                <a:gd name="connsiteX11-905" fmla="*/ 1946318 w 5381906"/>
                <a:gd name="connsiteY11-906" fmla="*/ 5890437 h 5890437"/>
                <a:gd name="connsiteX12-907" fmla="*/ 4785211 w 5381906"/>
                <a:gd name="connsiteY12-908" fmla="*/ 5858540 h 5890437"/>
                <a:gd name="connsiteX13-909" fmla="*/ 4891537 w 5381906"/>
                <a:gd name="connsiteY13-910" fmla="*/ 3519377 h 5890437"/>
                <a:gd name="connsiteX14-911" fmla="*/ 3030839 w 5381906"/>
                <a:gd name="connsiteY14-912" fmla="*/ 0 h 5890437"/>
                <a:gd name="connsiteX0-913" fmla="*/ 3030839 w 5381906"/>
                <a:gd name="connsiteY0-914" fmla="*/ 0 h 5890437"/>
                <a:gd name="connsiteX1-915" fmla="*/ 890241 w 5381906"/>
                <a:gd name="connsiteY1-916" fmla="*/ 1098883 h 5890437"/>
                <a:gd name="connsiteX2-917" fmla="*/ 607581 w 5381906"/>
                <a:gd name="connsiteY2-918" fmla="*/ 2172770 h 5890437"/>
                <a:gd name="connsiteX3-919" fmla="*/ 560 w 5381906"/>
                <a:gd name="connsiteY3-920" fmla="*/ 3051544 h 5890437"/>
                <a:gd name="connsiteX4-921" fmla="*/ 510923 w 5381906"/>
                <a:gd name="connsiteY4-922" fmla="*/ 3327991 h 5890437"/>
                <a:gd name="connsiteX5-923" fmla="*/ 298271 w 5381906"/>
                <a:gd name="connsiteY5-924" fmla="*/ 3657600 h 5890437"/>
                <a:gd name="connsiteX6-925" fmla="*/ 489657 w 5381906"/>
                <a:gd name="connsiteY6-926" fmla="*/ 3870251 h 5890437"/>
                <a:gd name="connsiteX7-927" fmla="*/ 372699 w 5381906"/>
                <a:gd name="connsiteY7-928" fmla="*/ 4061637 h 5890437"/>
                <a:gd name="connsiteX8-929" fmla="*/ 564085 w 5381906"/>
                <a:gd name="connsiteY8-930" fmla="*/ 4316819 h 5890437"/>
                <a:gd name="connsiteX9-931" fmla="*/ 500290 w 5381906"/>
                <a:gd name="connsiteY9-932" fmla="*/ 4976037 h 5890437"/>
                <a:gd name="connsiteX10-933" fmla="*/ 1754932 w 5381906"/>
                <a:gd name="connsiteY10-934" fmla="*/ 5199321 h 5890437"/>
                <a:gd name="connsiteX11-935" fmla="*/ 1946318 w 5381906"/>
                <a:gd name="connsiteY11-936" fmla="*/ 5890437 h 5890437"/>
                <a:gd name="connsiteX12-937" fmla="*/ 4785211 w 5381906"/>
                <a:gd name="connsiteY12-938" fmla="*/ 5858540 h 5890437"/>
                <a:gd name="connsiteX13-939" fmla="*/ 4891537 w 5381906"/>
                <a:gd name="connsiteY13-940" fmla="*/ 3519377 h 5890437"/>
                <a:gd name="connsiteX14-941" fmla="*/ 3030839 w 5381906"/>
                <a:gd name="connsiteY14-942" fmla="*/ 0 h 5890437"/>
                <a:gd name="connsiteX0-943" fmla="*/ 3030839 w 5381906"/>
                <a:gd name="connsiteY0-944" fmla="*/ 0 h 5890437"/>
                <a:gd name="connsiteX1-945" fmla="*/ 890241 w 5381906"/>
                <a:gd name="connsiteY1-946" fmla="*/ 1098883 h 5890437"/>
                <a:gd name="connsiteX2-947" fmla="*/ 607581 w 5381906"/>
                <a:gd name="connsiteY2-948" fmla="*/ 2172770 h 5890437"/>
                <a:gd name="connsiteX3-949" fmla="*/ 560 w 5381906"/>
                <a:gd name="connsiteY3-950" fmla="*/ 3051544 h 5890437"/>
                <a:gd name="connsiteX4-951" fmla="*/ 510923 w 5381906"/>
                <a:gd name="connsiteY4-952" fmla="*/ 3327991 h 5890437"/>
                <a:gd name="connsiteX5-953" fmla="*/ 298271 w 5381906"/>
                <a:gd name="connsiteY5-954" fmla="*/ 3657600 h 5890437"/>
                <a:gd name="connsiteX6-955" fmla="*/ 489657 w 5381906"/>
                <a:gd name="connsiteY6-956" fmla="*/ 3870251 h 5890437"/>
                <a:gd name="connsiteX7-957" fmla="*/ 372699 w 5381906"/>
                <a:gd name="connsiteY7-958" fmla="*/ 4061637 h 5890437"/>
                <a:gd name="connsiteX8-959" fmla="*/ 564085 w 5381906"/>
                <a:gd name="connsiteY8-960" fmla="*/ 4316819 h 5890437"/>
                <a:gd name="connsiteX9-961" fmla="*/ 500290 w 5381906"/>
                <a:gd name="connsiteY9-962" fmla="*/ 4976037 h 5890437"/>
                <a:gd name="connsiteX10-963" fmla="*/ 1754932 w 5381906"/>
                <a:gd name="connsiteY10-964" fmla="*/ 5199321 h 5890437"/>
                <a:gd name="connsiteX11-965" fmla="*/ 1946318 w 5381906"/>
                <a:gd name="connsiteY11-966" fmla="*/ 5890437 h 5890437"/>
                <a:gd name="connsiteX12-967" fmla="*/ 4785211 w 5381906"/>
                <a:gd name="connsiteY12-968" fmla="*/ 5858540 h 5890437"/>
                <a:gd name="connsiteX13-969" fmla="*/ 4891537 w 5381906"/>
                <a:gd name="connsiteY13-970" fmla="*/ 3519377 h 5890437"/>
                <a:gd name="connsiteX14-971" fmla="*/ 3030839 w 5381906"/>
                <a:gd name="connsiteY14-972" fmla="*/ 0 h 5890437"/>
                <a:gd name="connsiteX0-973" fmla="*/ 3030839 w 5381906"/>
                <a:gd name="connsiteY0-974" fmla="*/ 0 h 5890437"/>
                <a:gd name="connsiteX1-975" fmla="*/ 890241 w 5381906"/>
                <a:gd name="connsiteY1-976" fmla="*/ 1098883 h 5890437"/>
                <a:gd name="connsiteX2-977" fmla="*/ 607581 w 5381906"/>
                <a:gd name="connsiteY2-978" fmla="*/ 2172770 h 5890437"/>
                <a:gd name="connsiteX3-979" fmla="*/ 560 w 5381906"/>
                <a:gd name="connsiteY3-980" fmla="*/ 3051544 h 5890437"/>
                <a:gd name="connsiteX4-981" fmla="*/ 510923 w 5381906"/>
                <a:gd name="connsiteY4-982" fmla="*/ 3327991 h 5890437"/>
                <a:gd name="connsiteX5-983" fmla="*/ 339835 w 5381906"/>
                <a:gd name="connsiteY5-984" fmla="*/ 3734790 h 5890437"/>
                <a:gd name="connsiteX6-985" fmla="*/ 489657 w 5381906"/>
                <a:gd name="connsiteY6-986" fmla="*/ 3870251 h 5890437"/>
                <a:gd name="connsiteX7-987" fmla="*/ 372699 w 5381906"/>
                <a:gd name="connsiteY7-988" fmla="*/ 4061637 h 5890437"/>
                <a:gd name="connsiteX8-989" fmla="*/ 564085 w 5381906"/>
                <a:gd name="connsiteY8-990" fmla="*/ 4316819 h 5890437"/>
                <a:gd name="connsiteX9-991" fmla="*/ 500290 w 5381906"/>
                <a:gd name="connsiteY9-992" fmla="*/ 4976037 h 5890437"/>
                <a:gd name="connsiteX10-993" fmla="*/ 1754932 w 5381906"/>
                <a:gd name="connsiteY10-994" fmla="*/ 5199321 h 5890437"/>
                <a:gd name="connsiteX11-995" fmla="*/ 1946318 w 5381906"/>
                <a:gd name="connsiteY11-996" fmla="*/ 5890437 h 5890437"/>
                <a:gd name="connsiteX12-997" fmla="*/ 4785211 w 5381906"/>
                <a:gd name="connsiteY12-998" fmla="*/ 5858540 h 5890437"/>
                <a:gd name="connsiteX13-999" fmla="*/ 4891537 w 5381906"/>
                <a:gd name="connsiteY13-1000" fmla="*/ 3519377 h 5890437"/>
                <a:gd name="connsiteX14-1001" fmla="*/ 3030839 w 5381906"/>
                <a:gd name="connsiteY14-1002" fmla="*/ 0 h 5890437"/>
                <a:gd name="connsiteX0-1003" fmla="*/ 3030839 w 5381906"/>
                <a:gd name="connsiteY0-1004" fmla="*/ 0 h 5890437"/>
                <a:gd name="connsiteX1-1005" fmla="*/ 890241 w 5381906"/>
                <a:gd name="connsiteY1-1006" fmla="*/ 1098883 h 5890437"/>
                <a:gd name="connsiteX2-1007" fmla="*/ 607581 w 5381906"/>
                <a:gd name="connsiteY2-1008" fmla="*/ 2172770 h 5890437"/>
                <a:gd name="connsiteX3-1009" fmla="*/ 560 w 5381906"/>
                <a:gd name="connsiteY3-1010" fmla="*/ 3051544 h 5890437"/>
                <a:gd name="connsiteX4-1011" fmla="*/ 510923 w 5381906"/>
                <a:gd name="connsiteY4-1012" fmla="*/ 3327991 h 5890437"/>
                <a:gd name="connsiteX5-1013" fmla="*/ 339835 w 5381906"/>
                <a:gd name="connsiteY5-1014" fmla="*/ 3734790 h 5890437"/>
                <a:gd name="connsiteX6-1015" fmla="*/ 489657 w 5381906"/>
                <a:gd name="connsiteY6-1016" fmla="*/ 3870251 h 5890437"/>
                <a:gd name="connsiteX7-1017" fmla="*/ 372699 w 5381906"/>
                <a:gd name="connsiteY7-1018" fmla="*/ 4061637 h 5890437"/>
                <a:gd name="connsiteX8-1019" fmla="*/ 564085 w 5381906"/>
                <a:gd name="connsiteY8-1020" fmla="*/ 4316819 h 5890437"/>
                <a:gd name="connsiteX9-1021" fmla="*/ 500290 w 5381906"/>
                <a:gd name="connsiteY9-1022" fmla="*/ 4976037 h 5890437"/>
                <a:gd name="connsiteX10-1023" fmla="*/ 1754932 w 5381906"/>
                <a:gd name="connsiteY10-1024" fmla="*/ 5199321 h 5890437"/>
                <a:gd name="connsiteX11-1025" fmla="*/ 1946318 w 5381906"/>
                <a:gd name="connsiteY11-1026" fmla="*/ 5890437 h 5890437"/>
                <a:gd name="connsiteX12-1027" fmla="*/ 4785211 w 5381906"/>
                <a:gd name="connsiteY12-1028" fmla="*/ 5858540 h 5890437"/>
                <a:gd name="connsiteX13-1029" fmla="*/ 4891537 w 5381906"/>
                <a:gd name="connsiteY13-1030" fmla="*/ 3519377 h 5890437"/>
                <a:gd name="connsiteX14-1031" fmla="*/ 3030839 w 5381906"/>
                <a:gd name="connsiteY14-1032" fmla="*/ 0 h 5890437"/>
                <a:gd name="connsiteX0-1033" fmla="*/ 3030839 w 5381906"/>
                <a:gd name="connsiteY0-1034" fmla="*/ 0 h 5890437"/>
                <a:gd name="connsiteX1-1035" fmla="*/ 890241 w 5381906"/>
                <a:gd name="connsiteY1-1036" fmla="*/ 1098883 h 5890437"/>
                <a:gd name="connsiteX2-1037" fmla="*/ 607581 w 5381906"/>
                <a:gd name="connsiteY2-1038" fmla="*/ 2172770 h 5890437"/>
                <a:gd name="connsiteX3-1039" fmla="*/ 560 w 5381906"/>
                <a:gd name="connsiteY3-1040" fmla="*/ 3051544 h 5890437"/>
                <a:gd name="connsiteX4-1041" fmla="*/ 510923 w 5381906"/>
                <a:gd name="connsiteY4-1042" fmla="*/ 3327991 h 5890437"/>
                <a:gd name="connsiteX5-1043" fmla="*/ 339835 w 5381906"/>
                <a:gd name="connsiteY5-1044" fmla="*/ 3734790 h 5890437"/>
                <a:gd name="connsiteX6-1045" fmla="*/ 531221 w 5381906"/>
                <a:gd name="connsiteY6-1046" fmla="*/ 3870251 h 5890437"/>
                <a:gd name="connsiteX7-1047" fmla="*/ 372699 w 5381906"/>
                <a:gd name="connsiteY7-1048" fmla="*/ 4061637 h 5890437"/>
                <a:gd name="connsiteX8-1049" fmla="*/ 564085 w 5381906"/>
                <a:gd name="connsiteY8-1050" fmla="*/ 4316819 h 5890437"/>
                <a:gd name="connsiteX9-1051" fmla="*/ 500290 w 5381906"/>
                <a:gd name="connsiteY9-1052" fmla="*/ 4976037 h 5890437"/>
                <a:gd name="connsiteX10-1053" fmla="*/ 1754932 w 5381906"/>
                <a:gd name="connsiteY10-1054" fmla="*/ 5199321 h 5890437"/>
                <a:gd name="connsiteX11-1055" fmla="*/ 1946318 w 5381906"/>
                <a:gd name="connsiteY11-1056" fmla="*/ 5890437 h 5890437"/>
                <a:gd name="connsiteX12-1057" fmla="*/ 4785211 w 5381906"/>
                <a:gd name="connsiteY12-1058" fmla="*/ 5858540 h 5890437"/>
                <a:gd name="connsiteX13-1059" fmla="*/ 4891537 w 5381906"/>
                <a:gd name="connsiteY13-1060" fmla="*/ 3519377 h 5890437"/>
                <a:gd name="connsiteX14-1061" fmla="*/ 3030839 w 5381906"/>
                <a:gd name="connsiteY14-1062" fmla="*/ 0 h 5890437"/>
                <a:gd name="connsiteX0-1063" fmla="*/ 3030839 w 5381906"/>
                <a:gd name="connsiteY0-1064" fmla="*/ 0 h 5890437"/>
                <a:gd name="connsiteX1-1065" fmla="*/ 890241 w 5381906"/>
                <a:gd name="connsiteY1-1066" fmla="*/ 1098883 h 5890437"/>
                <a:gd name="connsiteX2-1067" fmla="*/ 607581 w 5381906"/>
                <a:gd name="connsiteY2-1068" fmla="*/ 2172770 h 5890437"/>
                <a:gd name="connsiteX3-1069" fmla="*/ 560 w 5381906"/>
                <a:gd name="connsiteY3-1070" fmla="*/ 3051544 h 5890437"/>
                <a:gd name="connsiteX4-1071" fmla="*/ 510923 w 5381906"/>
                <a:gd name="connsiteY4-1072" fmla="*/ 3327991 h 5890437"/>
                <a:gd name="connsiteX5-1073" fmla="*/ 339835 w 5381906"/>
                <a:gd name="connsiteY5-1074" fmla="*/ 3734790 h 5890437"/>
                <a:gd name="connsiteX6-1075" fmla="*/ 531221 w 5381906"/>
                <a:gd name="connsiteY6-1076" fmla="*/ 3870251 h 5890437"/>
                <a:gd name="connsiteX7-1077" fmla="*/ 372699 w 5381906"/>
                <a:gd name="connsiteY7-1078" fmla="*/ 4061637 h 5890437"/>
                <a:gd name="connsiteX8-1079" fmla="*/ 564085 w 5381906"/>
                <a:gd name="connsiteY8-1080" fmla="*/ 4316819 h 5890437"/>
                <a:gd name="connsiteX9-1081" fmla="*/ 500290 w 5381906"/>
                <a:gd name="connsiteY9-1082" fmla="*/ 4976037 h 5890437"/>
                <a:gd name="connsiteX10-1083" fmla="*/ 1754932 w 5381906"/>
                <a:gd name="connsiteY10-1084" fmla="*/ 5199321 h 5890437"/>
                <a:gd name="connsiteX11-1085" fmla="*/ 1946318 w 5381906"/>
                <a:gd name="connsiteY11-1086" fmla="*/ 5890437 h 5890437"/>
                <a:gd name="connsiteX12-1087" fmla="*/ 4785211 w 5381906"/>
                <a:gd name="connsiteY12-1088" fmla="*/ 5858540 h 5890437"/>
                <a:gd name="connsiteX13-1089" fmla="*/ 4891537 w 5381906"/>
                <a:gd name="connsiteY13-1090" fmla="*/ 3519377 h 5890437"/>
                <a:gd name="connsiteX14-1091" fmla="*/ 3030839 w 5381906"/>
                <a:gd name="connsiteY14-1092" fmla="*/ 0 h 5890437"/>
                <a:gd name="connsiteX0-1093" fmla="*/ 3030839 w 5381906"/>
                <a:gd name="connsiteY0-1094" fmla="*/ 0 h 5890437"/>
                <a:gd name="connsiteX1-1095" fmla="*/ 890241 w 5381906"/>
                <a:gd name="connsiteY1-1096" fmla="*/ 1098883 h 5890437"/>
                <a:gd name="connsiteX2-1097" fmla="*/ 607581 w 5381906"/>
                <a:gd name="connsiteY2-1098" fmla="*/ 2172770 h 5890437"/>
                <a:gd name="connsiteX3-1099" fmla="*/ 560 w 5381906"/>
                <a:gd name="connsiteY3-1100" fmla="*/ 3051544 h 5890437"/>
                <a:gd name="connsiteX4-1101" fmla="*/ 510923 w 5381906"/>
                <a:gd name="connsiteY4-1102" fmla="*/ 3327991 h 5890437"/>
                <a:gd name="connsiteX5-1103" fmla="*/ 339835 w 5381906"/>
                <a:gd name="connsiteY5-1104" fmla="*/ 3734790 h 5890437"/>
                <a:gd name="connsiteX6-1105" fmla="*/ 531221 w 5381906"/>
                <a:gd name="connsiteY6-1106" fmla="*/ 3870251 h 5890437"/>
                <a:gd name="connsiteX7-1107" fmla="*/ 372699 w 5381906"/>
                <a:gd name="connsiteY7-1108" fmla="*/ 4061637 h 5890437"/>
                <a:gd name="connsiteX8-1109" fmla="*/ 564085 w 5381906"/>
                <a:gd name="connsiteY8-1110" fmla="*/ 4316819 h 5890437"/>
                <a:gd name="connsiteX9-1111" fmla="*/ 500290 w 5381906"/>
                <a:gd name="connsiteY9-1112" fmla="*/ 4976037 h 5890437"/>
                <a:gd name="connsiteX10-1113" fmla="*/ 1754932 w 5381906"/>
                <a:gd name="connsiteY10-1114" fmla="*/ 5199321 h 5890437"/>
                <a:gd name="connsiteX11-1115" fmla="*/ 1946318 w 5381906"/>
                <a:gd name="connsiteY11-1116" fmla="*/ 5890437 h 5890437"/>
                <a:gd name="connsiteX12-1117" fmla="*/ 4785211 w 5381906"/>
                <a:gd name="connsiteY12-1118" fmla="*/ 5858540 h 5890437"/>
                <a:gd name="connsiteX13-1119" fmla="*/ 4891537 w 5381906"/>
                <a:gd name="connsiteY13-1120" fmla="*/ 3519377 h 5890437"/>
                <a:gd name="connsiteX14-1121" fmla="*/ 3030839 w 5381906"/>
                <a:gd name="connsiteY14-1122" fmla="*/ 0 h 5890437"/>
                <a:gd name="connsiteX0-1123" fmla="*/ 3030839 w 5381906"/>
                <a:gd name="connsiteY0-1124" fmla="*/ 0 h 5890437"/>
                <a:gd name="connsiteX1-1125" fmla="*/ 890241 w 5381906"/>
                <a:gd name="connsiteY1-1126" fmla="*/ 1098883 h 5890437"/>
                <a:gd name="connsiteX2-1127" fmla="*/ 607581 w 5381906"/>
                <a:gd name="connsiteY2-1128" fmla="*/ 2172770 h 5890437"/>
                <a:gd name="connsiteX3-1129" fmla="*/ 560 w 5381906"/>
                <a:gd name="connsiteY3-1130" fmla="*/ 3051544 h 5890437"/>
                <a:gd name="connsiteX4-1131" fmla="*/ 510923 w 5381906"/>
                <a:gd name="connsiteY4-1132" fmla="*/ 3327991 h 5890437"/>
                <a:gd name="connsiteX5-1133" fmla="*/ 339835 w 5381906"/>
                <a:gd name="connsiteY5-1134" fmla="*/ 3734790 h 5890437"/>
                <a:gd name="connsiteX6-1135" fmla="*/ 531221 w 5381906"/>
                <a:gd name="connsiteY6-1136" fmla="*/ 3870251 h 5890437"/>
                <a:gd name="connsiteX7-1137" fmla="*/ 372699 w 5381906"/>
                <a:gd name="connsiteY7-1138" fmla="*/ 4061637 h 5890437"/>
                <a:gd name="connsiteX8-1139" fmla="*/ 564085 w 5381906"/>
                <a:gd name="connsiteY8-1140" fmla="*/ 4316819 h 5890437"/>
                <a:gd name="connsiteX9-1141" fmla="*/ 500290 w 5381906"/>
                <a:gd name="connsiteY9-1142" fmla="*/ 4976037 h 5890437"/>
                <a:gd name="connsiteX10-1143" fmla="*/ 1754932 w 5381906"/>
                <a:gd name="connsiteY10-1144" fmla="*/ 5199321 h 5890437"/>
                <a:gd name="connsiteX11-1145" fmla="*/ 1946318 w 5381906"/>
                <a:gd name="connsiteY11-1146" fmla="*/ 5890437 h 5890437"/>
                <a:gd name="connsiteX12-1147" fmla="*/ 4785211 w 5381906"/>
                <a:gd name="connsiteY12-1148" fmla="*/ 5858540 h 5890437"/>
                <a:gd name="connsiteX13-1149" fmla="*/ 4891537 w 5381906"/>
                <a:gd name="connsiteY13-1150" fmla="*/ 3519377 h 5890437"/>
                <a:gd name="connsiteX14-1151" fmla="*/ 3030839 w 5381906"/>
                <a:gd name="connsiteY14-1152" fmla="*/ 0 h 5890437"/>
                <a:gd name="connsiteX0-1153" fmla="*/ 3030839 w 5381906"/>
                <a:gd name="connsiteY0-1154" fmla="*/ 0 h 5890437"/>
                <a:gd name="connsiteX1-1155" fmla="*/ 890241 w 5381906"/>
                <a:gd name="connsiteY1-1156" fmla="*/ 1098883 h 5890437"/>
                <a:gd name="connsiteX2-1157" fmla="*/ 607581 w 5381906"/>
                <a:gd name="connsiteY2-1158" fmla="*/ 2172770 h 5890437"/>
                <a:gd name="connsiteX3-1159" fmla="*/ 560 w 5381906"/>
                <a:gd name="connsiteY3-1160" fmla="*/ 3051544 h 5890437"/>
                <a:gd name="connsiteX4-1161" fmla="*/ 510923 w 5381906"/>
                <a:gd name="connsiteY4-1162" fmla="*/ 3327991 h 5890437"/>
                <a:gd name="connsiteX5-1163" fmla="*/ 339835 w 5381906"/>
                <a:gd name="connsiteY5-1164" fmla="*/ 3734790 h 5890437"/>
                <a:gd name="connsiteX6-1165" fmla="*/ 531221 w 5381906"/>
                <a:gd name="connsiteY6-1166" fmla="*/ 3870251 h 5890437"/>
                <a:gd name="connsiteX7-1167" fmla="*/ 372699 w 5381906"/>
                <a:gd name="connsiteY7-1168" fmla="*/ 4061637 h 5890437"/>
                <a:gd name="connsiteX8-1169" fmla="*/ 564085 w 5381906"/>
                <a:gd name="connsiteY8-1170" fmla="*/ 4316819 h 5890437"/>
                <a:gd name="connsiteX9-1171" fmla="*/ 500290 w 5381906"/>
                <a:gd name="connsiteY9-1172" fmla="*/ 4976037 h 5890437"/>
                <a:gd name="connsiteX10-1173" fmla="*/ 1754932 w 5381906"/>
                <a:gd name="connsiteY10-1174" fmla="*/ 5199321 h 5890437"/>
                <a:gd name="connsiteX11-1175" fmla="*/ 1946318 w 5381906"/>
                <a:gd name="connsiteY11-1176" fmla="*/ 5890437 h 5890437"/>
                <a:gd name="connsiteX12-1177" fmla="*/ 4785211 w 5381906"/>
                <a:gd name="connsiteY12-1178" fmla="*/ 5858540 h 5890437"/>
                <a:gd name="connsiteX13-1179" fmla="*/ 4891537 w 5381906"/>
                <a:gd name="connsiteY13-1180" fmla="*/ 3519377 h 5890437"/>
                <a:gd name="connsiteX14-1181" fmla="*/ 3030839 w 5381906"/>
                <a:gd name="connsiteY14-1182" fmla="*/ 0 h 5890437"/>
                <a:gd name="connsiteX0-1183" fmla="*/ 3030839 w 5381906"/>
                <a:gd name="connsiteY0-1184" fmla="*/ 0 h 5890437"/>
                <a:gd name="connsiteX1-1185" fmla="*/ 890241 w 5381906"/>
                <a:gd name="connsiteY1-1186" fmla="*/ 1098883 h 5890437"/>
                <a:gd name="connsiteX2-1187" fmla="*/ 607581 w 5381906"/>
                <a:gd name="connsiteY2-1188" fmla="*/ 2172770 h 5890437"/>
                <a:gd name="connsiteX3-1189" fmla="*/ 560 w 5381906"/>
                <a:gd name="connsiteY3-1190" fmla="*/ 3051544 h 5890437"/>
                <a:gd name="connsiteX4-1191" fmla="*/ 510923 w 5381906"/>
                <a:gd name="connsiteY4-1192" fmla="*/ 3327991 h 5890437"/>
                <a:gd name="connsiteX5-1193" fmla="*/ 339835 w 5381906"/>
                <a:gd name="connsiteY5-1194" fmla="*/ 3734790 h 5890437"/>
                <a:gd name="connsiteX6-1195" fmla="*/ 531221 w 5381906"/>
                <a:gd name="connsiteY6-1196" fmla="*/ 3870251 h 5890437"/>
                <a:gd name="connsiteX7-1197" fmla="*/ 372699 w 5381906"/>
                <a:gd name="connsiteY7-1198" fmla="*/ 4061637 h 5890437"/>
                <a:gd name="connsiteX8-1199" fmla="*/ 564085 w 5381906"/>
                <a:gd name="connsiteY8-1200" fmla="*/ 4316819 h 5890437"/>
                <a:gd name="connsiteX9-1201" fmla="*/ 500290 w 5381906"/>
                <a:gd name="connsiteY9-1202" fmla="*/ 4976037 h 5890437"/>
                <a:gd name="connsiteX10-1203" fmla="*/ 1754932 w 5381906"/>
                <a:gd name="connsiteY10-1204" fmla="*/ 5199321 h 5890437"/>
                <a:gd name="connsiteX11-1205" fmla="*/ 1946318 w 5381906"/>
                <a:gd name="connsiteY11-1206" fmla="*/ 5890437 h 5890437"/>
                <a:gd name="connsiteX12-1207" fmla="*/ 4785211 w 5381906"/>
                <a:gd name="connsiteY12-1208" fmla="*/ 5858540 h 5890437"/>
                <a:gd name="connsiteX13-1209" fmla="*/ 4891537 w 5381906"/>
                <a:gd name="connsiteY13-1210" fmla="*/ 3519377 h 5890437"/>
                <a:gd name="connsiteX14-1211" fmla="*/ 3030839 w 5381906"/>
                <a:gd name="connsiteY14-1212" fmla="*/ 0 h 5890437"/>
                <a:gd name="connsiteX0-1213" fmla="*/ 3030839 w 5381906"/>
                <a:gd name="connsiteY0-1214" fmla="*/ 0 h 5890437"/>
                <a:gd name="connsiteX1-1215" fmla="*/ 890241 w 5381906"/>
                <a:gd name="connsiteY1-1216" fmla="*/ 1098883 h 5890437"/>
                <a:gd name="connsiteX2-1217" fmla="*/ 607581 w 5381906"/>
                <a:gd name="connsiteY2-1218" fmla="*/ 2172770 h 5890437"/>
                <a:gd name="connsiteX3-1219" fmla="*/ 560 w 5381906"/>
                <a:gd name="connsiteY3-1220" fmla="*/ 3051544 h 5890437"/>
                <a:gd name="connsiteX4-1221" fmla="*/ 510923 w 5381906"/>
                <a:gd name="connsiteY4-1222" fmla="*/ 3327991 h 5890437"/>
                <a:gd name="connsiteX5-1223" fmla="*/ 339835 w 5381906"/>
                <a:gd name="connsiteY5-1224" fmla="*/ 3734790 h 5890437"/>
                <a:gd name="connsiteX6-1225" fmla="*/ 531221 w 5381906"/>
                <a:gd name="connsiteY6-1226" fmla="*/ 3870251 h 5890437"/>
                <a:gd name="connsiteX7-1227" fmla="*/ 372699 w 5381906"/>
                <a:gd name="connsiteY7-1228" fmla="*/ 4061637 h 5890437"/>
                <a:gd name="connsiteX8-1229" fmla="*/ 564085 w 5381906"/>
                <a:gd name="connsiteY8-1230" fmla="*/ 4316819 h 5890437"/>
                <a:gd name="connsiteX9-1231" fmla="*/ 500290 w 5381906"/>
                <a:gd name="connsiteY9-1232" fmla="*/ 4976037 h 5890437"/>
                <a:gd name="connsiteX10-1233" fmla="*/ 1754932 w 5381906"/>
                <a:gd name="connsiteY10-1234" fmla="*/ 5199321 h 5890437"/>
                <a:gd name="connsiteX11-1235" fmla="*/ 1946318 w 5381906"/>
                <a:gd name="connsiteY11-1236" fmla="*/ 5890437 h 5890437"/>
                <a:gd name="connsiteX12-1237" fmla="*/ 4785211 w 5381906"/>
                <a:gd name="connsiteY12-1238" fmla="*/ 5858540 h 5890437"/>
                <a:gd name="connsiteX13-1239" fmla="*/ 4891537 w 5381906"/>
                <a:gd name="connsiteY13-1240" fmla="*/ 3519377 h 5890437"/>
                <a:gd name="connsiteX14-1241" fmla="*/ 3030839 w 5381906"/>
                <a:gd name="connsiteY14-1242" fmla="*/ 0 h 5890437"/>
                <a:gd name="connsiteX0-1243" fmla="*/ 3030839 w 5381906"/>
                <a:gd name="connsiteY0-1244" fmla="*/ 0 h 5890437"/>
                <a:gd name="connsiteX1-1245" fmla="*/ 890241 w 5381906"/>
                <a:gd name="connsiteY1-1246" fmla="*/ 1098883 h 5890437"/>
                <a:gd name="connsiteX2-1247" fmla="*/ 607581 w 5381906"/>
                <a:gd name="connsiteY2-1248" fmla="*/ 2172770 h 5890437"/>
                <a:gd name="connsiteX3-1249" fmla="*/ 560 w 5381906"/>
                <a:gd name="connsiteY3-1250" fmla="*/ 3051544 h 5890437"/>
                <a:gd name="connsiteX4-1251" fmla="*/ 510923 w 5381906"/>
                <a:gd name="connsiteY4-1252" fmla="*/ 3327991 h 5890437"/>
                <a:gd name="connsiteX5-1253" fmla="*/ 339835 w 5381906"/>
                <a:gd name="connsiteY5-1254" fmla="*/ 3734790 h 5890437"/>
                <a:gd name="connsiteX6-1255" fmla="*/ 531221 w 5381906"/>
                <a:gd name="connsiteY6-1256" fmla="*/ 3870251 h 5890437"/>
                <a:gd name="connsiteX7-1257" fmla="*/ 372699 w 5381906"/>
                <a:gd name="connsiteY7-1258" fmla="*/ 4061637 h 5890437"/>
                <a:gd name="connsiteX8-1259" fmla="*/ 564085 w 5381906"/>
                <a:gd name="connsiteY8-1260" fmla="*/ 4316819 h 5890437"/>
                <a:gd name="connsiteX9-1261" fmla="*/ 500290 w 5381906"/>
                <a:gd name="connsiteY9-1262" fmla="*/ 4976037 h 5890437"/>
                <a:gd name="connsiteX10-1263" fmla="*/ 1754932 w 5381906"/>
                <a:gd name="connsiteY10-1264" fmla="*/ 5199321 h 5890437"/>
                <a:gd name="connsiteX11-1265" fmla="*/ 1946318 w 5381906"/>
                <a:gd name="connsiteY11-1266" fmla="*/ 5890437 h 5890437"/>
                <a:gd name="connsiteX12-1267" fmla="*/ 4785211 w 5381906"/>
                <a:gd name="connsiteY12-1268" fmla="*/ 5858540 h 5890437"/>
                <a:gd name="connsiteX13-1269" fmla="*/ 4891537 w 5381906"/>
                <a:gd name="connsiteY13-1270" fmla="*/ 3519377 h 5890437"/>
                <a:gd name="connsiteX14-1271" fmla="*/ 3030839 w 5381906"/>
                <a:gd name="connsiteY14-1272" fmla="*/ 0 h 5890437"/>
                <a:gd name="connsiteX0-1273" fmla="*/ 3030839 w 5381906"/>
                <a:gd name="connsiteY0-1274" fmla="*/ 0 h 5890437"/>
                <a:gd name="connsiteX1-1275" fmla="*/ 890241 w 5381906"/>
                <a:gd name="connsiteY1-1276" fmla="*/ 1098883 h 5890437"/>
                <a:gd name="connsiteX2-1277" fmla="*/ 607581 w 5381906"/>
                <a:gd name="connsiteY2-1278" fmla="*/ 2172770 h 5890437"/>
                <a:gd name="connsiteX3-1279" fmla="*/ 560 w 5381906"/>
                <a:gd name="connsiteY3-1280" fmla="*/ 3051544 h 5890437"/>
                <a:gd name="connsiteX4-1281" fmla="*/ 510923 w 5381906"/>
                <a:gd name="connsiteY4-1282" fmla="*/ 3327991 h 5890437"/>
                <a:gd name="connsiteX5-1283" fmla="*/ 339835 w 5381906"/>
                <a:gd name="connsiteY5-1284" fmla="*/ 3734790 h 5890437"/>
                <a:gd name="connsiteX6-1285" fmla="*/ 531221 w 5381906"/>
                <a:gd name="connsiteY6-1286" fmla="*/ 3870251 h 5890437"/>
                <a:gd name="connsiteX7-1287" fmla="*/ 372699 w 5381906"/>
                <a:gd name="connsiteY7-1288" fmla="*/ 4061637 h 5890437"/>
                <a:gd name="connsiteX8-1289" fmla="*/ 564085 w 5381906"/>
                <a:gd name="connsiteY8-1290" fmla="*/ 4316819 h 5890437"/>
                <a:gd name="connsiteX9-1291" fmla="*/ 500290 w 5381906"/>
                <a:gd name="connsiteY9-1292" fmla="*/ 4976037 h 5890437"/>
                <a:gd name="connsiteX10-1293" fmla="*/ 1754932 w 5381906"/>
                <a:gd name="connsiteY10-1294" fmla="*/ 5039004 h 5890437"/>
                <a:gd name="connsiteX11-1295" fmla="*/ 1946318 w 5381906"/>
                <a:gd name="connsiteY11-1296" fmla="*/ 5890437 h 5890437"/>
                <a:gd name="connsiteX12-1297" fmla="*/ 4785211 w 5381906"/>
                <a:gd name="connsiteY12-1298" fmla="*/ 5858540 h 5890437"/>
                <a:gd name="connsiteX13-1299" fmla="*/ 4891537 w 5381906"/>
                <a:gd name="connsiteY13-1300" fmla="*/ 3519377 h 5890437"/>
                <a:gd name="connsiteX14-1301" fmla="*/ 3030839 w 5381906"/>
                <a:gd name="connsiteY14-1302" fmla="*/ 0 h 5890437"/>
                <a:gd name="connsiteX0-1303" fmla="*/ 3030839 w 5381906"/>
                <a:gd name="connsiteY0-1304" fmla="*/ 0 h 5890437"/>
                <a:gd name="connsiteX1-1305" fmla="*/ 890241 w 5381906"/>
                <a:gd name="connsiteY1-1306" fmla="*/ 1098883 h 5890437"/>
                <a:gd name="connsiteX2-1307" fmla="*/ 607581 w 5381906"/>
                <a:gd name="connsiteY2-1308" fmla="*/ 2172770 h 5890437"/>
                <a:gd name="connsiteX3-1309" fmla="*/ 560 w 5381906"/>
                <a:gd name="connsiteY3-1310" fmla="*/ 3051544 h 5890437"/>
                <a:gd name="connsiteX4-1311" fmla="*/ 510923 w 5381906"/>
                <a:gd name="connsiteY4-1312" fmla="*/ 3327991 h 5890437"/>
                <a:gd name="connsiteX5-1313" fmla="*/ 339835 w 5381906"/>
                <a:gd name="connsiteY5-1314" fmla="*/ 3734790 h 5890437"/>
                <a:gd name="connsiteX6-1315" fmla="*/ 531221 w 5381906"/>
                <a:gd name="connsiteY6-1316" fmla="*/ 3870251 h 5890437"/>
                <a:gd name="connsiteX7-1317" fmla="*/ 372699 w 5381906"/>
                <a:gd name="connsiteY7-1318" fmla="*/ 4061637 h 5890437"/>
                <a:gd name="connsiteX8-1319" fmla="*/ 564085 w 5381906"/>
                <a:gd name="connsiteY8-1320" fmla="*/ 4316819 h 5890437"/>
                <a:gd name="connsiteX9-1321" fmla="*/ 500290 w 5381906"/>
                <a:gd name="connsiteY9-1322" fmla="*/ 4976037 h 5890437"/>
                <a:gd name="connsiteX10-1323" fmla="*/ 1754932 w 5381906"/>
                <a:gd name="connsiteY10-1324" fmla="*/ 5039004 h 5890437"/>
                <a:gd name="connsiteX11-1325" fmla="*/ 1946318 w 5381906"/>
                <a:gd name="connsiteY11-1326" fmla="*/ 5890437 h 5890437"/>
                <a:gd name="connsiteX12-1327" fmla="*/ 4785211 w 5381906"/>
                <a:gd name="connsiteY12-1328" fmla="*/ 5858540 h 5890437"/>
                <a:gd name="connsiteX13-1329" fmla="*/ 4891537 w 5381906"/>
                <a:gd name="connsiteY13-1330" fmla="*/ 3519377 h 5890437"/>
                <a:gd name="connsiteX14-1331" fmla="*/ 3030839 w 5381906"/>
                <a:gd name="connsiteY14-1332" fmla="*/ 0 h 5890437"/>
                <a:gd name="connsiteX0-1333" fmla="*/ 3030839 w 5381906"/>
                <a:gd name="connsiteY0-1334" fmla="*/ 0 h 5890437"/>
                <a:gd name="connsiteX1-1335" fmla="*/ 890241 w 5381906"/>
                <a:gd name="connsiteY1-1336" fmla="*/ 1098883 h 5890437"/>
                <a:gd name="connsiteX2-1337" fmla="*/ 607581 w 5381906"/>
                <a:gd name="connsiteY2-1338" fmla="*/ 2172770 h 5890437"/>
                <a:gd name="connsiteX3-1339" fmla="*/ 560 w 5381906"/>
                <a:gd name="connsiteY3-1340" fmla="*/ 3051544 h 5890437"/>
                <a:gd name="connsiteX4-1341" fmla="*/ 510923 w 5381906"/>
                <a:gd name="connsiteY4-1342" fmla="*/ 3327991 h 5890437"/>
                <a:gd name="connsiteX5-1343" fmla="*/ 339835 w 5381906"/>
                <a:gd name="connsiteY5-1344" fmla="*/ 3734790 h 5890437"/>
                <a:gd name="connsiteX6-1345" fmla="*/ 531221 w 5381906"/>
                <a:gd name="connsiteY6-1346" fmla="*/ 3870251 h 5890437"/>
                <a:gd name="connsiteX7-1347" fmla="*/ 372699 w 5381906"/>
                <a:gd name="connsiteY7-1348" fmla="*/ 4061637 h 5890437"/>
                <a:gd name="connsiteX8-1349" fmla="*/ 564085 w 5381906"/>
                <a:gd name="connsiteY8-1350" fmla="*/ 4316819 h 5890437"/>
                <a:gd name="connsiteX9-1351" fmla="*/ 500290 w 5381906"/>
                <a:gd name="connsiteY9-1352" fmla="*/ 4976037 h 5890437"/>
                <a:gd name="connsiteX10-1353" fmla="*/ 1754932 w 5381906"/>
                <a:gd name="connsiteY10-1354" fmla="*/ 5039004 h 5890437"/>
                <a:gd name="connsiteX11-1355" fmla="*/ 1946318 w 5381906"/>
                <a:gd name="connsiteY11-1356" fmla="*/ 5890437 h 5890437"/>
                <a:gd name="connsiteX12-1357" fmla="*/ 4785211 w 5381906"/>
                <a:gd name="connsiteY12-1358" fmla="*/ 5858540 h 5890437"/>
                <a:gd name="connsiteX13-1359" fmla="*/ 4891537 w 5381906"/>
                <a:gd name="connsiteY13-1360" fmla="*/ 3519377 h 5890437"/>
                <a:gd name="connsiteX14-1361" fmla="*/ 3030839 w 5381906"/>
                <a:gd name="connsiteY14-1362" fmla="*/ 0 h 5890437"/>
                <a:gd name="connsiteX0-1363" fmla="*/ 3030839 w 5381906"/>
                <a:gd name="connsiteY0-1364" fmla="*/ 0 h 5890437"/>
                <a:gd name="connsiteX1-1365" fmla="*/ 890241 w 5381906"/>
                <a:gd name="connsiteY1-1366" fmla="*/ 1098883 h 5890437"/>
                <a:gd name="connsiteX2-1367" fmla="*/ 607581 w 5381906"/>
                <a:gd name="connsiteY2-1368" fmla="*/ 2172770 h 5890437"/>
                <a:gd name="connsiteX3-1369" fmla="*/ 560 w 5381906"/>
                <a:gd name="connsiteY3-1370" fmla="*/ 3051544 h 5890437"/>
                <a:gd name="connsiteX4-1371" fmla="*/ 510923 w 5381906"/>
                <a:gd name="connsiteY4-1372" fmla="*/ 3327991 h 5890437"/>
                <a:gd name="connsiteX5-1373" fmla="*/ 339835 w 5381906"/>
                <a:gd name="connsiteY5-1374" fmla="*/ 3734790 h 5890437"/>
                <a:gd name="connsiteX6-1375" fmla="*/ 531221 w 5381906"/>
                <a:gd name="connsiteY6-1376" fmla="*/ 3870251 h 5890437"/>
                <a:gd name="connsiteX7-1377" fmla="*/ 372699 w 5381906"/>
                <a:gd name="connsiteY7-1378" fmla="*/ 4061637 h 5890437"/>
                <a:gd name="connsiteX8-1379" fmla="*/ 564085 w 5381906"/>
                <a:gd name="connsiteY8-1380" fmla="*/ 4316819 h 5890437"/>
                <a:gd name="connsiteX9-1381" fmla="*/ 500290 w 5381906"/>
                <a:gd name="connsiteY9-1382" fmla="*/ 4976037 h 5890437"/>
                <a:gd name="connsiteX10-1383" fmla="*/ 1754932 w 5381906"/>
                <a:gd name="connsiteY10-1384" fmla="*/ 5039004 h 5890437"/>
                <a:gd name="connsiteX11-1385" fmla="*/ 1946318 w 5381906"/>
                <a:gd name="connsiteY11-1386" fmla="*/ 5890437 h 5890437"/>
                <a:gd name="connsiteX12-1387" fmla="*/ 4785211 w 5381906"/>
                <a:gd name="connsiteY12-1388" fmla="*/ 5858540 h 5890437"/>
                <a:gd name="connsiteX13-1389" fmla="*/ 4891537 w 5381906"/>
                <a:gd name="connsiteY13-1390" fmla="*/ 3519377 h 5890437"/>
                <a:gd name="connsiteX14-1391" fmla="*/ 3030839 w 5381906"/>
                <a:gd name="connsiteY14-1392" fmla="*/ 0 h 5890437"/>
                <a:gd name="connsiteX0-1393" fmla="*/ 3030839 w 5381906"/>
                <a:gd name="connsiteY0-1394" fmla="*/ 0 h 5890437"/>
                <a:gd name="connsiteX1-1395" fmla="*/ 890241 w 5381906"/>
                <a:gd name="connsiteY1-1396" fmla="*/ 1098883 h 5890437"/>
                <a:gd name="connsiteX2-1397" fmla="*/ 607581 w 5381906"/>
                <a:gd name="connsiteY2-1398" fmla="*/ 2172770 h 5890437"/>
                <a:gd name="connsiteX3-1399" fmla="*/ 560 w 5381906"/>
                <a:gd name="connsiteY3-1400" fmla="*/ 3051544 h 5890437"/>
                <a:gd name="connsiteX4-1401" fmla="*/ 510923 w 5381906"/>
                <a:gd name="connsiteY4-1402" fmla="*/ 3327991 h 5890437"/>
                <a:gd name="connsiteX5-1403" fmla="*/ 339835 w 5381906"/>
                <a:gd name="connsiteY5-1404" fmla="*/ 3734790 h 5890437"/>
                <a:gd name="connsiteX6-1405" fmla="*/ 531221 w 5381906"/>
                <a:gd name="connsiteY6-1406" fmla="*/ 3870251 h 5890437"/>
                <a:gd name="connsiteX7-1407" fmla="*/ 372699 w 5381906"/>
                <a:gd name="connsiteY7-1408" fmla="*/ 4061637 h 5890437"/>
                <a:gd name="connsiteX8-1409" fmla="*/ 564085 w 5381906"/>
                <a:gd name="connsiteY8-1410" fmla="*/ 4316819 h 5890437"/>
                <a:gd name="connsiteX9-1411" fmla="*/ 500290 w 5381906"/>
                <a:gd name="connsiteY9-1412" fmla="*/ 4976037 h 5890437"/>
                <a:gd name="connsiteX10-1413" fmla="*/ 1754932 w 5381906"/>
                <a:gd name="connsiteY10-1414" fmla="*/ 5039004 h 5890437"/>
                <a:gd name="connsiteX11-1415" fmla="*/ 1946318 w 5381906"/>
                <a:gd name="connsiteY11-1416" fmla="*/ 5890437 h 5890437"/>
                <a:gd name="connsiteX12-1417" fmla="*/ 4785211 w 5381906"/>
                <a:gd name="connsiteY12-1418" fmla="*/ 5858540 h 5890437"/>
                <a:gd name="connsiteX13-1419" fmla="*/ 4891537 w 5381906"/>
                <a:gd name="connsiteY13-1420" fmla="*/ 3519377 h 5890437"/>
                <a:gd name="connsiteX14-1421" fmla="*/ 3030839 w 5381906"/>
                <a:gd name="connsiteY14-1422" fmla="*/ 0 h 5890437"/>
                <a:gd name="connsiteX0-1423" fmla="*/ 3030765 w 5381832"/>
                <a:gd name="connsiteY0-1424" fmla="*/ 0 h 5890437"/>
                <a:gd name="connsiteX1-1425" fmla="*/ 890167 w 5381832"/>
                <a:gd name="connsiteY1-1426" fmla="*/ 1098883 h 5890437"/>
                <a:gd name="connsiteX2-1427" fmla="*/ 672821 w 5381832"/>
                <a:gd name="connsiteY2-1428" fmla="*/ 2220272 h 5890437"/>
                <a:gd name="connsiteX3-1429" fmla="*/ 486 w 5381832"/>
                <a:gd name="connsiteY3-1430" fmla="*/ 3051544 h 5890437"/>
                <a:gd name="connsiteX4-1431" fmla="*/ 510849 w 5381832"/>
                <a:gd name="connsiteY4-1432" fmla="*/ 3327991 h 5890437"/>
                <a:gd name="connsiteX5-1433" fmla="*/ 339761 w 5381832"/>
                <a:gd name="connsiteY5-1434" fmla="*/ 3734790 h 5890437"/>
                <a:gd name="connsiteX6-1435" fmla="*/ 531147 w 5381832"/>
                <a:gd name="connsiteY6-1436" fmla="*/ 3870251 h 5890437"/>
                <a:gd name="connsiteX7-1437" fmla="*/ 372625 w 5381832"/>
                <a:gd name="connsiteY7-1438" fmla="*/ 4061637 h 5890437"/>
                <a:gd name="connsiteX8-1439" fmla="*/ 564011 w 5381832"/>
                <a:gd name="connsiteY8-1440" fmla="*/ 4316819 h 5890437"/>
                <a:gd name="connsiteX9-1441" fmla="*/ 500216 w 5381832"/>
                <a:gd name="connsiteY9-1442" fmla="*/ 4976037 h 5890437"/>
                <a:gd name="connsiteX10-1443" fmla="*/ 1754858 w 5381832"/>
                <a:gd name="connsiteY10-1444" fmla="*/ 5039004 h 5890437"/>
                <a:gd name="connsiteX11-1445" fmla="*/ 1946244 w 5381832"/>
                <a:gd name="connsiteY11-1446" fmla="*/ 5890437 h 5890437"/>
                <a:gd name="connsiteX12-1447" fmla="*/ 4785137 w 5381832"/>
                <a:gd name="connsiteY12-1448" fmla="*/ 5858540 h 5890437"/>
                <a:gd name="connsiteX13-1449" fmla="*/ 4891463 w 5381832"/>
                <a:gd name="connsiteY13-1450" fmla="*/ 3519377 h 5890437"/>
                <a:gd name="connsiteX14-1451" fmla="*/ 3030765 w 5381832"/>
                <a:gd name="connsiteY14-1452" fmla="*/ 0 h 5890437"/>
                <a:gd name="connsiteX0-1453" fmla="*/ 3030862 w 5381929"/>
                <a:gd name="connsiteY0-1454" fmla="*/ 0 h 5890437"/>
                <a:gd name="connsiteX1-1455" fmla="*/ 890264 w 5381929"/>
                <a:gd name="connsiteY1-1456" fmla="*/ 1098883 h 5890437"/>
                <a:gd name="connsiteX2-1457" fmla="*/ 672918 w 5381929"/>
                <a:gd name="connsiteY2-1458" fmla="*/ 2220272 h 5890437"/>
                <a:gd name="connsiteX3-1459" fmla="*/ 583 w 5381929"/>
                <a:gd name="connsiteY3-1460" fmla="*/ 3051544 h 5890437"/>
                <a:gd name="connsiteX4-1461" fmla="*/ 510946 w 5381929"/>
                <a:gd name="connsiteY4-1462" fmla="*/ 3327991 h 5890437"/>
                <a:gd name="connsiteX5-1463" fmla="*/ 339858 w 5381929"/>
                <a:gd name="connsiteY5-1464" fmla="*/ 3734790 h 5890437"/>
                <a:gd name="connsiteX6-1465" fmla="*/ 531244 w 5381929"/>
                <a:gd name="connsiteY6-1466" fmla="*/ 3870251 h 5890437"/>
                <a:gd name="connsiteX7-1467" fmla="*/ 372722 w 5381929"/>
                <a:gd name="connsiteY7-1468" fmla="*/ 4061637 h 5890437"/>
                <a:gd name="connsiteX8-1469" fmla="*/ 564108 w 5381929"/>
                <a:gd name="connsiteY8-1470" fmla="*/ 4316819 h 5890437"/>
                <a:gd name="connsiteX9-1471" fmla="*/ 500313 w 5381929"/>
                <a:gd name="connsiteY9-1472" fmla="*/ 4976037 h 5890437"/>
                <a:gd name="connsiteX10-1473" fmla="*/ 1754955 w 5381929"/>
                <a:gd name="connsiteY10-1474" fmla="*/ 5039004 h 5890437"/>
                <a:gd name="connsiteX11-1475" fmla="*/ 1946341 w 5381929"/>
                <a:gd name="connsiteY11-1476" fmla="*/ 5890437 h 5890437"/>
                <a:gd name="connsiteX12-1477" fmla="*/ 4785234 w 5381929"/>
                <a:gd name="connsiteY12-1478" fmla="*/ 5858540 h 5890437"/>
                <a:gd name="connsiteX13-1479" fmla="*/ 4891560 w 5381929"/>
                <a:gd name="connsiteY13-1480" fmla="*/ 3519377 h 5890437"/>
                <a:gd name="connsiteX14-1481" fmla="*/ 3030862 w 5381929"/>
                <a:gd name="connsiteY14-1482" fmla="*/ 0 h 5890437"/>
                <a:gd name="connsiteX0-1483" fmla="*/ 3030862 w 5381929"/>
                <a:gd name="connsiteY0-1484" fmla="*/ 0 h 5890437"/>
                <a:gd name="connsiteX1-1485" fmla="*/ 890264 w 5381929"/>
                <a:gd name="connsiteY1-1486" fmla="*/ 1098883 h 5890437"/>
                <a:gd name="connsiteX2-1487" fmla="*/ 672918 w 5381929"/>
                <a:gd name="connsiteY2-1488" fmla="*/ 2220272 h 5890437"/>
                <a:gd name="connsiteX3-1489" fmla="*/ 583 w 5381929"/>
                <a:gd name="connsiteY3-1490" fmla="*/ 3051544 h 5890437"/>
                <a:gd name="connsiteX4-1491" fmla="*/ 510946 w 5381929"/>
                <a:gd name="connsiteY4-1492" fmla="*/ 3327991 h 5890437"/>
                <a:gd name="connsiteX5-1493" fmla="*/ 339858 w 5381929"/>
                <a:gd name="connsiteY5-1494" fmla="*/ 3734790 h 5890437"/>
                <a:gd name="connsiteX6-1495" fmla="*/ 531244 w 5381929"/>
                <a:gd name="connsiteY6-1496" fmla="*/ 3870251 h 5890437"/>
                <a:gd name="connsiteX7-1497" fmla="*/ 372722 w 5381929"/>
                <a:gd name="connsiteY7-1498" fmla="*/ 4061637 h 5890437"/>
                <a:gd name="connsiteX8-1499" fmla="*/ 564108 w 5381929"/>
                <a:gd name="connsiteY8-1500" fmla="*/ 4316819 h 5890437"/>
                <a:gd name="connsiteX9-1501" fmla="*/ 500313 w 5381929"/>
                <a:gd name="connsiteY9-1502" fmla="*/ 4976037 h 5890437"/>
                <a:gd name="connsiteX10-1503" fmla="*/ 1754955 w 5381929"/>
                <a:gd name="connsiteY10-1504" fmla="*/ 5039004 h 5890437"/>
                <a:gd name="connsiteX11-1505" fmla="*/ 1946341 w 5381929"/>
                <a:gd name="connsiteY11-1506" fmla="*/ 5890437 h 5890437"/>
                <a:gd name="connsiteX12-1507" fmla="*/ 4785234 w 5381929"/>
                <a:gd name="connsiteY12-1508" fmla="*/ 5858540 h 5890437"/>
                <a:gd name="connsiteX13-1509" fmla="*/ 4891560 w 5381929"/>
                <a:gd name="connsiteY13-1510" fmla="*/ 3519377 h 5890437"/>
                <a:gd name="connsiteX14-1511" fmla="*/ 3030862 w 5381929"/>
                <a:gd name="connsiteY14-1512" fmla="*/ 0 h 5890437"/>
                <a:gd name="connsiteX0-1513" fmla="*/ 3030862 w 5381929"/>
                <a:gd name="connsiteY0-1514" fmla="*/ 0 h 5890437"/>
                <a:gd name="connsiteX1-1515" fmla="*/ 890264 w 5381929"/>
                <a:gd name="connsiteY1-1516" fmla="*/ 1098883 h 5890437"/>
                <a:gd name="connsiteX2-1517" fmla="*/ 672918 w 5381929"/>
                <a:gd name="connsiteY2-1518" fmla="*/ 2220272 h 5890437"/>
                <a:gd name="connsiteX3-1519" fmla="*/ 583 w 5381929"/>
                <a:gd name="connsiteY3-1520" fmla="*/ 3051544 h 5890437"/>
                <a:gd name="connsiteX4-1521" fmla="*/ 510946 w 5381929"/>
                <a:gd name="connsiteY4-1522" fmla="*/ 3327991 h 5890437"/>
                <a:gd name="connsiteX5-1523" fmla="*/ 339858 w 5381929"/>
                <a:gd name="connsiteY5-1524" fmla="*/ 3734790 h 5890437"/>
                <a:gd name="connsiteX6-1525" fmla="*/ 531244 w 5381929"/>
                <a:gd name="connsiteY6-1526" fmla="*/ 3870251 h 5890437"/>
                <a:gd name="connsiteX7-1527" fmla="*/ 372722 w 5381929"/>
                <a:gd name="connsiteY7-1528" fmla="*/ 4061637 h 5890437"/>
                <a:gd name="connsiteX8-1529" fmla="*/ 564108 w 5381929"/>
                <a:gd name="connsiteY8-1530" fmla="*/ 4316819 h 5890437"/>
                <a:gd name="connsiteX9-1531" fmla="*/ 500313 w 5381929"/>
                <a:gd name="connsiteY9-1532" fmla="*/ 4976037 h 5890437"/>
                <a:gd name="connsiteX10-1533" fmla="*/ 1754955 w 5381929"/>
                <a:gd name="connsiteY10-1534" fmla="*/ 5039004 h 5890437"/>
                <a:gd name="connsiteX11-1535" fmla="*/ 1946341 w 5381929"/>
                <a:gd name="connsiteY11-1536" fmla="*/ 5890437 h 5890437"/>
                <a:gd name="connsiteX12-1537" fmla="*/ 4785234 w 5381929"/>
                <a:gd name="connsiteY12-1538" fmla="*/ 5858540 h 5890437"/>
                <a:gd name="connsiteX13-1539" fmla="*/ 4891560 w 5381929"/>
                <a:gd name="connsiteY13-1540" fmla="*/ 3519377 h 5890437"/>
                <a:gd name="connsiteX14-1541" fmla="*/ 3030862 w 5381929"/>
                <a:gd name="connsiteY14-1542" fmla="*/ 0 h 5890437"/>
                <a:gd name="connsiteX0-1543" fmla="*/ 3030862 w 5381929"/>
                <a:gd name="connsiteY0-1544" fmla="*/ 0 h 5890437"/>
                <a:gd name="connsiteX1-1545" fmla="*/ 890264 w 5381929"/>
                <a:gd name="connsiteY1-1546" fmla="*/ 1098883 h 5890437"/>
                <a:gd name="connsiteX2-1547" fmla="*/ 672918 w 5381929"/>
                <a:gd name="connsiteY2-1548" fmla="*/ 2220272 h 5890437"/>
                <a:gd name="connsiteX3-1549" fmla="*/ 583 w 5381929"/>
                <a:gd name="connsiteY3-1550" fmla="*/ 3051544 h 5890437"/>
                <a:gd name="connsiteX4-1551" fmla="*/ 510946 w 5381929"/>
                <a:gd name="connsiteY4-1552" fmla="*/ 3327991 h 5890437"/>
                <a:gd name="connsiteX5-1553" fmla="*/ 339858 w 5381929"/>
                <a:gd name="connsiteY5-1554" fmla="*/ 3734790 h 5890437"/>
                <a:gd name="connsiteX6-1555" fmla="*/ 531244 w 5381929"/>
                <a:gd name="connsiteY6-1556" fmla="*/ 3870251 h 5890437"/>
                <a:gd name="connsiteX7-1557" fmla="*/ 372722 w 5381929"/>
                <a:gd name="connsiteY7-1558" fmla="*/ 4061637 h 5890437"/>
                <a:gd name="connsiteX8-1559" fmla="*/ 564108 w 5381929"/>
                <a:gd name="connsiteY8-1560" fmla="*/ 4316819 h 5890437"/>
                <a:gd name="connsiteX9-1561" fmla="*/ 500313 w 5381929"/>
                <a:gd name="connsiteY9-1562" fmla="*/ 4976037 h 5890437"/>
                <a:gd name="connsiteX10-1563" fmla="*/ 1754955 w 5381929"/>
                <a:gd name="connsiteY10-1564" fmla="*/ 5039004 h 5890437"/>
                <a:gd name="connsiteX11-1565" fmla="*/ 1946341 w 5381929"/>
                <a:gd name="connsiteY11-1566" fmla="*/ 5890437 h 5890437"/>
                <a:gd name="connsiteX12-1567" fmla="*/ 4785234 w 5381929"/>
                <a:gd name="connsiteY12-1568" fmla="*/ 5858540 h 5890437"/>
                <a:gd name="connsiteX13-1569" fmla="*/ 4891560 w 5381929"/>
                <a:gd name="connsiteY13-1570" fmla="*/ 3519377 h 5890437"/>
                <a:gd name="connsiteX14-1571" fmla="*/ 3030862 w 5381929"/>
                <a:gd name="connsiteY14-1572" fmla="*/ 0 h 5890437"/>
                <a:gd name="connsiteX0-1573" fmla="*/ 3030862 w 5381929"/>
                <a:gd name="connsiteY0-1574" fmla="*/ 0 h 5890437"/>
                <a:gd name="connsiteX1-1575" fmla="*/ 872451 w 5381929"/>
                <a:gd name="connsiteY1-1576" fmla="*/ 1057320 h 5890437"/>
                <a:gd name="connsiteX2-1577" fmla="*/ 672918 w 5381929"/>
                <a:gd name="connsiteY2-1578" fmla="*/ 2220272 h 5890437"/>
                <a:gd name="connsiteX3-1579" fmla="*/ 583 w 5381929"/>
                <a:gd name="connsiteY3-1580" fmla="*/ 3051544 h 5890437"/>
                <a:gd name="connsiteX4-1581" fmla="*/ 510946 w 5381929"/>
                <a:gd name="connsiteY4-1582" fmla="*/ 3327991 h 5890437"/>
                <a:gd name="connsiteX5-1583" fmla="*/ 339858 w 5381929"/>
                <a:gd name="connsiteY5-1584" fmla="*/ 3734790 h 5890437"/>
                <a:gd name="connsiteX6-1585" fmla="*/ 531244 w 5381929"/>
                <a:gd name="connsiteY6-1586" fmla="*/ 3870251 h 5890437"/>
                <a:gd name="connsiteX7-1587" fmla="*/ 372722 w 5381929"/>
                <a:gd name="connsiteY7-1588" fmla="*/ 4061637 h 5890437"/>
                <a:gd name="connsiteX8-1589" fmla="*/ 564108 w 5381929"/>
                <a:gd name="connsiteY8-1590" fmla="*/ 4316819 h 5890437"/>
                <a:gd name="connsiteX9-1591" fmla="*/ 500313 w 5381929"/>
                <a:gd name="connsiteY9-1592" fmla="*/ 4976037 h 5890437"/>
                <a:gd name="connsiteX10-1593" fmla="*/ 1754955 w 5381929"/>
                <a:gd name="connsiteY10-1594" fmla="*/ 5039004 h 5890437"/>
                <a:gd name="connsiteX11-1595" fmla="*/ 1946341 w 5381929"/>
                <a:gd name="connsiteY11-1596" fmla="*/ 5890437 h 5890437"/>
                <a:gd name="connsiteX12-1597" fmla="*/ 4785234 w 5381929"/>
                <a:gd name="connsiteY12-1598" fmla="*/ 5858540 h 5890437"/>
                <a:gd name="connsiteX13-1599" fmla="*/ 4891560 w 5381929"/>
                <a:gd name="connsiteY13-1600" fmla="*/ 3519377 h 5890437"/>
                <a:gd name="connsiteX14-1601" fmla="*/ 3030862 w 5381929"/>
                <a:gd name="connsiteY14-1602" fmla="*/ 0 h 5890437"/>
                <a:gd name="connsiteX0-1603" fmla="*/ 3030862 w 5381929"/>
                <a:gd name="connsiteY0-1604" fmla="*/ 0 h 5890437"/>
                <a:gd name="connsiteX1-1605" fmla="*/ 872451 w 5381929"/>
                <a:gd name="connsiteY1-1606" fmla="*/ 1057320 h 5890437"/>
                <a:gd name="connsiteX2-1607" fmla="*/ 672918 w 5381929"/>
                <a:gd name="connsiteY2-1608" fmla="*/ 2220272 h 5890437"/>
                <a:gd name="connsiteX3-1609" fmla="*/ 583 w 5381929"/>
                <a:gd name="connsiteY3-1610" fmla="*/ 3051544 h 5890437"/>
                <a:gd name="connsiteX4-1611" fmla="*/ 510946 w 5381929"/>
                <a:gd name="connsiteY4-1612" fmla="*/ 3327991 h 5890437"/>
                <a:gd name="connsiteX5-1613" fmla="*/ 339858 w 5381929"/>
                <a:gd name="connsiteY5-1614" fmla="*/ 3734790 h 5890437"/>
                <a:gd name="connsiteX6-1615" fmla="*/ 531244 w 5381929"/>
                <a:gd name="connsiteY6-1616" fmla="*/ 3870251 h 5890437"/>
                <a:gd name="connsiteX7-1617" fmla="*/ 372722 w 5381929"/>
                <a:gd name="connsiteY7-1618" fmla="*/ 4061637 h 5890437"/>
                <a:gd name="connsiteX8-1619" fmla="*/ 564108 w 5381929"/>
                <a:gd name="connsiteY8-1620" fmla="*/ 4316819 h 5890437"/>
                <a:gd name="connsiteX9-1621" fmla="*/ 500313 w 5381929"/>
                <a:gd name="connsiteY9-1622" fmla="*/ 4976037 h 5890437"/>
                <a:gd name="connsiteX10-1623" fmla="*/ 1754955 w 5381929"/>
                <a:gd name="connsiteY10-1624" fmla="*/ 5039004 h 5890437"/>
                <a:gd name="connsiteX11-1625" fmla="*/ 1946341 w 5381929"/>
                <a:gd name="connsiteY11-1626" fmla="*/ 5890437 h 5890437"/>
                <a:gd name="connsiteX12-1627" fmla="*/ 4785234 w 5381929"/>
                <a:gd name="connsiteY12-1628" fmla="*/ 5858540 h 5890437"/>
                <a:gd name="connsiteX13-1629" fmla="*/ 4891560 w 5381929"/>
                <a:gd name="connsiteY13-1630" fmla="*/ 3519377 h 5890437"/>
                <a:gd name="connsiteX14-1631" fmla="*/ 3030862 w 5381929"/>
                <a:gd name="connsiteY14-1632" fmla="*/ 0 h 5890437"/>
                <a:gd name="connsiteX0-1633" fmla="*/ 3030862 w 5381929"/>
                <a:gd name="connsiteY0-1634" fmla="*/ 0 h 5890437"/>
                <a:gd name="connsiteX1-1635" fmla="*/ 981633 w 5381929"/>
                <a:gd name="connsiteY1-1636" fmla="*/ 920842 h 5890437"/>
                <a:gd name="connsiteX2-1637" fmla="*/ 672918 w 5381929"/>
                <a:gd name="connsiteY2-1638" fmla="*/ 2220272 h 5890437"/>
                <a:gd name="connsiteX3-1639" fmla="*/ 583 w 5381929"/>
                <a:gd name="connsiteY3-1640" fmla="*/ 3051544 h 5890437"/>
                <a:gd name="connsiteX4-1641" fmla="*/ 510946 w 5381929"/>
                <a:gd name="connsiteY4-1642" fmla="*/ 3327991 h 5890437"/>
                <a:gd name="connsiteX5-1643" fmla="*/ 339858 w 5381929"/>
                <a:gd name="connsiteY5-1644" fmla="*/ 3734790 h 5890437"/>
                <a:gd name="connsiteX6-1645" fmla="*/ 531244 w 5381929"/>
                <a:gd name="connsiteY6-1646" fmla="*/ 3870251 h 5890437"/>
                <a:gd name="connsiteX7-1647" fmla="*/ 372722 w 5381929"/>
                <a:gd name="connsiteY7-1648" fmla="*/ 4061637 h 5890437"/>
                <a:gd name="connsiteX8-1649" fmla="*/ 564108 w 5381929"/>
                <a:gd name="connsiteY8-1650" fmla="*/ 4316819 h 5890437"/>
                <a:gd name="connsiteX9-1651" fmla="*/ 500313 w 5381929"/>
                <a:gd name="connsiteY9-1652" fmla="*/ 4976037 h 5890437"/>
                <a:gd name="connsiteX10-1653" fmla="*/ 1754955 w 5381929"/>
                <a:gd name="connsiteY10-1654" fmla="*/ 5039004 h 5890437"/>
                <a:gd name="connsiteX11-1655" fmla="*/ 1946341 w 5381929"/>
                <a:gd name="connsiteY11-1656" fmla="*/ 5890437 h 5890437"/>
                <a:gd name="connsiteX12-1657" fmla="*/ 4785234 w 5381929"/>
                <a:gd name="connsiteY12-1658" fmla="*/ 5858540 h 5890437"/>
                <a:gd name="connsiteX13-1659" fmla="*/ 4891560 w 5381929"/>
                <a:gd name="connsiteY13-1660" fmla="*/ 3519377 h 5890437"/>
                <a:gd name="connsiteX14-1661" fmla="*/ 3030862 w 5381929"/>
                <a:gd name="connsiteY14-1662" fmla="*/ 0 h 5890437"/>
                <a:gd name="connsiteX0-1663" fmla="*/ 3030862 w 5381929"/>
                <a:gd name="connsiteY0-1664" fmla="*/ 0 h 5890437"/>
                <a:gd name="connsiteX1-1665" fmla="*/ 981633 w 5381929"/>
                <a:gd name="connsiteY1-1666" fmla="*/ 920842 h 5890437"/>
                <a:gd name="connsiteX2-1667" fmla="*/ 672918 w 5381929"/>
                <a:gd name="connsiteY2-1668" fmla="*/ 2220272 h 5890437"/>
                <a:gd name="connsiteX3-1669" fmla="*/ 583 w 5381929"/>
                <a:gd name="connsiteY3-1670" fmla="*/ 3051544 h 5890437"/>
                <a:gd name="connsiteX4-1671" fmla="*/ 510946 w 5381929"/>
                <a:gd name="connsiteY4-1672" fmla="*/ 3327991 h 5890437"/>
                <a:gd name="connsiteX5-1673" fmla="*/ 339858 w 5381929"/>
                <a:gd name="connsiteY5-1674" fmla="*/ 3734790 h 5890437"/>
                <a:gd name="connsiteX6-1675" fmla="*/ 531244 w 5381929"/>
                <a:gd name="connsiteY6-1676" fmla="*/ 3870251 h 5890437"/>
                <a:gd name="connsiteX7-1677" fmla="*/ 372722 w 5381929"/>
                <a:gd name="connsiteY7-1678" fmla="*/ 4061637 h 5890437"/>
                <a:gd name="connsiteX8-1679" fmla="*/ 564108 w 5381929"/>
                <a:gd name="connsiteY8-1680" fmla="*/ 4316819 h 5890437"/>
                <a:gd name="connsiteX9-1681" fmla="*/ 500313 w 5381929"/>
                <a:gd name="connsiteY9-1682" fmla="*/ 4976037 h 5890437"/>
                <a:gd name="connsiteX10-1683" fmla="*/ 1754955 w 5381929"/>
                <a:gd name="connsiteY10-1684" fmla="*/ 5039004 h 5890437"/>
                <a:gd name="connsiteX11-1685" fmla="*/ 1946341 w 5381929"/>
                <a:gd name="connsiteY11-1686" fmla="*/ 5890437 h 5890437"/>
                <a:gd name="connsiteX12-1687" fmla="*/ 4785234 w 5381929"/>
                <a:gd name="connsiteY12-1688" fmla="*/ 5858540 h 5890437"/>
                <a:gd name="connsiteX13-1689" fmla="*/ 4891560 w 5381929"/>
                <a:gd name="connsiteY13-1690" fmla="*/ 3519377 h 5890437"/>
                <a:gd name="connsiteX14-1691" fmla="*/ 3030862 w 5381929"/>
                <a:gd name="connsiteY14-1692" fmla="*/ 0 h 5890437"/>
                <a:gd name="connsiteX0-1693" fmla="*/ 3030862 w 5381929"/>
                <a:gd name="connsiteY0-1694" fmla="*/ 0 h 5890437"/>
                <a:gd name="connsiteX1-1695" fmla="*/ 927042 w 5381929"/>
                <a:gd name="connsiteY1-1696" fmla="*/ 866251 h 5890437"/>
                <a:gd name="connsiteX2-1697" fmla="*/ 672918 w 5381929"/>
                <a:gd name="connsiteY2-1698" fmla="*/ 2220272 h 5890437"/>
                <a:gd name="connsiteX3-1699" fmla="*/ 583 w 5381929"/>
                <a:gd name="connsiteY3-1700" fmla="*/ 3051544 h 5890437"/>
                <a:gd name="connsiteX4-1701" fmla="*/ 510946 w 5381929"/>
                <a:gd name="connsiteY4-1702" fmla="*/ 3327991 h 5890437"/>
                <a:gd name="connsiteX5-1703" fmla="*/ 339858 w 5381929"/>
                <a:gd name="connsiteY5-1704" fmla="*/ 3734790 h 5890437"/>
                <a:gd name="connsiteX6-1705" fmla="*/ 531244 w 5381929"/>
                <a:gd name="connsiteY6-1706" fmla="*/ 3870251 h 5890437"/>
                <a:gd name="connsiteX7-1707" fmla="*/ 372722 w 5381929"/>
                <a:gd name="connsiteY7-1708" fmla="*/ 4061637 h 5890437"/>
                <a:gd name="connsiteX8-1709" fmla="*/ 564108 w 5381929"/>
                <a:gd name="connsiteY8-1710" fmla="*/ 4316819 h 5890437"/>
                <a:gd name="connsiteX9-1711" fmla="*/ 500313 w 5381929"/>
                <a:gd name="connsiteY9-1712" fmla="*/ 4976037 h 5890437"/>
                <a:gd name="connsiteX10-1713" fmla="*/ 1754955 w 5381929"/>
                <a:gd name="connsiteY10-1714" fmla="*/ 5039004 h 5890437"/>
                <a:gd name="connsiteX11-1715" fmla="*/ 1946341 w 5381929"/>
                <a:gd name="connsiteY11-1716" fmla="*/ 5890437 h 5890437"/>
                <a:gd name="connsiteX12-1717" fmla="*/ 4785234 w 5381929"/>
                <a:gd name="connsiteY12-1718" fmla="*/ 5858540 h 5890437"/>
                <a:gd name="connsiteX13-1719" fmla="*/ 4891560 w 5381929"/>
                <a:gd name="connsiteY13-1720" fmla="*/ 3519377 h 5890437"/>
                <a:gd name="connsiteX14-1721" fmla="*/ 3030862 w 5381929"/>
                <a:gd name="connsiteY14-1722" fmla="*/ 0 h 5890437"/>
                <a:gd name="connsiteX0-1723" fmla="*/ 3030862 w 5381929"/>
                <a:gd name="connsiteY0-1724" fmla="*/ 0 h 5890437"/>
                <a:gd name="connsiteX1-1725" fmla="*/ 927042 w 5381929"/>
                <a:gd name="connsiteY1-1726" fmla="*/ 866251 h 5890437"/>
                <a:gd name="connsiteX2-1727" fmla="*/ 672918 w 5381929"/>
                <a:gd name="connsiteY2-1728" fmla="*/ 2220272 h 5890437"/>
                <a:gd name="connsiteX3-1729" fmla="*/ 583 w 5381929"/>
                <a:gd name="connsiteY3-1730" fmla="*/ 3051544 h 5890437"/>
                <a:gd name="connsiteX4-1731" fmla="*/ 510946 w 5381929"/>
                <a:gd name="connsiteY4-1732" fmla="*/ 3327991 h 5890437"/>
                <a:gd name="connsiteX5-1733" fmla="*/ 339858 w 5381929"/>
                <a:gd name="connsiteY5-1734" fmla="*/ 3734790 h 5890437"/>
                <a:gd name="connsiteX6-1735" fmla="*/ 531244 w 5381929"/>
                <a:gd name="connsiteY6-1736" fmla="*/ 3870251 h 5890437"/>
                <a:gd name="connsiteX7-1737" fmla="*/ 372722 w 5381929"/>
                <a:gd name="connsiteY7-1738" fmla="*/ 4061637 h 5890437"/>
                <a:gd name="connsiteX8-1739" fmla="*/ 564108 w 5381929"/>
                <a:gd name="connsiteY8-1740" fmla="*/ 4316819 h 5890437"/>
                <a:gd name="connsiteX9-1741" fmla="*/ 500313 w 5381929"/>
                <a:gd name="connsiteY9-1742" fmla="*/ 4976037 h 5890437"/>
                <a:gd name="connsiteX10-1743" fmla="*/ 1754955 w 5381929"/>
                <a:gd name="connsiteY10-1744" fmla="*/ 5039004 h 5890437"/>
                <a:gd name="connsiteX11-1745" fmla="*/ 1946341 w 5381929"/>
                <a:gd name="connsiteY11-1746" fmla="*/ 5890437 h 5890437"/>
                <a:gd name="connsiteX12-1747" fmla="*/ 4785234 w 5381929"/>
                <a:gd name="connsiteY12-1748" fmla="*/ 5858540 h 5890437"/>
                <a:gd name="connsiteX13-1749" fmla="*/ 4891560 w 5381929"/>
                <a:gd name="connsiteY13-1750" fmla="*/ 3519377 h 5890437"/>
                <a:gd name="connsiteX14-1751" fmla="*/ 3030862 w 5381929"/>
                <a:gd name="connsiteY14-1752" fmla="*/ 0 h 5890437"/>
                <a:gd name="connsiteX0-1753" fmla="*/ 3030862 w 5381929"/>
                <a:gd name="connsiteY0-1754" fmla="*/ 0 h 5890437"/>
                <a:gd name="connsiteX1-1755" fmla="*/ 927042 w 5381929"/>
                <a:gd name="connsiteY1-1756" fmla="*/ 866251 h 5890437"/>
                <a:gd name="connsiteX2-1757" fmla="*/ 672918 w 5381929"/>
                <a:gd name="connsiteY2-1758" fmla="*/ 2220272 h 5890437"/>
                <a:gd name="connsiteX3-1759" fmla="*/ 583 w 5381929"/>
                <a:gd name="connsiteY3-1760" fmla="*/ 3051544 h 5890437"/>
                <a:gd name="connsiteX4-1761" fmla="*/ 510946 w 5381929"/>
                <a:gd name="connsiteY4-1762" fmla="*/ 3327991 h 5890437"/>
                <a:gd name="connsiteX5-1763" fmla="*/ 339858 w 5381929"/>
                <a:gd name="connsiteY5-1764" fmla="*/ 3734790 h 5890437"/>
                <a:gd name="connsiteX6-1765" fmla="*/ 531244 w 5381929"/>
                <a:gd name="connsiteY6-1766" fmla="*/ 3870251 h 5890437"/>
                <a:gd name="connsiteX7-1767" fmla="*/ 372722 w 5381929"/>
                <a:gd name="connsiteY7-1768" fmla="*/ 4061637 h 5890437"/>
                <a:gd name="connsiteX8-1769" fmla="*/ 564108 w 5381929"/>
                <a:gd name="connsiteY8-1770" fmla="*/ 4316819 h 5890437"/>
                <a:gd name="connsiteX9-1771" fmla="*/ 500313 w 5381929"/>
                <a:gd name="connsiteY9-1772" fmla="*/ 4976037 h 5890437"/>
                <a:gd name="connsiteX10-1773" fmla="*/ 1754955 w 5381929"/>
                <a:gd name="connsiteY10-1774" fmla="*/ 5039004 h 5890437"/>
                <a:gd name="connsiteX11-1775" fmla="*/ 1946341 w 5381929"/>
                <a:gd name="connsiteY11-1776" fmla="*/ 5890437 h 5890437"/>
                <a:gd name="connsiteX12-1777" fmla="*/ 4785234 w 5381929"/>
                <a:gd name="connsiteY12-1778" fmla="*/ 5858540 h 5890437"/>
                <a:gd name="connsiteX13-1779" fmla="*/ 4891560 w 5381929"/>
                <a:gd name="connsiteY13-1780" fmla="*/ 3519377 h 5890437"/>
                <a:gd name="connsiteX14-1781" fmla="*/ 3030862 w 5381929"/>
                <a:gd name="connsiteY14-1782" fmla="*/ 0 h 5890437"/>
                <a:gd name="connsiteX0-1783" fmla="*/ 3030862 w 5381929"/>
                <a:gd name="connsiteY0-1784" fmla="*/ 1751 h 5892188"/>
                <a:gd name="connsiteX1-1785" fmla="*/ 927042 w 5381929"/>
                <a:gd name="connsiteY1-1786" fmla="*/ 868002 h 5892188"/>
                <a:gd name="connsiteX2-1787" fmla="*/ 672918 w 5381929"/>
                <a:gd name="connsiteY2-1788" fmla="*/ 2222023 h 5892188"/>
                <a:gd name="connsiteX3-1789" fmla="*/ 583 w 5381929"/>
                <a:gd name="connsiteY3-1790" fmla="*/ 3053295 h 5892188"/>
                <a:gd name="connsiteX4-1791" fmla="*/ 510946 w 5381929"/>
                <a:gd name="connsiteY4-1792" fmla="*/ 3329742 h 5892188"/>
                <a:gd name="connsiteX5-1793" fmla="*/ 339858 w 5381929"/>
                <a:gd name="connsiteY5-1794" fmla="*/ 3736541 h 5892188"/>
                <a:gd name="connsiteX6-1795" fmla="*/ 531244 w 5381929"/>
                <a:gd name="connsiteY6-1796" fmla="*/ 3872002 h 5892188"/>
                <a:gd name="connsiteX7-1797" fmla="*/ 372722 w 5381929"/>
                <a:gd name="connsiteY7-1798" fmla="*/ 4063388 h 5892188"/>
                <a:gd name="connsiteX8-1799" fmla="*/ 564108 w 5381929"/>
                <a:gd name="connsiteY8-1800" fmla="*/ 4318570 h 5892188"/>
                <a:gd name="connsiteX9-1801" fmla="*/ 500313 w 5381929"/>
                <a:gd name="connsiteY9-1802" fmla="*/ 4977788 h 5892188"/>
                <a:gd name="connsiteX10-1803" fmla="*/ 1754955 w 5381929"/>
                <a:gd name="connsiteY10-1804" fmla="*/ 5040755 h 5892188"/>
                <a:gd name="connsiteX11-1805" fmla="*/ 1946341 w 5381929"/>
                <a:gd name="connsiteY11-1806" fmla="*/ 5892188 h 5892188"/>
                <a:gd name="connsiteX12-1807" fmla="*/ 4785234 w 5381929"/>
                <a:gd name="connsiteY12-1808" fmla="*/ 5860291 h 5892188"/>
                <a:gd name="connsiteX13-1809" fmla="*/ 4891560 w 5381929"/>
                <a:gd name="connsiteY13-1810" fmla="*/ 3521128 h 5892188"/>
                <a:gd name="connsiteX14-1811" fmla="*/ 3030862 w 5381929"/>
                <a:gd name="connsiteY14-1812" fmla="*/ 1751 h 5892188"/>
                <a:gd name="connsiteX0-1813" fmla="*/ 3031042 w 5382109"/>
                <a:gd name="connsiteY0-1814" fmla="*/ 1751 h 5892188"/>
                <a:gd name="connsiteX1-1815" fmla="*/ 927222 w 5382109"/>
                <a:gd name="connsiteY1-1816" fmla="*/ 868002 h 5892188"/>
                <a:gd name="connsiteX2-1817" fmla="*/ 577563 w 5382109"/>
                <a:gd name="connsiteY2-1818" fmla="*/ 2303910 h 5892188"/>
                <a:gd name="connsiteX3-1819" fmla="*/ 763 w 5382109"/>
                <a:gd name="connsiteY3-1820" fmla="*/ 3053295 h 5892188"/>
                <a:gd name="connsiteX4-1821" fmla="*/ 511126 w 5382109"/>
                <a:gd name="connsiteY4-1822" fmla="*/ 3329742 h 5892188"/>
                <a:gd name="connsiteX5-1823" fmla="*/ 340038 w 5382109"/>
                <a:gd name="connsiteY5-1824" fmla="*/ 3736541 h 5892188"/>
                <a:gd name="connsiteX6-1825" fmla="*/ 531424 w 5382109"/>
                <a:gd name="connsiteY6-1826" fmla="*/ 3872002 h 5892188"/>
                <a:gd name="connsiteX7-1827" fmla="*/ 372902 w 5382109"/>
                <a:gd name="connsiteY7-1828" fmla="*/ 4063388 h 5892188"/>
                <a:gd name="connsiteX8-1829" fmla="*/ 564288 w 5382109"/>
                <a:gd name="connsiteY8-1830" fmla="*/ 4318570 h 5892188"/>
                <a:gd name="connsiteX9-1831" fmla="*/ 500493 w 5382109"/>
                <a:gd name="connsiteY9-1832" fmla="*/ 4977788 h 5892188"/>
                <a:gd name="connsiteX10-1833" fmla="*/ 1755135 w 5382109"/>
                <a:gd name="connsiteY10-1834" fmla="*/ 5040755 h 5892188"/>
                <a:gd name="connsiteX11-1835" fmla="*/ 1946521 w 5382109"/>
                <a:gd name="connsiteY11-1836" fmla="*/ 5892188 h 5892188"/>
                <a:gd name="connsiteX12-1837" fmla="*/ 4785414 w 5382109"/>
                <a:gd name="connsiteY12-1838" fmla="*/ 5860291 h 5892188"/>
                <a:gd name="connsiteX13-1839" fmla="*/ 4891740 w 5382109"/>
                <a:gd name="connsiteY13-1840" fmla="*/ 3521128 h 5892188"/>
                <a:gd name="connsiteX14-1841" fmla="*/ 3031042 w 5382109"/>
                <a:gd name="connsiteY14-1842" fmla="*/ 1751 h 5892188"/>
                <a:gd name="connsiteX0-1843" fmla="*/ 3031042 w 5382109"/>
                <a:gd name="connsiteY0-1844" fmla="*/ 2101 h 5892538"/>
                <a:gd name="connsiteX1-1845" fmla="*/ 913575 w 5382109"/>
                <a:gd name="connsiteY1-1846" fmla="*/ 827408 h 5892538"/>
                <a:gd name="connsiteX2-1847" fmla="*/ 577563 w 5382109"/>
                <a:gd name="connsiteY2-1848" fmla="*/ 2304260 h 5892538"/>
                <a:gd name="connsiteX3-1849" fmla="*/ 763 w 5382109"/>
                <a:gd name="connsiteY3-1850" fmla="*/ 3053645 h 5892538"/>
                <a:gd name="connsiteX4-1851" fmla="*/ 511126 w 5382109"/>
                <a:gd name="connsiteY4-1852" fmla="*/ 3330092 h 5892538"/>
                <a:gd name="connsiteX5-1853" fmla="*/ 340038 w 5382109"/>
                <a:gd name="connsiteY5-1854" fmla="*/ 3736891 h 5892538"/>
                <a:gd name="connsiteX6-1855" fmla="*/ 531424 w 5382109"/>
                <a:gd name="connsiteY6-1856" fmla="*/ 3872352 h 5892538"/>
                <a:gd name="connsiteX7-1857" fmla="*/ 372902 w 5382109"/>
                <a:gd name="connsiteY7-1858" fmla="*/ 4063738 h 5892538"/>
                <a:gd name="connsiteX8-1859" fmla="*/ 564288 w 5382109"/>
                <a:gd name="connsiteY8-1860" fmla="*/ 4318920 h 5892538"/>
                <a:gd name="connsiteX9-1861" fmla="*/ 500493 w 5382109"/>
                <a:gd name="connsiteY9-1862" fmla="*/ 4978138 h 5892538"/>
                <a:gd name="connsiteX10-1863" fmla="*/ 1755135 w 5382109"/>
                <a:gd name="connsiteY10-1864" fmla="*/ 5041105 h 5892538"/>
                <a:gd name="connsiteX11-1865" fmla="*/ 1946521 w 5382109"/>
                <a:gd name="connsiteY11-1866" fmla="*/ 5892538 h 5892538"/>
                <a:gd name="connsiteX12-1867" fmla="*/ 4785414 w 5382109"/>
                <a:gd name="connsiteY12-1868" fmla="*/ 5860641 h 5892538"/>
                <a:gd name="connsiteX13-1869" fmla="*/ 4891740 w 5382109"/>
                <a:gd name="connsiteY13-1870" fmla="*/ 3521478 h 5892538"/>
                <a:gd name="connsiteX14-1871" fmla="*/ 3031042 w 5382109"/>
                <a:gd name="connsiteY14-1872" fmla="*/ 2101 h 5892538"/>
                <a:gd name="connsiteX0-1873" fmla="*/ 3031042 w 5382109"/>
                <a:gd name="connsiteY0-1874" fmla="*/ 941 h 5891378"/>
                <a:gd name="connsiteX1-1875" fmla="*/ 886280 w 5382109"/>
                <a:gd name="connsiteY1-1876" fmla="*/ 1071908 h 5891378"/>
                <a:gd name="connsiteX2-1877" fmla="*/ 577563 w 5382109"/>
                <a:gd name="connsiteY2-1878" fmla="*/ 2303100 h 5891378"/>
                <a:gd name="connsiteX3-1879" fmla="*/ 763 w 5382109"/>
                <a:gd name="connsiteY3-1880" fmla="*/ 3052485 h 5891378"/>
                <a:gd name="connsiteX4-1881" fmla="*/ 511126 w 5382109"/>
                <a:gd name="connsiteY4-1882" fmla="*/ 3328932 h 5891378"/>
                <a:gd name="connsiteX5-1883" fmla="*/ 340038 w 5382109"/>
                <a:gd name="connsiteY5-1884" fmla="*/ 3735731 h 5891378"/>
                <a:gd name="connsiteX6-1885" fmla="*/ 531424 w 5382109"/>
                <a:gd name="connsiteY6-1886" fmla="*/ 3871192 h 5891378"/>
                <a:gd name="connsiteX7-1887" fmla="*/ 372902 w 5382109"/>
                <a:gd name="connsiteY7-1888" fmla="*/ 4062578 h 5891378"/>
                <a:gd name="connsiteX8-1889" fmla="*/ 564288 w 5382109"/>
                <a:gd name="connsiteY8-1890" fmla="*/ 4317760 h 5891378"/>
                <a:gd name="connsiteX9-1891" fmla="*/ 500493 w 5382109"/>
                <a:gd name="connsiteY9-1892" fmla="*/ 4976978 h 5891378"/>
                <a:gd name="connsiteX10-1893" fmla="*/ 1755135 w 5382109"/>
                <a:gd name="connsiteY10-1894" fmla="*/ 5039945 h 5891378"/>
                <a:gd name="connsiteX11-1895" fmla="*/ 1946521 w 5382109"/>
                <a:gd name="connsiteY11-1896" fmla="*/ 5891378 h 5891378"/>
                <a:gd name="connsiteX12-1897" fmla="*/ 4785414 w 5382109"/>
                <a:gd name="connsiteY12-1898" fmla="*/ 5859481 h 5891378"/>
                <a:gd name="connsiteX13-1899" fmla="*/ 4891740 w 5382109"/>
                <a:gd name="connsiteY13-1900" fmla="*/ 3520318 h 5891378"/>
                <a:gd name="connsiteX14-1901" fmla="*/ 3031042 w 5382109"/>
                <a:gd name="connsiteY14-1902" fmla="*/ 941 h 5891378"/>
                <a:gd name="connsiteX0-1903" fmla="*/ 3031042 w 5382109"/>
                <a:gd name="connsiteY0-1904" fmla="*/ 753 h 5891190"/>
                <a:gd name="connsiteX1-1905" fmla="*/ 886280 w 5382109"/>
                <a:gd name="connsiteY1-1906" fmla="*/ 1071720 h 5891190"/>
                <a:gd name="connsiteX2-1907" fmla="*/ 577563 w 5382109"/>
                <a:gd name="connsiteY2-1908" fmla="*/ 2302912 h 5891190"/>
                <a:gd name="connsiteX3-1909" fmla="*/ 763 w 5382109"/>
                <a:gd name="connsiteY3-1910" fmla="*/ 3052297 h 5891190"/>
                <a:gd name="connsiteX4-1911" fmla="*/ 511126 w 5382109"/>
                <a:gd name="connsiteY4-1912" fmla="*/ 3328744 h 5891190"/>
                <a:gd name="connsiteX5-1913" fmla="*/ 340038 w 5382109"/>
                <a:gd name="connsiteY5-1914" fmla="*/ 3735543 h 5891190"/>
                <a:gd name="connsiteX6-1915" fmla="*/ 531424 w 5382109"/>
                <a:gd name="connsiteY6-1916" fmla="*/ 3871004 h 5891190"/>
                <a:gd name="connsiteX7-1917" fmla="*/ 372902 w 5382109"/>
                <a:gd name="connsiteY7-1918" fmla="*/ 4062390 h 5891190"/>
                <a:gd name="connsiteX8-1919" fmla="*/ 564288 w 5382109"/>
                <a:gd name="connsiteY8-1920" fmla="*/ 4317572 h 5891190"/>
                <a:gd name="connsiteX9-1921" fmla="*/ 500493 w 5382109"/>
                <a:gd name="connsiteY9-1922" fmla="*/ 4976790 h 5891190"/>
                <a:gd name="connsiteX10-1923" fmla="*/ 1755135 w 5382109"/>
                <a:gd name="connsiteY10-1924" fmla="*/ 5039757 h 5891190"/>
                <a:gd name="connsiteX11-1925" fmla="*/ 1946521 w 5382109"/>
                <a:gd name="connsiteY11-1926" fmla="*/ 5891190 h 5891190"/>
                <a:gd name="connsiteX12-1927" fmla="*/ 4785414 w 5382109"/>
                <a:gd name="connsiteY12-1928" fmla="*/ 5859293 h 5891190"/>
                <a:gd name="connsiteX13-1929" fmla="*/ 4891740 w 5382109"/>
                <a:gd name="connsiteY13-1930" fmla="*/ 3520130 h 5891190"/>
                <a:gd name="connsiteX14-1931" fmla="*/ 3031042 w 5382109"/>
                <a:gd name="connsiteY14-1932" fmla="*/ 753 h 5891190"/>
                <a:gd name="connsiteX0-1933" fmla="*/ 3031042 w 5382109"/>
                <a:gd name="connsiteY0-1934" fmla="*/ 753 h 5891190"/>
                <a:gd name="connsiteX1-1935" fmla="*/ 886280 w 5382109"/>
                <a:gd name="connsiteY1-1936" fmla="*/ 1071720 h 5891190"/>
                <a:gd name="connsiteX2-1937" fmla="*/ 577563 w 5382109"/>
                <a:gd name="connsiteY2-1938" fmla="*/ 2302912 h 5891190"/>
                <a:gd name="connsiteX3-1939" fmla="*/ 763 w 5382109"/>
                <a:gd name="connsiteY3-1940" fmla="*/ 3052297 h 5891190"/>
                <a:gd name="connsiteX4-1941" fmla="*/ 511126 w 5382109"/>
                <a:gd name="connsiteY4-1942" fmla="*/ 3328744 h 5891190"/>
                <a:gd name="connsiteX5-1943" fmla="*/ 340038 w 5382109"/>
                <a:gd name="connsiteY5-1944" fmla="*/ 3735543 h 5891190"/>
                <a:gd name="connsiteX6-1945" fmla="*/ 531424 w 5382109"/>
                <a:gd name="connsiteY6-1946" fmla="*/ 3871004 h 5891190"/>
                <a:gd name="connsiteX7-1947" fmla="*/ 372902 w 5382109"/>
                <a:gd name="connsiteY7-1948" fmla="*/ 4062390 h 5891190"/>
                <a:gd name="connsiteX8-1949" fmla="*/ 564288 w 5382109"/>
                <a:gd name="connsiteY8-1950" fmla="*/ 4317572 h 5891190"/>
                <a:gd name="connsiteX9-1951" fmla="*/ 500493 w 5382109"/>
                <a:gd name="connsiteY9-1952" fmla="*/ 4976790 h 5891190"/>
                <a:gd name="connsiteX10-1953" fmla="*/ 1755135 w 5382109"/>
                <a:gd name="connsiteY10-1954" fmla="*/ 5039757 h 5891190"/>
                <a:gd name="connsiteX11-1955" fmla="*/ 1946521 w 5382109"/>
                <a:gd name="connsiteY11-1956" fmla="*/ 5891190 h 5891190"/>
                <a:gd name="connsiteX12-1957" fmla="*/ 4785414 w 5382109"/>
                <a:gd name="connsiteY12-1958" fmla="*/ 5859293 h 5891190"/>
                <a:gd name="connsiteX13-1959" fmla="*/ 4891740 w 5382109"/>
                <a:gd name="connsiteY13-1960" fmla="*/ 3520130 h 5891190"/>
                <a:gd name="connsiteX14-1961" fmla="*/ 3031042 w 5382109"/>
                <a:gd name="connsiteY14-1962" fmla="*/ 753 h 5891190"/>
                <a:gd name="connsiteX0-1963" fmla="*/ 3031042 w 5382109"/>
                <a:gd name="connsiteY0-1964" fmla="*/ 792 h 5891229"/>
                <a:gd name="connsiteX1-1965" fmla="*/ 777098 w 5382109"/>
                <a:gd name="connsiteY1-1966" fmla="*/ 1044464 h 5891229"/>
                <a:gd name="connsiteX2-1967" fmla="*/ 577563 w 5382109"/>
                <a:gd name="connsiteY2-1968" fmla="*/ 2302951 h 5891229"/>
                <a:gd name="connsiteX3-1969" fmla="*/ 763 w 5382109"/>
                <a:gd name="connsiteY3-1970" fmla="*/ 3052336 h 5891229"/>
                <a:gd name="connsiteX4-1971" fmla="*/ 511126 w 5382109"/>
                <a:gd name="connsiteY4-1972" fmla="*/ 3328783 h 5891229"/>
                <a:gd name="connsiteX5-1973" fmla="*/ 340038 w 5382109"/>
                <a:gd name="connsiteY5-1974" fmla="*/ 3735582 h 5891229"/>
                <a:gd name="connsiteX6-1975" fmla="*/ 531424 w 5382109"/>
                <a:gd name="connsiteY6-1976" fmla="*/ 3871043 h 5891229"/>
                <a:gd name="connsiteX7-1977" fmla="*/ 372902 w 5382109"/>
                <a:gd name="connsiteY7-1978" fmla="*/ 4062429 h 5891229"/>
                <a:gd name="connsiteX8-1979" fmla="*/ 564288 w 5382109"/>
                <a:gd name="connsiteY8-1980" fmla="*/ 4317611 h 5891229"/>
                <a:gd name="connsiteX9-1981" fmla="*/ 500493 w 5382109"/>
                <a:gd name="connsiteY9-1982" fmla="*/ 4976829 h 5891229"/>
                <a:gd name="connsiteX10-1983" fmla="*/ 1755135 w 5382109"/>
                <a:gd name="connsiteY10-1984" fmla="*/ 5039796 h 5891229"/>
                <a:gd name="connsiteX11-1985" fmla="*/ 1946521 w 5382109"/>
                <a:gd name="connsiteY11-1986" fmla="*/ 5891229 h 5891229"/>
                <a:gd name="connsiteX12-1987" fmla="*/ 4785414 w 5382109"/>
                <a:gd name="connsiteY12-1988" fmla="*/ 5859332 h 5891229"/>
                <a:gd name="connsiteX13-1989" fmla="*/ 4891740 w 5382109"/>
                <a:gd name="connsiteY13-1990" fmla="*/ 3520169 h 5891229"/>
                <a:gd name="connsiteX14-1991" fmla="*/ 3031042 w 5382109"/>
                <a:gd name="connsiteY14-1992" fmla="*/ 792 h 5891229"/>
                <a:gd name="connsiteX0-1993" fmla="*/ 3031042 w 5382109"/>
                <a:gd name="connsiteY0-1994" fmla="*/ 792 h 5891229"/>
                <a:gd name="connsiteX1-1995" fmla="*/ 777098 w 5382109"/>
                <a:gd name="connsiteY1-1996" fmla="*/ 1044464 h 5891229"/>
                <a:gd name="connsiteX2-1997" fmla="*/ 577563 w 5382109"/>
                <a:gd name="connsiteY2-1998" fmla="*/ 2302951 h 5891229"/>
                <a:gd name="connsiteX3-1999" fmla="*/ 763 w 5382109"/>
                <a:gd name="connsiteY3-2000" fmla="*/ 3052336 h 5891229"/>
                <a:gd name="connsiteX4-2001" fmla="*/ 511126 w 5382109"/>
                <a:gd name="connsiteY4-2002" fmla="*/ 3328783 h 5891229"/>
                <a:gd name="connsiteX5-2003" fmla="*/ 340038 w 5382109"/>
                <a:gd name="connsiteY5-2004" fmla="*/ 3735582 h 5891229"/>
                <a:gd name="connsiteX6-2005" fmla="*/ 531424 w 5382109"/>
                <a:gd name="connsiteY6-2006" fmla="*/ 3871043 h 5891229"/>
                <a:gd name="connsiteX7-2007" fmla="*/ 372902 w 5382109"/>
                <a:gd name="connsiteY7-2008" fmla="*/ 4062429 h 5891229"/>
                <a:gd name="connsiteX8-2009" fmla="*/ 564288 w 5382109"/>
                <a:gd name="connsiteY8-2010" fmla="*/ 4317611 h 5891229"/>
                <a:gd name="connsiteX9-2011" fmla="*/ 500493 w 5382109"/>
                <a:gd name="connsiteY9-2012" fmla="*/ 4976829 h 5891229"/>
                <a:gd name="connsiteX10-2013" fmla="*/ 1755135 w 5382109"/>
                <a:gd name="connsiteY10-2014" fmla="*/ 5039796 h 5891229"/>
                <a:gd name="connsiteX11-2015" fmla="*/ 1946521 w 5382109"/>
                <a:gd name="connsiteY11-2016" fmla="*/ 5891229 h 5891229"/>
                <a:gd name="connsiteX12-2017" fmla="*/ 4785414 w 5382109"/>
                <a:gd name="connsiteY12-2018" fmla="*/ 5859332 h 5891229"/>
                <a:gd name="connsiteX13-2019" fmla="*/ 4891740 w 5382109"/>
                <a:gd name="connsiteY13-2020" fmla="*/ 3520169 h 5891229"/>
                <a:gd name="connsiteX14-2021" fmla="*/ 3031042 w 5382109"/>
                <a:gd name="connsiteY14-2022" fmla="*/ 792 h 5891229"/>
                <a:gd name="connsiteX0-2023" fmla="*/ 3031042 w 5382109"/>
                <a:gd name="connsiteY0-2024" fmla="*/ 792 h 5891229"/>
                <a:gd name="connsiteX1-2025" fmla="*/ 777098 w 5382109"/>
                <a:gd name="connsiteY1-2026" fmla="*/ 1044464 h 5891229"/>
                <a:gd name="connsiteX2-2027" fmla="*/ 577563 w 5382109"/>
                <a:gd name="connsiteY2-2028" fmla="*/ 2302951 h 5891229"/>
                <a:gd name="connsiteX3-2029" fmla="*/ 763 w 5382109"/>
                <a:gd name="connsiteY3-2030" fmla="*/ 3052336 h 5891229"/>
                <a:gd name="connsiteX4-2031" fmla="*/ 511126 w 5382109"/>
                <a:gd name="connsiteY4-2032" fmla="*/ 3328783 h 5891229"/>
                <a:gd name="connsiteX5-2033" fmla="*/ 340038 w 5382109"/>
                <a:gd name="connsiteY5-2034" fmla="*/ 3735582 h 5891229"/>
                <a:gd name="connsiteX6-2035" fmla="*/ 531424 w 5382109"/>
                <a:gd name="connsiteY6-2036" fmla="*/ 3871043 h 5891229"/>
                <a:gd name="connsiteX7-2037" fmla="*/ 372902 w 5382109"/>
                <a:gd name="connsiteY7-2038" fmla="*/ 4062429 h 5891229"/>
                <a:gd name="connsiteX8-2039" fmla="*/ 564288 w 5382109"/>
                <a:gd name="connsiteY8-2040" fmla="*/ 4317611 h 5891229"/>
                <a:gd name="connsiteX9-2041" fmla="*/ 500493 w 5382109"/>
                <a:gd name="connsiteY9-2042" fmla="*/ 4976829 h 5891229"/>
                <a:gd name="connsiteX10-2043" fmla="*/ 1755135 w 5382109"/>
                <a:gd name="connsiteY10-2044" fmla="*/ 5039796 h 5891229"/>
                <a:gd name="connsiteX11-2045" fmla="*/ 1946521 w 5382109"/>
                <a:gd name="connsiteY11-2046" fmla="*/ 5891229 h 5891229"/>
                <a:gd name="connsiteX12-2047" fmla="*/ 4785414 w 5382109"/>
                <a:gd name="connsiteY12-2048" fmla="*/ 5859332 h 5891229"/>
                <a:gd name="connsiteX13-2049" fmla="*/ 4891740 w 5382109"/>
                <a:gd name="connsiteY13-2050" fmla="*/ 3520169 h 5891229"/>
                <a:gd name="connsiteX14-2051" fmla="*/ 3031042 w 5382109"/>
                <a:gd name="connsiteY14-2052" fmla="*/ 792 h 5891229"/>
                <a:gd name="connsiteX0-2053" fmla="*/ 3031042 w 5382109"/>
                <a:gd name="connsiteY0-2054" fmla="*/ 627 h 5891064"/>
                <a:gd name="connsiteX1-2055" fmla="*/ 777098 w 5382109"/>
                <a:gd name="connsiteY1-2056" fmla="*/ 1180776 h 5891064"/>
                <a:gd name="connsiteX2-2057" fmla="*/ 577563 w 5382109"/>
                <a:gd name="connsiteY2-2058" fmla="*/ 2302786 h 5891064"/>
                <a:gd name="connsiteX3-2059" fmla="*/ 763 w 5382109"/>
                <a:gd name="connsiteY3-2060" fmla="*/ 3052171 h 5891064"/>
                <a:gd name="connsiteX4-2061" fmla="*/ 511126 w 5382109"/>
                <a:gd name="connsiteY4-2062" fmla="*/ 3328618 h 5891064"/>
                <a:gd name="connsiteX5-2063" fmla="*/ 340038 w 5382109"/>
                <a:gd name="connsiteY5-2064" fmla="*/ 3735417 h 5891064"/>
                <a:gd name="connsiteX6-2065" fmla="*/ 531424 w 5382109"/>
                <a:gd name="connsiteY6-2066" fmla="*/ 3870878 h 5891064"/>
                <a:gd name="connsiteX7-2067" fmla="*/ 372902 w 5382109"/>
                <a:gd name="connsiteY7-2068" fmla="*/ 4062264 h 5891064"/>
                <a:gd name="connsiteX8-2069" fmla="*/ 564288 w 5382109"/>
                <a:gd name="connsiteY8-2070" fmla="*/ 4317446 h 5891064"/>
                <a:gd name="connsiteX9-2071" fmla="*/ 500493 w 5382109"/>
                <a:gd name="connsiteY9-2072" fmla="*/ 4976664 h 5891064"/>
                <a:gd name="connsiteX10-2073" fmla="*/ 1755135 w 5382109"/>
                <a:gd name="connsiteY10-2074" fmla="*/ 5039631 h 5891064"/>
                <a:gd name="connsiteX11-2075" fmla="*/ 1946521 w 5382109"/>
                <a:gd name="connsiteY11-2076" fmla="*/ 5891064 h 5891064"/>
                <a:gd name="connsiteX12-2077" fmla="*/ 4785414 w 5382109"/>
                <a:gd name="connsiteY12-2078" fmla="*/ 5859167 h 5891064"/>
                <a:gd name="connsiteX13-2079" fmla="*/ 4891740 w 5382109"/>
                <a:gd name="connsiteY13-2080" fmla="*/ 3520004 h 5891064"/>
                <a:gd name="connsiteX14-2081" fmla="*/ 3031042 w 5382109"/>
                <a:gd name="connsiteY14-2082" fmla="*/ 627 h 5891064"/>
                <a:gd name="connsiteX0-2083" fmla="*/ 3031042 w 5382109"/>
                <a:gd name="connsiteY0-2084" fmla="*/ 968 h 5891405"/>
                <a:gd name="connsiteX1-2085" fmla="*/ 777098 w 5382109"/>
                <a:gd name="connsiteY1-2086" fmla="*/ 1181117 h 5891405"/>
                <a:gd name="connsiteX2-2087" fmla="*/ 577563 w 5382109"/>
                <a:gd name="connsiteY2-2088" fmla="*/ 2303127 h 5891405"/>
                <a:gd name="connsiteX3-2089" fmla="*/ 763 w 5382109"/>
                <a:gd name="connsiteY3-2090" fmla="*/ 3052512 h 5891405"/>
                <a:gd name="connsiteX4-2091" fmla="*/ 511126 w 5382109"/>
                <a:gd name="connsiteY4-2092" fmla="*/ 3328959 h 5891405"/>
                <a:gd name="connsiteX5-2093" fmla="*/ 340038 w 5382109"/>
                <a:gd name="connsiteY5-2094" fmla="*/ 3735758 h 5891405"/>
                <a:gd name="connsiteX6-2095" fmla="*/ 531424 w 5382109"/>
                <a:gd name="connsiteY6-2096" fmla="*/ 3871219 h 5891405"/>
                <a:gd name="connsiteX7-2097" fmla="*/ 372902 w 5382109"/>
                <a:gd name="connsiteY7-2098" fmla="*/ 4062605 h 5891405"/>
                <a:gd name="connsiteX8-2099" fmla="*/ 564288 w 5382109"/>
                <a:gd name="connsiteY8-2100" fmla="*/ 4317787 h 5891405"/>
                <a:gd name="connsiteX9-2101" fmla="*/ 500493 w 5382109"/>
                <a:gd name="connsiteY9-2102" fmla="*/ 4977005 h 5891405"/>
                <a:gd name="connsiteX10-2103" fmla="*/ 1755135 w 5382109"/>
                <a:gd name="connsiteY10-2104" fmla="*/ 5039972 h 5891405"/>
                <a:gd name="connsiteX11-2105" fmla="*/ 1946521 w 5382109"/>
                <a:gd name="connsiteY11-2106" fmla="*/ 5891405 h 5891405"/>
                <a:gd name="connsiteX12-2107" fmla="*/ 4785414 w 5382109"/>
                <a:gd name="connsiteY12-2108" fmla="*/ 5859508 h 5891405"/>
                <a:gd name="connsiteX13-2109" fmla="*/ 4891740 w 5382109"/>
                <a:gd name="connsiteY13-2110" fmla="*/ 3520345 h 5891405"/>
                <a:gd name="connsiteX14-2111" fmla="*/ 3031042 w 5382109"/>
                <a:gd name="connsiteY14-2112" fmla="*/ 968 h 5891405"/>
                <a:gd name="connsiteX0-2113" fmla="*/ 3031042 w 5382109"/>
                <a:gd name="connsiteY0-2114" fmla="*/ 968 h 5891405"/>
                <a:gd name="connsiteX1-2115" fmla="*/ 777098 w 5382109"/>
                <a:gd name="connsiteY1-2116" fmla="*/ 1181117 h 5891405"/>
                <a:gd name="connsiteX2-2117" fmla="*/ 577563 w 5382109"/>
                <a:gd name="connsiteY2-2118" fmla="*/ 2303127 h 5891405"/>
                <a:gd name="connsiteX3-2119" fmla="*/ 763 w 5382109"/>
                <a:gd name="connsiteY3-2120" fmla="*/ 3052512 h 5891405"/>
                <a:gd name="connsiteX4-2121" fmla="*/ 511126 w 5382109"/>
                <a:gd name="connsiteY4-2122" fmla="*/ 3328959 h 5891405"/>
                <a:gd name="connsiteX5-2123" fmla="*/ 340038 w 5382109"/>
                <a:gd name="connsiteY5-2124" fmla="*/ 3735758 h 5891405"/>
                <a:gd name="connsiteX6-2125" fmla="*/ 531424 w 5382109"/>
                <a:gd name="connsiteY6-2126" fmla="*/ 3871219 h 5891405"/>
                <a:gd name="connsiteX7-2127" fmla="*/ 372902 w 5382109"/>
                <a:gd name="connsiteY7-2128" fmla="*/ 4062605 h 5891405"/>
                <a:gd name="connsiteX8-2129" fmla="*/ 564288 w 5382109"/>
                <a:gd name="connsiteY8-2130" fmla="*/ 4317787 h 5891405"/>
                <a:gd name="connsiteX9-2131" fmla="*/ 500493 w 5382109"/>
                <a:gd name="connsiteY9-2132" fmla="*/ 4977005 h 5891405"/>
                <a:gd name="connsiteX10-2133" fmla="*/ 1755135 w 5382109"/>
                <a:gd name="connsiteY10-2134" fmla="*/ 5039972 h 5891405"/>
                <a:gd name="connsiteX11-2135" fmla="*/ 1946521 w 5382109"/>
                <a:gd name="connsiteY11-2136" fmla="*/ 5891405 h 5891405"/>
                <a:gd name="connsiteX12-2137" fmla="*/ 4785414 w 5382109"/>
                <a:gd name="connsiteY12-2138" fmla="*/ 5859508 h 5891405"/>
                <a:gd name="connsiteX13-2139" fmla="*/ 4891740 w 5382109"/>
                <a:gd name="connsiteY13-2140" fmla="*/ 3520345 h 5891405"/>
                <a:gd name="connsiteX14-2141" fmla="*/ 3031042 w 5382109"/>
                <a:gd name="connsiteY14-2142" fmla="*/ 968 h 5891405"/>
                <a:gd name="connsiteX0-2143" fmla="*/ 3031204 w 5382271"/>
                <a:gd name="connsiteY0-2144" fmla="*/ 968 h 5891405"/>
                <a:gd name="connsiteX1-2145" fmla="*/ 777260 w 5382271"/>
                <a:gd name="connsiteY1-2146" fmla="*/ 1181117 h 5891405"/>
                <a:gd name="connsiteX2-2147" fmla="*/ 523134 w 5382271"/>
                <a:gd name="connsiteY2-2148" fmla="*/ 2303127 h 5891405"/>
                <a:gd name="connsiteX3-2149" fmla="*/ 925 w 5382271"/>
                <a:gd name="connsiteY3-2150" fmla="*/ 3052512 h 5891405"/>
                <a:gd name="connsiteX4-2151" fmla="*/ 511288 w 5382271"/>
                <a:gd name="connsiteY4-2152" fmla="*/ 3328959 h 5891405"/>
                <a:gd name="connsiteX5-2153" fmla="*/ 340200 w 5382271"/>
                <a:gd name="connsiteY5-2154" fmla="*/ 3735758 h 5891405"/>
                <a:gd name="connsiteX6-2155" fmla="*/ 531586 w 5382271"/>
                <a:gd name="connsiteY6-2156" fmla="*/ 3871219 h 5891405"/>
                <a:gd name="connsiteX7-2157" fmla="*/ 373064 w 5382271"/>
                <a:gd name="connsiteY7-2158" fmla="*/ 4062605 h 5891405"/>
                <a:gd name="connsiteX8-2159" fmla="*/ 564450 w 5382271"/>
                <a:gd name="connsiteY8-2160" fmla="*/ 4317787 h 5891405"/>
                <a:gd name="connsiteX9-2161" fmla="*/ 500655 w 5382271"/>
                <a:gd name="connsiteY9-2162" fmla="*/ 4977005 h 5891405"/>
                <a:gd name="connsiteX10-2163" fmla="*/ 1755297 w 5382271"/>
                <a:gd name="connsiteY10-2164" fmla="*/ 5039972 h 5891405"/>
                <a:gd name="connsiteX11-2165" fmla="*/ 1946683 w 5382271"/>
                <a:gd name="connsiteY11-2166" fmla="*/ 5891405 h 5891405"/>
                <a:gd name="connsiteX12-2167" fmla="*/ 4785576 w 5382271"/>
                <a:gd name="connsiteY12-2168" fmla="*/ 5859508 h 5891405"/>
                <a:gd name="connsiteX13-2169" fmla="*/ 4891902 w 5382271"/>
                <a:gd name="connsiteY13-2170" fmla="*/ 3520345 h 5891405"/>
                <a:gd name="connsiteX14-2171" fmla="*/ 3031204 w 5382271"/>
                <a:gd name="connsiteY14-2172" fmla="*/ 968 h 5891405"/>
                <a:gd name="connsiteX0-2173" fmla="*/ 3031204 w 5382271"/>
                <a:gd name="connsiteY0-2174" fmla="*/ 968 h 5891405"/>
                <a:gd name="connsiteX1-2175" fmla="*/ 777260 w 5382271"/>
                <a:gd name="connsiteY1-2176" fmla="*/ 1181117 h 5891405"/>
                <a:gd name="connsiteX2-2177" fmla="*/ 523134 w 5382271"/>
                <a:gd name="connsiteY2-2178" fmla="*/ 2303127 h 5891405"/>
                <a:gd name="connsiteX3-2179" fmla="*/ 925 w 5382271"/>
                <a:gd name="connsiteY3-2180" fmla="*/ 3052512 h 5891405"/>
                <a:gd name="connsiteX4-2181" fmla="*/ 511288 w 5382271"/>
                <a:gd name="connsiteY4-2182" fmla="*/ 3328959 h 5891405"/>
                <a:gd name="connsiteX5-2183" fmla="*/ 340200 w 5382271"/>
                <a:gd name="connsiteY5-2184" fmla="*/ 3735758 h 5891405"/>
                <a:gd name="connsiteX6-2185" fmla="*/ 531586 w 5382271"/>
                <a:gd name="connsiteY6-2186" fmla="*/ 3871219 h 5891405"/>
                <a:gd name="connsiteX7-2187" fmla="*/ 373064 w 5382271"/>
                <a:gd name="connsiteY7-2188" fmla="*/ 4062605 h 5891405"/>
                <a:gd name="connsiteX8-2189" fmla="*/ 564450 w 5382271"/>
                <a:gd name="connsiteY8-2190" fmla="*/ 4317787 h 5891405"/>
                <a:gd name="connsiteX9-2191" fmla="*/ 500655 w 5382271"/>
                <a:gd name="connsiteY9-2192" fmla="*/ 4977005 h 5891405"/>
                <a:gd name="connsiteX10-2193" fmla="*/ 1755297 w 5382271"/>
                <a:gd name="connsiteY10-2194" fmla="*/ 5039972 h 5891405"/>
                <a:gd name="connsiteX11-2195" fmla="*/ 1946683 w 5382271"/>
                <a:gd name="connsiteY11-2196" fmla="*/ 5891405 h 5891405"/>
                <a:gd name="connsiteX12-2197" fmla="*/ 4785576 w 5382271"/>
                <a:gd name="connsiteY12-2198" fmla="*/ 5859508 h 5891405"/>
                <a:gd name="connsiteX13-2199" fmla="*/ 4891902 w 5382271"/>
                <a:gd name="connsiteY13-2200" fmla="*/ 3520345 h 5891405"/>
                <a:gd name="connsiteX14-2201" fmla="*/ 3031204 w 5382271"/>
                <a:gd name="connsiteY14-2202" fmla="*/ 968 h 5891405"/>
                <a:gd name="connsiteX0-2203" fmla="*/ 3031204 w 5382271"/>
                <a:gd name="connsiteY0-2204" fmla="*/ 968 h 5891405"/>
                <a:gd name="connsiteX1-2205" fmla="*/ 777260 w 5382271"/>
                <a:gd name="connsiteY1-2206" fmla="*/ 1181117 h 5891405"/>
                <a:gd name="connsiteX2-2207" fmla="*/ 523134 w 5382271"/>
                <a:gd name="connsiteY2-2208" fmla="*/ 2303127 h 5891405"/>
                <a:gd name="connsiteX3-2209" fmla="*/ 925 w 5382271"/>
                <a:gd name="connsiteY3-2210" fmla="*/ 3052512 h 5891405"/>
                <a:gd name="connsiteX4-2211" fmla="*/ 511288 w 5382271"/>
                <a:gd name="connsiteY4-2212" fmla="*/ 3328959 h 5891405"/>
                <a:gd name="connsiteX5-2213" fmla="*/ 340200 w 5382271"/>
                <a:gd name="connsiteY5-2214" fmla="*/ 3735758 h 5891405"/>
                <a:gd name="connsiteX6-2215" fmla="*/ 531586 w 5382271"/>
                <a:gd name="connsiteY6-2216" fmla="*/ 3871219 h 5891405"/>
                <a:gd name="connsiteX7-2217" fmla="*/ 373064 w 5382271"/>
                <a:gd name="connsiteY7-2218" fmla="*/ 4062605 h 5891405"/>
                <a:gd name="connsiteX8-2219" fmla="*/ 564450 w 5382271"/>
                <a:gd name="connsiteY8-2220" fmla="*/ 4317787 h 5891405"/>
                <a:gd name="connsiteX9-2221" fmla="*/ 500655 w 5382271"/>
                <a:gd name="connsiteY9-2222" fmla="*/ 4977005 h 5891405"/>
                <a:gd name="connsiteX10-2223" fmla="*/ 1755297 w 5382271"/>
                <a:gd name="connsiteY10-2224" fmla="*/ 5039972 h 5891405"/>
                <a:gd name="connsiteX11-2225" fmla="*/ 1946683 w 5382271"/>
                <a:gd name="connsiteY11-2226" fmla="*/ 5891405 h 5891405"/>
                <a:gd name="connsiteX12-2227" fmla="*/ 4785576 w 5382271"/>
                <a:gd name="connsiteY12-2228" fmla="*/ 5859508 h 5891405"/>
                <a:gd name="connsiteX13-2229" fmla="*/ 4891902 w 5382271"/>
                <a:gd name="connsiteY13-2230" fmla="*/ 3520345 h 5891405"/>
                <a:gd name="connsiteX14-2231" fmla="*/ 3031204 w 5382271"/>
                <a:gd name="connsiteY14-2232" fmla="*/ 968 h 5891405"/>
                <a:gd name="connsiteX0-2233" fmla="*/ 3038119 w 5389186"/>
                <a:gd name="connsiteY0-2234" fmla="*/ 968 h 5891405"/>
                <a:gd name="connsiteX1-2235" fmla="*/ 784175 w 5389186"/>
                <a:gd name="connsiteY1-2236" fmla="*/ 1181117 h 5891405"/>
                <a:gd name="connsiteX2-2237" fmla="*/ 530049 w 5389186"/>
                <a:gd name="connsiteY2-2238" fmla="*/ 2303127 h 5891405"/>
                <a:gd name="connsiteX3-2239" fmla="*/ 7840 w 5389186"/>
                <a:gd name="connsiteY3-2240" fmla="*/ 3052512 h 5891405"/>
                <a:gd name="connsiteX4-2241" fmla="*/ 518203 w 5389186"/>
                <a:gd name="connsiteY4-2242" fmla="*/ 3328959 h 5891405"/>
                <a:gd name="connsiteX5-2243" fmla="*/ 347115 w 5389186"/>
                <a:gd name="connsiteY5-2244" fmla="*/ 3735758 h 5891405"/>
                <a:gd name="connsiteX6-2245" fmla="*/ 538501 w 5389186"/>
                <a:gd name="connsiteY6-2246" fmla="*/ 3871219 h 5891405"/>
                <a:gd name="connsiteX7-2247" fmla="*/ 379979 w 5389186"/>
                <a:gd name="connsiteY7-2248" fmla="*/ 4062605 h 5891405"/>
                <a:gd name="connsiteX8-2249" fmla="*/ 571365 w 5389186"/>
                <a:gd name="connsiteY8-2250" fmla="*/ 4317787 h 5891405"/>
                <a:gd name="connsiteX9-2251" fmla="*/ 507570 w 5389186"/>
                <a:gd name="connsiteY9-2252" fmla="*/ 4977005 h 5891405"/>
                <a:gd name="connsiteX10-2253" fmla="*/ 1762212 w 5389186"/>
                <a:gd name="connsiteY10-2254" fmla="*/ 5039972 h 5891405"/>
                <a:gd name="connsiteX11-2255" fmla="*/ 1953598 w 5389186"/>
                <a:gd name="connsiteY11-2256" fmla="*/ 5891405 h 5891405"/>
                <a:gd name="connsiteX12-2257" fmla="*/ 4792491 w 5389186"/>
                <a:gd name="connsiteY12-2258" fmla="*/ 5859508 h 5891405"/>
                <a:gd name="connsiteX13-2259" fmla="*/ 4898817 w 5389186"/>
                <a:gd name="connsiteY13-2260" fmla="*/ 3520345 h 5891405"/>
                <a:gd name="connsiteX14-2261" fmla="*/ 3038119 w 5389186"/>
                <a:gd name="connsiteY14-2262" fmla="*/ 968 h 5891405"/>
                <a:gd name="connsiteX0-2263" fmla="*/ 3037057 w 5388124"/>
                <a:gd name="connsiteY0-2264" fmla="*/ 968 h 5891405"/>
                <a:gd name="connsiteX1-2265" fmla="*/ 783113 w 5388124"/>
                <a:gd name="connsiteY1-2266" fmla="*/ 1181117 h 5891405"/>
                <a:gd name="connsiteX2-2267" fmla="*/ 528987 w 5388124"/>
                <a:gd name="connsiteY2-2268" fmla="*/ 2303127 h 5891405"/>
                <a:gd name="connsiteX3-2269" fmla="*/ 6778 w 5388124"/>
                <a:gd name="connsiteY3-2270" fmla="*/ 3052512 h 5891405"/>
                <a:gd name="connsiteX4-2271" fmla="*/ 517141 w 5388124"/>
                <a:gd name="connsiteY4-2272" fmla="*/ 3328959 h 5891405"/>
                <a:gd name="connsiteX5-2273" fmla="*/ 346053 w 5388124"/>
                <a:gd name="connsiteY5-2274" fmla="*/ 3735758 h 5891405"/>
                <a:gd name="connsiteX6-2275" fmla="*/ 537439 w 5388124"/>
                <a:gd name="connsiteY6-2276" fmla="*/ 3871219 h 5891405"/>
                <a:gd name="connsiteX7-2277" fmla="*/ 378917 w 5388124"/>
                <a:gd name="connsiteY7-2278" fmla="*/ 4062605 h 5891405"/>
                <a:gd name="connsiteX8-2279" fmla="*/ 570303 w 5388124"/>
                <a:gd name="connsiteY8-2280" fmla="*/ 4317787 h 5891405"/>
                <a:gd name="connsiteX9-2281" fmla="*/ 506508 w 5388124"/>
                <a:gd name="connsiteY9-2282" fmla="*/ 4977005 h 5891405"/>
                <a:gd name="connsiteX10-2283" fmla="*/ 1761150 w 5388124"/>
                <a:gd name="connsiteY10-2284" fmla="*/ 5039972 h 5891405"/>
                <a:gd name="connsiteX11-2285" fmla="*/ 1952536 w 5388124"/>
                <a:gd name="connsiteY11-2286" fmla="*/ 5891405 h 5891405"/>
                <a:gd name="connsiteX12-2287" fmla="*/ 4791429 w 5388124"/>
                <a:gd name="connsiteY12-2288" fmla="*/ 5859508 h 5891405"/>
                <a:gd name="connsiteX13-2289" fmla="*/ 4897755 w 5388124"/>
                <a:gd name="connsiteY13-2290" fmla="*/ 3520345 h 5891405"/>
                <a:gd name="connsiteX14-2291" fmla="*/ 3037057 w 5388124"/>
                <a:gd name="connsiteY14-2292" fmla="*/ 968 h 5891405"/>
                <a:gd name="connsiteX0-2293" fmla="*/ 3034541 w 5385608"/>
                <a:gd name="connsiteY0-2294" fmla="*/ 968 h 5891405"/>
                <a:gd name="connsiteX1-2295" fmla="*/ 780597 w 5385608"/>
                <a:gd name="connsiteY1-2296" fmla="*/ 1181117 h 5891405"/>
                <a:gd name="connsiteX2-2297" fmla="*/ 526471 w 5385608"/>
                <a:gd name="connsiteY2-2298" fmla="*/ 2303127 h 5891405"/>
                <a:gd name="connsiteX3-2299" fmla="*/ 4262 w 5385608"/>
                <a:gd name="connsiteY3-2300" fmla="*/ 3052512 h 5891405"/>
                <a:gd name="connsiteX4-2301" fmla="*/ 514625 w 5385608"/>
                <a:gd name="connsiteY4-2302" fmla="*/ 3328959 h 5891405"/>
                <a:gd name="connsiteX5-2303" fmla="*/ 343537 w 5385608"/>
                <a:gd name="connsiteY5-2304" fmla="*/ 3735758 h 5891405"/>
                <a:gd name="connsiteX6-2305" fmla="*/ 534923 w 5385608"/>
                <a:gd name="connsiteY6-2306" fmla="*/ 3871219 h 5891405"/>
                <a:gd name="connsiteX7-2307" fmla="*/ 376401 w 5385608"/>
                <a:gd name="connsiteY7-2308" fmla="*/ 4062605 h 5891405"/>
                <a:gd name="connsiteX8-2309" fmla="*/ 567787 w 5385608"/>
                <a:gd name="connsiteY8-2310" fmla="*/ 4317787 h 5891405"/>
                <a:gd name="connsiteX9-2311" fmla="*/ 503992 w 5385608"/>
                <a:gd name="connsiteY9-2312" fmla="*/ 4977005 h 5891405"/>
                <a:gd name="connsiteX10-2313" fmla="*/ 1758634 w 5385608"/>
                <a:gd name="connsiteY10-2314" fmla="*/ 5039972 h 5891405"/>
                <a:gd name="connsiteX11-2315" fmla="*/ 1950020 w 5385608"/>
                <a:gd name="connsiteY11-2316" fmla="*/ 5891405 h 5891405"/>
                <a:gd name="connsiteX12-2317" fmla="*/ 4788913 w 5385608"/>
                <a:gd name="connsiteY12-2318" fmla="*/ 5859508 h 5891405"/>
                <a:gd name="connsiteX13-2319" fmla="*/ 4895239 w 5385608"/>
                <a:gd name="connsiteY13-2320" fmla="*/ 3520345 h 5891405"/>
                <a:gd name="connsiteX14-2321" fmla="*/ 3034541 w 5385608"/>
                <a:gd name="connsiteY14-2322" fmla="*/ 968 h 5891405"/>
                <a:gd name="connsiteX0-2323" fmla="*/ 3034541 w 5385608"/>
                <a:gd name="connsiteY0-2324" fmla="*/ 968 h 5891405"/>
                <a:gd name="connsiteX1-2325" fmla="*/ 780597 w 5385608"/>
                <a:gd name="connsiteY1-2326" fmla="*/ 1181117 h 5891405"/>
                <a:gd name="connsiteX2-2327" fmla="*/ 526471 w 5385608"/>
                <a:gd name="connsiteY2-2328" fmla="*/ 2303127 h 5891405"/>
                <a:gd name="connsiteX3-2329" fmla="*/ 4262 w 5385608"/>
                <a:gd name="connsiteY3-2330" fmla="*/ 3052512 h 5891405"/>
                <a:gd name="connsiteX4-2331" fmla="*/ 514625 w 5385608"/>
                <a:gd name="connsiteY4-2332" fmla="*/ 3328959 h 5891405"/>
                <a:gd name="connsiteX5-2333" fmla="*/ 343537 w 5385608"/>
                <a:gd name="connsiteY5-2334" fmla="*/ 3735758 h 5891405"/>
                <a:gd name="connsiteX6-2335" fmla="*/ 534923 w 5385608"/>
                <a:gd name="connsiteY6-2336" fmla="*/ 3871219 h 5891405"/>
                <a:gd name="connsiteX7-2337" fmla="*/ 376401 w 5385608"/>
                <a:gd name="connsiteY7-2338" fmla="*/ 4062605 h 5891405"/>
                <a:gd name="connsiteX8-2339" fmla="*/ 567787 w 5385608"/>
                <a:gd name="connsiteY8-2340" fmla="*/ 4317787 h 5891405"/>
                <a:gd name="connsiteX9-2341" fmla="*/ 503992 w 5385608"/>
                <a:gd name="connsiteY9-2342" fmla="*/ 4977005 h 5891405"/>
                <a:gd name="connsiteX10-2343" fmla="*/ 1758634 w 5385608"/>
                <a:gd name="connsiteY10-2344" fmla="*/ 5039972 h 5891405"/>
                <a:gd name="connsiteX11-2345" fmla="*/ 1950020 w 5385608"/>
                <a:gd name="connsiteY11-2346" fmla="*/ 5891405 h 5891405"/>
                <a:gd name="connsiteX12-2347" fmla="*/ 4788913 w 5385608"/>
                <a:gd name="connsiteY12-2348" fmla="*/ 5859508 h 5891405"/>
                <a:gd name="connsiteX13-2349" fmla="*/ 4895239 w 5385608"/>
                <a:gd name="connsiteY13-2350" fmla="*/ 3520345 h 5891405"/>
                <a:gd name="connsiteX14-2351" fmla="*/ 3034541 w 5385608"/>
                <a:gd name="connsiteY14-2352" fmla="*/ 968 h 5891405"/>
                <a:gd name="connsiteX0-2353" fmla="*/ 2980702 w 5331769"/>
                <a:gd name="connsiteY0-2354" fmla="*/ 968 h 5891405"/>
                <a:gd name="connsiteX1-2355" fmla="*/ 726758 w 5331769"/>
                <a:gd name="connsiteY1-2356" fmla="*/ 1181117 h 5891405"/>
                <a:gd name="connsiteX2-2357" fmla="*/ 472632 w 5331769"/>
                <a:gd name="connsiteY2-2358" fmla="*/ 2303127 h 5891405"/>
                <a:gd name="connsiteX3-2359" fmla="*/ 5014 w 5331769"/>
                <a:gd name="connsiteY3-2360" fmla="*/ 3079808 h 5891405"/>
                <a:gd name="connsiteX4-2361" fmla="*/ 460786 w 5331769"/>
                <a:gd name="connsiteY4-2362" fmla="*/ 3328959 h 5891405"/>
                <a:gd name="connsiteX5-2363" fmla="*/ 289698 w 5331769"/>
                <a:gd name="connsiteY5-2364" fmla="*/ 3735758 h 5891405"/>
                <a:gd name="connsiteX6-2365" fmla="*/ 481084 w 5331769"/>
                <a:gd name="connsiteY6-2366" fmla="*/ 3871219 h 5891405"/>
                <a:gd name="connsiteX7-2367" fmla="*/ 322562 w 5331769"/>
                <a:gd name="connsiteY7-2368" fmla="*/ 4062605 h 5891405"/>
                <a:gd name="connsiteX8-2369" fmla="*/ 513948 w 5331769"/>
                <a:gd name="connsiteY8-2370" fmla="*/ 4317787 h 5891405"/>
                <a:gd name="connsiteX9-2371" fmla="*/ 450153 w 5331769"/>
                <a:gd name="connsiteY9-2372" fmla="*/ 4977005 h 5891405"/>
                <a:gd name="connsiteX10-2373" fmla="*/ 1704795 w 5331769"/>
                <a:gd name="connsiteY10-2374" fmla="*/ 5039972 h 5891405"/>
                <a:gd name="connsiteX11-2375" fmla="*/ 1896181 w 5331769"/>
                <a:gd name="connsiteY11-2376" fmla="*/ 5891405 h 5891405"/>
                <a:gd name="connsiteX12-2377" fmla="*/ 4735074 w 5331769"/>
                <a:gd name="connsiteY12-2378" fmla="*/ 5859508 h 5891405"/>
                <a:gd name="connsiteX13-2379" fmla="*/ 4841400 w 5331769"/>
                <a:gd name="connsiteY13-2380" fmla="*/ 3520345 h 5891405"/>
                <a:gd name="connsiteX14-2381" fmla="*/ 2980702 w 5331769"/>
                <a:gd name="connsiteY14-2382" fmla="*/ 968 h 5891405"/>
                <a:gd name="connsiteX0-2383" fmla="*/ 2980491 w 5331558"/>
                <a:gd name="connsiteY0-2384" fmla="*/ 968 h 5891405"/>
                <a:gd name="connsiteX1-2385" fmla="*/ 726547 w 5331558"/>
                <a:gd name="connsiteY1-2386" fmla="*/ 1181117 h 5891405"/>
                <a:gd name="connsiteX2-2387" fmla="*/ 486068 w 5331558"/>
                <a:gd name="connsiteY2-2388" fmla="*/ 2371366 h 5891405"/>
                <a:gd name="connsiteX3-2389" fmla="*/ 4803 w 5331558"/>
                <a:gd name="connsiteY3-2390" fmla="*/ 3079808 h 5891405"/>
                <a:gd name="connsiteX4-2391" fmla="*/ 460575 w 5331558"/>
                <a:gd name="connsiteY4-2392" fmla="*/ 3328959 h 5891405"/>
                <a:gd name="connsiteX5-2393" fmla="*/ 289487 w 5331558"/>
                <a:gd name="connsiteY5-2394" fmla="*/ 3735758 h 5891405"/>
                <a:gd name="connsiteX6-2395" fmla="*/ 480873 w 5331558"/>
                <a:gd name="connsiteY6-2396" fmla="*/ 3871219 h 5891405"/>
                <a:gd name="connsiteX7-2397" fmla="*/ 322351 w 5331558"/>
                <a:gd name="connsiteY7-2398" fmla="*/ 4062605 h 5891405"/>
                <a:gd name="connsiteX8-2399" fmla="*/ 513737 w 5331558"/>
                <a:gd name="connsiteY8-2400" fmla="*/ 4317787 h 5891405"/>
                <a:gd name="connsiteX9-2401" fmla="*/ 449942 w 5331558"/>
                <a:gd name="connsiteY9-2402" fmla="*/ 4977005 h 5891405"/>
                <a:gd name="connsiteX10-2403" fmla="*/ 1704584 w 5331558"/>
                <a:gd name="connsiteY10-2404" fmla="*/ 5039972 h 5891405"/>
                <a:gd name="connsiteX11-2405" fmla="*/ 1895970 w 5331558"/>
                <a:gd name="connsiteY11-2406" fmla="*/ 5891405 h 5891405"/>
                <a:gd name="connsiteX12-2407" fmla="*/ 4734863 w 5331558"/>
                <a:gd name="connsiteY12-2408" fmla="*/ 5859508 h 5891405"/>
                <a:gd name="connsiteX13-2409" fmla="*/ 4841189 w 5331558"/>
                <a:gd name="connsiteY13-2410" fmla="*/ 3520345 h 5891405"/>
                <a:gd name="connsiteX14-2411" fmla="*/ 2980491 w 5331558"/>
                <a:gd name="connsiteY14-2412" fmla="*/ 968 h 589140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581" y="connsiteY14-582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/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/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/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-1" fmla="*/ 2500704 w 3745816"/>
              <a:gd name="connsiteY0-2" fmla="*/ 2026790 h 3316502"/>
              <a:gd name="connsiteX1-3" fmla="*/ 2261868 w 3745816"/>
              <a:gd name="connsiteY1-4" fmla="*/ 2108676 h 3316502"/>
              <a:gd name="connsiteX2-5" fmla="*/ 2364227 w 3745816"/>
              <a:gd name="connsiteY2-6" fmla="*/ 2313393 h 3316502"/>
              <a:gd name="connsiteX3-7" fmla="*/ 2500704 w 3745816"/>
              <a:gd name="connsiteY3-8" fmla="*/ 2026790 h 3316502"/>
              <a:gd name="connsiteX4-9" fmla="*/ 1245112 w 3745816"/>
              <a:gd name="connsiteY4-10" fmla="*/ 2026790 h 3316502"/>
              <a:gd name="connsiteX5-11" fmla="*/ 1381589 w 3745816"/>
              <a:gd name="connsiteY5-12" fmla="*/ 2313393 h 3316502"/>
              <a:gd name="connsiteX6-13" fmla="*/ 1483948 w 3745816"/>
              <a:gd name="connsiteY6-14" fmla="*/ 2108676 h 3316502"/>
              <a:gd name="connsiteX7-15" fmla="*/ 1245112 w 3745816"/>
              <a:gd name="connsiteY7-16" fmla="*/ 2026790 h 3316502"/>
              <a:gd name="connsiteX8-17" fmla="*/ 3185000 w 3745816"/>
              <a:gd name="connsiteY8-18" fmla="*/ 1670667 h 3316502"/>
              <a:gd name="connsiteX9-19" fmla="*/ 3244509 w 3745816"/>
              <a:gd name="connsiteY9-20" fmla="*/ 1692418 h 3316502"/>
              <a:gd name="connsiteX10-21" fmla="*/ 3380986 w 3745816"/>
              <a:gd name="connsiteY10-22" fmla="*/ 1856191 h 3316502"/>
              <a:gd name="connsiteX11-23" fmla="*/ 3599350 w 3745816"/>
              <a:gd name="connsiteY11-24" fmla="*/ 1903959 h 3316502"/>
              <a:gd name="connsiteX12-25" fmla="*/ 3735827 w 3745816"/>
              <a:gd name="connsiteY12-26" fmla="*/ 2142795 h 3316502"/>
              <a:gd name="connsiteX13-27" fmla="*/ 3572054 w 3745816"/>
              <a:gd name="connsiteY13-28" fmla="*/ 2620466 h 3316502"/>
              <a:gd name="connsiteX14-29" fmla="*/ 3551583 w 3745816"/>
              <a:gd name="connsiteY14-30" fmla="*/ 3316502 h 3316502"/>
              <a:gd name="connsiteX15-31" fmla="*/ 3292276 w 3745816"/>
              <a:gd name="connsiteY15-32" fmla="*/ 3302855 h 3316502"/>
              <a:gd name="connsiteX16-33" fmla="*/ 3271804 w 3745816"/>
              <a:gd name="connsiteY16-34" fmla="*/ 2511284 h 3316502"/>
              <a:gd name="connsiteX17-35" fmla="*/ 3278628 w 3745816"/>
              <a:gd name="connsiteY17-36" fmla="*/ 2272449 h 3316502"/>
              <a:gd name="connsiteX18-37" fmla="*/ 3128502 w 3745816"/>
              <a:gd name="connsiteY18-38" fmla="*/ 2108675 h 3316502"/>
              <a:gd name="connsiteX19-39" fmla="*/ 2869195 w 3745816"/>
              <a:gd name="connsiteY19-40" fmla="*/ 2019965 h 3316502"/>
              <a:gd name="connsiteX20-41" fmla="*/ 3185000 w 3745816"/>
              <a:gd name="connsiteY20-42" fmla="*/ 1670667 h 3316502"/>
              <a:gd name="connsiteX21-43" fmla="*/ 560816 w 3745816"/>
              <a:gd name="connsiteY21-44" fmla="*/ 1670667 h 3316502"/>
              <a:gd name="connsiteX22-45" fmla="*/ 876621 w 3745816"/>
              <a:gd name="connsiteY22-46" fmla="*/ 2019965 h 3316502"/>
              <a:gd name="connsiteX23-47" fmla="*/ 617314 w 3745816"/>
              <a:gd name="connsiteY23-48" fmla="*/ 2108675 h 3316502"/>
              <a:gd name="connsiteX24-49" fmla="*/ 467188 w 3745816"/>
              <a:gd name="connsiteY24-50" fmla="*/ 2272449 h 3316502"/>
              <a:gd name="connsiteX25-51" fmla="*/ 474012 w 3745816"/>
              <a:gd name="connsiteY25-52" fmla="*/ 2511284 h 3316502"/>
              <a:gd name="connsiteX26-53" fmla="*/ 453540 w 3745816"/>
              <a:gd name="connsiteY26-54" fmla="*/ 3302855 h 3316502"/>
              <a:gd name="connsiteX27-55" fmla="*/ 194233 w 3745816"/>
              <a:gd name="connsiteY27-56" fmla="*/ 3316502 h 3316502"/>
              <a:gd name="connsiteX28-57" fmla="*/ 173762 w 3745816"/>
              <a:gd name="connsiteY28-58" fmla="*/ 2620466 h 3316502"/>
              <a:gd name="connsiteX29-59" fmla="*/ 9989 w 3745816"/>
              <a:gd name="connsiteY29-60" fmla="*/ 2142795 h 3316502"/>
              <a:gd name="connsiteX30-61" fmla="*/ 146466 w 3745816"/>
              <a:gd name="connsiteY30-62" fmla="*/ 1903959 h 3316502"/>
              <a:gd name="connsiteX31-63" fmla="*/ 364830 w 3745816"/>
              <a:gd name="connsiteY31-64" fmla="*/ 1856191 h 3316502"/>
              <a:gd name="connsiteX32-65" fmla="*/ 501307 w 3745816"/>
              <a:gd name="connsiteY32-66" fmla="*/ 1692418 h 3316502"/>
              <a:gd name="connsiteX33-67" fmla="*/ 560816 w 3745816"/>
              <a:gd name="connsiteY33-68" fmla="*/ 1670667 h 3316502"/>
              <a:gd name="connsiteX34-69" fmla="*/ 2609647 w 3745816"/>
              <a:gd name="connsiteY34-70" fmla="*/ 1003649 h 3316502"/>
              <a:gd name="connsiteX35-71" fmla="*/ 2234575 w 3745816"/>
              <a:gd name="connsiteY35-72" fmla="*/ 1385343 h 3316502"/>
              <a:gd name="connsiteX36-73" fmla="*/ 1968444 w 3745816"/>
              <a:gd name="connsiteY36-74" fmla="*/ 1951725 h 3316502"/>
              <a:gd name="connsiteX37-75" fmla="*/ 2248223 w 3745816"/>
              <a:gd name="connsiteY37-76" fmla="*/ 1897134 h 3316502"/>
              <a:gd name="connsiteX38-77" fmla="*/ 2644008 w 3745816"/>
              <a:gd name="connsiteY38-78" fmla="*/ 1010029 h 3316502"/>
              <a:gd name="connsiteX39-79" fmla="*/ 2609647 w 3745816"/>
              <a:gd name="connsiteY39-80" fmla="*/ 1003649 h 3316502"/>
              <a:gd name="connsiteX40-81" fmla="*/ 1136169 w 3745816"/>
              <a:gd name="connsiteY40-82" fmla="*/ 1003649 h 3316502"/>
              <a:gd name="connsiteX41-83" fmla="*/ 1101808 w 3745816"/>
              <a:gd name="connsiteY41-84" fmla="*/ 1010029 h 3316502"/>
              <a:gd name="connsiteX42-85" fmla="*/ 1497593 w 3745816"/>
              <a:gd name="connsiteY42-86" fmla="*/ 1897134 h 3316502"/>
              <a:gd name="connsiteX43-87" fmla="*/ 1777372 w 3745816"/>
              <a:gd name="connsiteY43-88" fmla="*/ 1951725 h 3316502"/>
              <a:gd name="connsiteX44-89" fmla="*/ 1511241 w 3745816"/>
              <a:gd name="connsiteY44-90" fmla="*/ 1385343 h 3316502"/>
              <a:gd name="connsiteX45-91" fmla="*/ 1136169 w 3745816"/>
              <a:gd name="connsiteY45-92" fmla="*/ 1003649 h 3316502"/>
              <a:gd name="connsiteX46-93" fmla="*/ 665081 w 3745816"/>
              <a:gd name="connsiteY46-94" fmla="*/ 96 h 3316502"/>
              <a:gd name="connsiteX47-95" fmla="*/ 1862679 w 3745816"/>
              <a:gd name="connsiteY47-96" fmla="*/ 634117 h 3316502"/>
              <a:gd name="connsiteX48-97" fmla="*/ 3080735 w 3745816"/>
              <a:gd name="connsiteY48-98" fmla="*/ 96 h 3316502"/>
              <a:gd name="connsiteX49-99" fmla="*/ 3619822 w 3745816"/>
              <a:gd name="connsiteY49-100" fmla="*/ 921320 h 3316502"/>
              <a:gd name="connsiteX50-101" fmla="*/ 3456049 w 3745816"/>
              <a:gd name="connsiteY50-102" fmla="*/ 955441 h 3316502"/>
              <a:gd name="connsiteX51-103" fmla="*/ 3189917 w 3745816"/>
              <a:gd name="connsiteY51-104" fmla="*/ 1317105 h 3316502"/>
              <a:gd name="connsiteX52-105" fmla="*/ 3155798 w 3745816"/>
              <a:gd name="connsiteY52-106" fmla="*/ 1596884 h 3316502"/>
              <a:gd name="connsiteX53-107" fmla="*/ 2848723 w 3745816"/>
              <a:gd name="connsiteY53-108" fmla="*/ 1842544 h 3316502"/>
              <a:gd name="connsiteX54-109" fmla="*/ 2650831 w 3745816"/>
              <a:gd name="connsiteY54-110" fmla="*/ 2518108 h 3316502"/>
              <a:gd name="connsiteX55-111" fmla="*/ 2193630 w 3745816"/>
              <a:gd name="connsiteY55-112" fmla="*/ 2531756 h 3316502"/>
              <a:gd name="connsiteX56-113" fmla="*/ 1941147 w 3745816"/>
              <a:gd name="connsiteY56-114" fmla="*/ 2211033 h 3316502"/>
              <a:gd name="connsiteX57-115" fmla="*/ 1872908 w 3745816"/>
              <a:gd name="connsiteY57-116" fmla="*/ 2313392 h 3316502"/>
              <a:gd name="connsiteX58-117" fmla="*/ 1804669 w 3745816"/>
              <a:gd name="connsiteY58-118" fmla="*/ 2211033 h 3316502"/>
              <a:gd name="connsiteX59-119" fmla="*/ 1552186 w 3745816"/>
              <a:gd name="connsiteY59-120" fmla="*/ 2531756 h 3316502"/>
              <a:gd name="connsiteX60-121" fmla="*/ 1094985 w 3745816"/>
              <a:gd name="connsiteY60-122" fmla="*/ 2518108 h 3316502"/>
              <a:gd name="connsiteX61-123" fmla="*/ 897093 w 3745816"/>
              <a:gd name="connsiteY61-124" fmla="*/ 1842544 h 3316502"/>
              <a:gd name="connsiteX62-125" fmla="*/ 590018 w 3745816"/>
              <a:gd name="connsiteY62-126" fmla="*/ 1596884 h 3316502"/>
              <a:gd name="connsiteX63-127" fmla="*/ 555899 w 3745816"/>
              <a:gd name="connsiteY63-128" fmla="*/ 1317105 h 3316502"/>
              <a:gd name="connsiteX64-129" fmla="*/ 388154 w 3745816"/>
              <a:gd name="connsiteY64-130" fmla="*/ 1151989 h 3316502"/>
              <a:gd name="connsiteX65-131" fmla="*/ 289767 w 3745816"/>
              <a:gd name="connsiteY65-132" fmla="*/ 1006142 h 3316502"/>
              <a:gd name="connsiteX66-133" fmla="*/ 125994 w 3745816"/>
              <a:gd name="connsiteY66-134" fmla="*/ 921320 h 3316502"/>
              <a:gd name="connsiteX67-135" fmla="*/ 665081 w 3745816"/>
              <a:gd name="connsiteY67-136" fmla="*/ 96 h 3316502"/>
              <a:gd name="connsiteX0-137" fmla="*/ 2500704 w 3745816"/>
              <a:gd name="connsiteY0-138" fmla="*/ 2026790 h 3316502"/>
              <a:gd name="connsiteX1-139" fmla="*/ 2261868 w 3745816"/>
              <a:gd name="connsiteY1-140" fmla="*/ 2108676 h 3316502"/>
              <a:gd name="connsiteX2-141" fmla="*/ 2364227 w 3745816"/>
              <a:gd name="connsiteY2-142" fmla="*/ 2313393 h 3316502"/>
              <a:gd name="connsiteX3-143" fmla="*/ 2500704 w 3745816"/>
              <a:gd name="connsiteY3-144" fmla="*/ 2026790 h 3316502"/>
              <a:gd name="connsiteX4-145" fmla="*/ 1245112 w 3745816"/>
              <a:gd name="connsiteY4-146" fmla="*/ 2026790 h 3316502"/>
              <a:gd name="connsiteX5-147" fmla="*/ 1381589 w 3745816"/>
              <a:gd name="connsiteY5-148" fmla="*/ 2313393 h 3316502"/>
              <a:gd name="connsiteX6-149" fmla="*/ 1483948 w 3745816"/>
              <a:gd name="connsiteY6-150" fmla="*/ 2108676 h 3316502"/>
              <a:gd name="connsiteX7-151" fmla="*/ 1245112 w 3745816"/>
              <a:gd name="connsiteY7-152" fmla="*/ 2026790 h 3316502"/>
              <a:gd name="connsiteX8-153" fmla="*/ 3185000 w 3745816"/>
              <a:gd name="connsiteY8-154" fmla="*/ 1670667 h 3316502"/>
              <a:gd name="connsiteX9-155" fmla="*/ 3244509 w 3745816"/>
              <a:gd name="connsiteY9-156" fmla="*/ 1692418 h 3316502"/>
              <a:gd name="connsiteX10-157" fmla="*/ 3380986 w 3745816"/>
              <a:gd name="connsiteY10-158" fmla="*/ 1856191 h 3316502"/>
              <a:gd name="connsiteX11-159" fmla="*/ 3599350 w 3745816"/>
              <a:gd name="connsiteY11-160" fmla="*/ 1903959 h 3316502"/>
              <a:gd name="connsiteX12-161" fmla="*/ 3735827 w 3745816"/>
              <a:gd name="connsiteY12-162" fmla="*/ 2142795 h 3316502"/>
              <a:gd name="connsiteX13-163" fmla="*/ 3572054 w 3745816"/>
              <a:gd name="connsiteY13-164" fmla="*/ 2620466 h 3316502"/>
              <a:gd name="connsiteX14-165" fmla="*/ 3551583 w 3745816"/>
              <a:gd name="connsiteY14-166" fmla="*/ 3316502 h 3316502"/>
              <a:gd name="connsiteX15-167" fmla="*/ 3292276 w 3745816"/>
              <a:gd name="connsiteY15-168" fmla="*/ 3302855 h 3316502"/>
              <a:gd name="connsiteX16-169" fmla="*/ 3271804 w 3745816"/>
              <a:gd name="connsiteY16-170" fmla="*/ 2511284 h 3316502"/>
              <a:gd name="connsiteX17-171" fmla="*/ 3278628 w 3745816"/>
              <a:gd name="connsiteY17-172" fmla="*/ 2272449 h 3316502"/>
              <a:gd name="connsiteX18-173" fmla="*/ 3128502 w 3745816"/>
              <a:gd name="connsiteY18-174" fmla="*/ 2108675 h 3316502"/>
              <a:gd name="connsiteX19-175" fmla="*/ 2869195 w 3745816"/>
              <a:gd name="connsiteY19-176" fmla="*/ 2019965 h 3316502"/>
              <a:gd name="connsiteX20-177" fmla="*/ 3185000 w 3745816"/>
              <a:gd name="connsiteY20-178" fmla="*/ 1670667 h 3316502"/>
              <a:gd name="connsiteX21-179" fmla="*/ 560816 w 3745816"/>
              <a:gd name="connsiteY21-180" fmla="*/ 1670667 h 3316502"/>
              <a:gd name="connsiteX22-181" fmla="*/ 876621 w 3745816"/>
              <a:gd name="connsiteY22-182" fmla="*/ 2019965 h 3316502"/>
              <a:gd name="connsiteX23-183" fmla="*/ 617314 w 3745816"/>
              <a:gd name="connsiteY23-184" fmla="*/ 2108675 h 3316502"/>
              <a:gd name="connsiteX24-185" fmla="*/ 467188 w 3745816"/>
              <a:gd name="connsiteY24-186" fmla="*/ 2272449 h 3316502"/>
              <a:gd name="connsiteX25-187" fmla="*/ 474012 w 3745816"/>
              <a:gd name="connsiteY25-188" fmla="*/ 2511284 h 3316502"/>
              <a:gd name="connsiteX26-189" fmla="*/ 453540 w 3745816"/>
              <a:gd name="connsiteY26-190" fmla="*/ 3302855 h 3316502"/>
              <a:gd name="connsiteX27-191" fmla="*/ 194233 w 3745816"/>
              <a:gd name="connsiteY27-192" fmla="*/ 3316502 h 3316502"/>
              <a:gd name="connsiteX28-193" fmla="*/ 173762 w 3745816"/>
              <a:gd name="connsiteY28-194" fmla="*/ 2620466 h 3316502"/>
              <a:gd name="connsiteX29-195" fmla="*/ 9989 w 3745816"/>
              <a:gd name="connsiteY29-196" fmla="*/ 2142795 h 3316502"/>
              <a:gd name="connsiteX30-197" fmla="*/ 146466 w 3745816"/>
              <a:gd name="connsiteY30-198" fmla="*/ 1903959 h 3316502"/>
              <a:gd name="connsiteX31-199" fmla="*/ 364830 w 3745816"/>
              <a:gd name="connsiteY31-200" fmla="*/ 1856191 h 3316502"/>
              <a:gd name="connsiteX32-201" fmla="*/ 501307 w 3745816"/>
              <a:gd name="connsiteY32-202" fmla="*/ 1692418 h 3316502"/>
              <a:gd name="connsiteX33-203" fmla="*/ 560816 w 3745816"/>
              <a:gd name="connsiteY33-204" fmla="*/ 1670667 h 3316502"/>
              <a:gd name="connsiteX34-205" fmla="*/ 2609647 w 3745816"/>
              <a:gd name="connsiteY34-206" fmla="*/ 1003649 h 3316502"/>
              <a:gd name="connsiteX35-207" fmla="*/ 2234575 w 3745816"/>
              <a:gd name="connsiteY35-208" fmla="*/ 1385343 h 3316502"/>
              <a:gd name="connsiteX36-209" fmla="*/ 1968444 w 3745816"/>
              <a:gd name="connsiteY36-210" fmla="*/ 1951725 h 3316502"/>
              <a:gd name="connsiteX37-211" fmla="*/ 2248223 w 3745816"/>
              <a:gd name="connsiteY37-212" fmla="*/ 1897134 h 3316502"/>
              <a:gd name="connsiteX38-213" fmla="*/ 2644008 w 3745816"/>
              <a:gd name="connsiteY38-214" fmla="*/ 1010029 h 3316502"/>
              <a:gd name="connsiteX39-215" fmla="*/ 2609647 w 3745816"/>
              <a:gd name="connsiteY39-216" fmla="*/ 1003649 h 3316502"/>
              <a:gd name="connsiteX40-217" fmla="*/ 1136169 w 3745816"/>
              <a:gd name="connsiteY40-218" fmla="*/ 1003649 h 3316502"/>
              <a:gd name="connsiteX41-219" fmla="*/ 1101808 w 3745816"/>
              <a:gd name="connsiteY41-220" fmla="*/ 1010029 h 3316502"/>
              <a:gd name="connsiteX42-221" fmla="*/ 1497593 w 3745816"/>
              <a:gd name="connsiteY42-222" fmla="*/ 1897134 h 3316502"/>
              <a:gd name="connsiteX43-223" fmla="*/ 1777372 w 3745816"/>
              <a:gd name="connsiteY43-224" fmla="*/ 1951725 h 3316502"/>
              <a:gd name="connsiteX44-225" fmla="*/ 1511241 w 3745816"/>
              <a:gd name="connsiteY44-226" fmla="*/ 1385343 h 3316502"/>
              <a:gd name="connsiteX45-227" fmla="*/ 1136169 w 3745816"/>
              <a:gd name="connsiteY45-228" fmla="*/ 1003649 h 3316502"/>
              <a:gd name="connsiteX46-229" fmla="*/ 665081 w 3745816"/>
              <a:gd name="connsiteY46-230" fmla="*/ 96 h 3316502"/>
              <a:gd name="connsiteX47-231" fmla="*/ 1862679 w 3745816"/>
              <a:gd name="connsiteY47-232" fmla="*/ 634117 h 3316502"/>
              <a:gd name="connsiteX48-233" fmla="*/ 3080735 w 3745816"/>
              <a:gd name="connsiteY48-234" fmla="*/ 96 h 3316502"/>
              <a:gd name="connsiteX49-235" fmla="*/ 3619822 w 3745816"/>
              <a:gd name="connsiteY49-236" fmla="*/ 921320 h 3316502"/>
              <a:gd name="connsiteX50-237" fmla="*/ 3456049 w 3745816"/>
              <a:gd name="connsiteY50-238" fmla="*/ 955441 h 3316502"/>
              <a:gd name="connsiteX51-239" fmla="*/ 3189917 w 3745816"/>
              <a:gd name="connsiteY51-240" fmla="*/ 1317105 h 3316502"/>
              <a:gd name="connsiteX52-241" fmla="*/ 3155798 w 3745816"/>
              <a:gd name="connsiteY52-242" fmla="*/ 1596884 h 3316502"/>
              <a:gd name="connsiteX53-243" fmla="*/ 2848723 w 3745816"/>
              <a:gd name="connsiteY53-244" fmla="*/ 1842544 h 3316502"/>
              <a:gd name="connsiteX54-245" fmla="*/ 2650831 w 3745816"/>
              <a:gd name="connsiteY54-246" fmla="*/ 2518108 h 3316502"/>
              <a:gd name="connsiteX55-247" fmla="*/ 2193630 w 3745816"/>
              <a:gd name="connsiteY55-248" fmla="*/ 2531756 h 3316502"/>
              <a:gd name="connsiteX56-249" fmla="*/ 1941147 w 3745816"/>
              <a:gd name="connsiteY56-250" fmla="*/ 2211033 h 3316502"/>
              <a:gd name="connsiteX57-251" fmla="*/ 1872908 w 3745816"/>
              <a:gd name="connsiteY57-252" fmla="*/ 2313392 h 3316502"/>
              <a:gd name="connsiteX58-253" fmla="*/ 1804669 w 3745816"/>
              <a:gd name="connsiteY58-254" fmla="*/ 2211033 h 3316502"/>
              <a:gd name="connsiteX59-255" fmla="*/ 1552186 w 3745816"/>
              <a:gd name="connsiteY59-256" fmla="*/ 2531756 h 3316502"/>
              <a:gd name="connsiteX60-257" fmla="*/ 1094985 w 3745816"/>
              <a:gd name="connsiteY60-258" fmla="*/ 2518108 h 3316502"/>
              <a:gd name="connsiteX61-259" fmla="*/ 897093 w 3745816"/>
              <a:gd name="connsiteY61-260" fmla="*/ 1842544 h 3316502"/>
              <a:gd name="connsiteX62-261" fmla="*/ 590018 w 3745816"/>
              <a:gd name="connsiteY62-262" fmla="*/ 1596884 h 3316502"/>
              <a:gd name="connsiteX63-263" fmla="*/ 555899 w 3745816"/>
              <a:gd name="connsiteY63-264" fmla="*/ 1317105 h 3316502"/>
              <a:gd name="connsiteX64-265" fmla="*/ 380265 w 3745816"/>
              <a:gd name="connsiteY64-266" fmla="*/ 1173717 h 3316502"/>
              <a:gd name="connsiteX65-267" fmla="*/ 289767 w 3745816"/>
              <a:gd name="connsiteY65-268" fmla="*/ 1006142 h 3316502"/>
              <a:gd name="connsiteX66-269" fmla="*/ 125994 w 3745816"/>
              <a:gd name="connsiteY66-270" fmla="*/ 921320 h 3316502"/>
              <a:gd name="connsiteX67-271" fmla="*/ 665081 w 3745816"/>
              <a:gd name="connsiteY67-272" fmla="*/ 96 h 3316502"/>
              <a:gd name="connsiteX0-273" fmla="*/ 2500704 w 3745816"/>
              <a:gd name="connsiteY0-274" fmla="*/ 2026790 h 3316502"/>
              <a:gd name="connsiteX1-275" fmla="*/ 2261868 w 3745816"/>
              <a:gd name="connsiteY1-276" fmla="*/ 2108676 h 3316502"/>
              <a:gd name="connsiteX2-277" fmla="*/ 2364227 w 3745816"/>
              <a:gd name="connsiteY2-278" fmla="*/ 2313393 h 3316502"/>
              <a:gd name="connsiteX3-279" fmla="*/ 2500704 w 3745816"/>
              <a:gd name="connsiteY3-280" fmla="*/ 2026790 h 3316502"/>
              <a:gd name="connsiteX4-281" fmla="*/ 1245112 w 3745816"/>
              <a:gd name="connsiteY4-282" fmla="*/ 2026790 h 3316502"/>
              <a:gd name="connsiteX5-283" fmla="*/ 1381589 w 3745816"/>
              <a:gd name="connsiteY5-284" fmla="*/ 2313393 h 3316502"/>
              <a:gd name="connsiteX6-285" fmla="*/ 1483948 w 3745816"/>
              <a:gd name="connsiteY6-286" fmla="*/ 2108676 h 3316502"/>
              <a:gd name="connsiteX7-287" fmla="*/ 1245112 w 3745816"/>
              <a:gd name="connsiteY7-288" fmla="*/ 2026790 h 3316502"/>
              <a:gd name="connsiteX8-289" fmla="*/ 3185000 w 3745816"/>
              <a:gd name="connsiteY8-290" fmla="*/ 1670667 h 3316502"/>
              <a:gd name="connsiteX9-291" fmla="*/ 3244509 w 3745816"/>
              <a:gd name="connsiteY9-292" fmla="*/ 1692418 h 3316502"/>
              <a:gd name="connsiteX10-293" fmla="*/ 3380986 w 3745816"/>
              <a:gd name="connsiteY10-294" fmla="*/ 1856191 h 3316502"/>
              <a:gd name="connsiteX11-295" fmla="*/ 3599350 w 3745816"/>
              <a:gd name="connsiteY11-296" fmla="*/ 1903959 h 3316502"/>
              <a:gd name="connsiteX12-297" fmla="*/ 3735827 w 3745816"/>
              <a:gd name="connsiteY12-298" fmla="*/ 2142795 h 3316502"/>
              <a:gd name="connsiteX13-299" fmla="*/ 3572054 w 3745816"/>
              <a:gd name="connsiteY13-300" fmla="*/ 2620466 h 3316502"/>
              <a:gd name="connsiteX14-301" fmla="*/ 3551583 w 3745816"/>
              <a:gd name="connsiteY14-302" fmla="*/ 3316502 h 3316502"/>
              <a:gd name="connsiteX15-303" fmla="*/ 3292276 w 3745816"/>
              <a:gd name="connsiteY15-304" fmla="*/ 3302855 h 3316502"/>
              <a:gd name="connsiteX16-305" fmla="*/ 3271804 w 3745816"/>
              <a:gd name="connsiteY16-306" fmla="*/ 2511284 h 3316502"/>
              <a:gd name="connsiteX17-307" fmla="*/ 3278628 w 3745816"/>
              <a:gd name="connsiteY17-308" fmla="*/ 2272449 h 3316502"/>
              <a:gd name="connsiteX18-309" fmla="*/ 3128502 w 3745816"/>
              <a:gd name="connsiteY18-310" fmla="*/ 2108675 h 3316502"/>
              <a:gd name="connsiteX19-311" fmla="*/ 2869195 w 3745816"/>
              <a:gd name="connsiteY19-312" fmla="*/ 2019965 h 3316502"/>
              <a:gd name="connsiteX20-313" fmla="*/ 3185000 w 3745816"/>
              <a:gd name="connsiteY20-314" fmla="*/ 1670667 h 3316502"/>
              <a:gd name="connsiteX21-315" fmla="*/ 560816 w 3745816"/>
              <a:gd name="connsiteY21-316" fmla="*/ 1670667 h 3316502"/>
              <a:gd name="connsiteX22-317" fmla="*/ 876621 w 3745816"/>
              <a:gd name="connsiteY22-318" fmla="*/ 2019965 h 3316502"/>
              <a:gd name="connsiteX23-319" fmla="*/ 617314 w 3745816"/>
              <a:gd name="connsiteY23-320" fmla="*/ 2108675 h 3316502"/>
              <a:gd name="connsiteX24-321" fmla="*/ 467188 w 3745816"/>
              <a:gd name="connsiteY24-322" fmla="*/ 2272449 h 3316502"/>
              <a:gd name="connsiteX25-323" fmla="*/ 474012 w 3745816"/>
              <a:gd name="connsiteY25-324" fmla="*/ 2511284 h 3316502"/>
              <a:gd name="connsiteX26-325" fmla="*/ 453540 w 3745816"/>
              <a:gd name="connsiteY26-326" fmla="*/ 3302855 h 3316502"/>
              <a:gd name="connsiteX27-327" fmla="*/ 194233 w 3745816"/>
              <a:gd name="connsiteY27-328" fmla="*/ 3316502 h 3316502"/>
              <a:gd name="connsiteX28-329" fmla="*/ 173762 w 3745816"/>
              <a:gd name="connsiteY28-330" fmla="*/ 2620466 h 3316502"/>
              <a:gd name="connsiteX29-331" fmla="*/ 9989 w 3745816"/>
              <a:gd name="connsiteY29-332" fmla="*/ 2142795 h 3316502"/>
              <a:gd name="connsiteX30-333" fmla="*/ 146466 w 3745816"/>
              <a:gd name="connsiteY30-334" fmla="*/ 1903959 h 3316502"/>
              <a:gd name="connsiteX31-335" fmla="*/ 364830 w 3745816"/>
              <a:gd name="connsiteY31-336" fmla="*/ 1856191 h 3316502"/>
              <a:gd name="connsiteX32-337" fmla="*/ 501307 w 3745816"/>
              <a:gd name="connsiteY32-338" fmla="*/ 1692418 h 3316502"/>
              <a:gd name="connsiteX33-339" fmla="*/ 560816 w 3745816"/>
              <a:gd name="connsiteY33-340" fmla="*/ 1670667 h 3316502"/>
              <a:gd name="connsiteX34-341" fmla="*/ 2609647 w 3745816"/>
              <a:gd name="connsiteY34-342" fmla="*/ 1003649 h 3316502"/>
              <a:gd name="connsiteX35-343" fmla="*/ 2234575 w 3745816"/>
              <a:gd name="connsiteY35-344" fmla="*/ 1385343 h 3316502"/>
              <a:gd name="connsiteX36-345" fmla="*/ 1968444 w 3745816"/>
              <a:gd name="connsiteY36-346" fmla="*/ 1951725 h 3316502"/>
              <a:gd name="connsiteX37-347" fmla="*/ 2248223 w 3745816"/>
              <a:gd name="connsiteY37-348" fmla="*/ 1897134 h 3316502"/>
              <a:gd name="connsiteX38-349" fmla="*/ 2644008 w 3745816"/>
              <a:gd name="connsiteY38-350" fmla="*/ 1010029 h 3316502"/>
              <a:gd name="connsiteX39-351" fmla="*/ 2609647 w 3745816"/>
              <a:gd name="connsiteY39-352" fmla="*/ 1003649 h 3316502"/>
              <a:gd name="connsiteX40-353" fmla="*/ 1136169 w 3745816"/>
              <a:gd name="connsiteY40-354" fmla="*/ 1003649 h 3316502"/>
              <a:gd name="connsiteX41-355" fmla="*/ 1101808 w 3745816"/>
              <a:gd name="connsiteY41-356" fmla="*/ 1010029 h 3316502"/>
              <a:gd name="connsiteX42-357" fmla="*/ 1497593 w 3745816"/>
              <a:gd name="connsiteY42-358" fmla="*/ 1897134 h 3316502"/>
              <a:gd name="connsiteX43-359" fmla="*/ 1777372 w 3745816"/>
              <a:gd name="connsiteY43-360" fmla="*/ 1951725 h 3316502"/>
              <a:gd name="connsiteX44-361" fmla="*/ 1511241 w 3745816"/>
              <a:gd name="connsiteY44-362" fmla="*/ 1385343 h 3316502"/>
              <a:gd name="connsiteX45-363" fmla="*/ 1136169 w 3745816"/>
              <a:gd name="connsiteY45-364" fmla="*/ 1003649 h 3316502"/>
              <a:gd name="connsiteX46-365" fmla="*/ 665081 w 3745816"/>
              <a:gd name="connsiteY46-366" fmla="*/ 96 h 3316502"/>
              <a:gd name="connsiteX47-367" fmla="*/ 1862679 w 3745816"/>
              <a:gd name="connsiteY47-368" fmla="*/ 634117 h 3316502"/>
              <a:gd name="connsiteX48-369" fmla="*/ 3080735 w 3745816"/>
              <a:gd name="connsiteY48-370" fmla="*/ 96 h 3316502"/>
              <a:gd name="connsiteX49-371" fmla="*/ 3619822 w 3745816"/>
              <a:gd name="connsiteY49-372" fmla="*/ 921320 h 3316502"/>
              <a:gd name="connsiteX50-373" fmla="*/ 3456049 w 3745816"/>
              <a:gd name="connsiteY50-374" fmla="*/ 955441 h 3316502"/>
              <a:gd name="connsiteX51-375" fmla="*/ 3189917 w 3745816"/>
              <a:gd name="connsiteY51-376" fmla="*/ 1317105 h 3316502"/>
              <a:gd name="connsiteX52-377" fmla="*/ 3155798 w 3745816"/>
              <a:gd name="connsiteY52-378" fmla="*/ 1596884 h 3316502"/>
              <a:gd name="connsiteX53-379" fmla="*/ 2848723 w 3745816"/>
              <a:gd name="connsiteY53-380" fmla="*/ 1842544 h 3316502"/>
              <a:gd name="connsiteX54-381" fmla="*/ 2650831 w 3745816"/>
              <a:gd name="connsiteY54-382" fmla="*/ 2518108 h 3316502"/>
              <a:gd name="connsiteX55-383" fmla="*/ 2193630 w 3745816"/>
              <a:gd name="connsiteY55-384" fmla="*/ 2531756 h 3316502"/>
              <a:gd name="connsiteX56-385" fmla="*/ 1941147 w 3745816"/>
              <a:gd name="connsiteY56-386" fmla="*/ 2211033 h 3316502"/>
              <a:gd name="connsiteX57-387" fmla="*/ 1872908 w 3745816"/>
              <a:gd name="connsiteY57-388" fmla="*/ 2313392 h 3316502"/>
              <a:gd name="connsiteX58-389" fmla="*/ 1804669 w 3745816"/>
              <a:gd name="connsiteY58-390" fmla="*/ 2211033 h 3316502"/>
              <a:gd name="connsiteX59-391" fmla="*/ 1552186 w 3745816"/>
              <a:gd name="connsiteY59-392" fmla="*/ 2531756 h 3316502"/>
              <a:gd name="connsiteX60-393" fmla="*/ 1094985 w 3745816"/>
              <a:gd name="connsiteY60-394" fmla="*/ 2518108 h 3316502"/>
              <a:gd name="connsiteX61-395" fmla="*/ 897093 w 3745816"/>
              <a:gd name="connsiteY61-396" fmla="*/ 1842544 h 3316502"/>
              <a:gd name="connsiteX62-397" fmla="*/ 590018 w 3745816"/>
              <a:gd name="connsiteY62-398" fmla="*/ 1596884 h 3316502"/>
              <a:gd name="connsiteX63-399" fmla="*/ 555899 w 3745816"/>
              <a:gd name="connsiteY63-400" fmla="*/ 1317105 h 3316502"/>
              <a:gd name="connsiteX64-401" fmla="*/ 380265 w 3745816"/>
              <a:gd name="connsiteY64-402" fmla="*/ 1173717 h 3316502"/>
              <a:gd name="connsiteX65-403" fmla="*/ 289767 w 3745816"/>
              <a:gd name="connsiteY65-404" fmla="*/ 1006142 h 3316502"/>
              <a:gd name="connsiteX66-405" fmla="*/ 125994 w 3745816"/>
              <a:gd name="connsiteY66-406" fmla="*/ 921320 h 3316502"/>
              <a:gd name="connsiteX67-407" fmla="*/ 665081 w 3745816"/>
              <a:gd name="connsiteY67-408" fmla="*/ 96 h 3316502"/>
              <a:gd name="connsiteX0-409" fmla="*/ 2500704 w 3745816"/>
              <a:gd name="connsiteY0-410" fmla="*/ 2026790 h 3316502"/>
              <a:gd name="connsiteX1-411" fmla="*/ 2261868 w 3745816"/>
              <a:gd name="connsiteY1-412" fmla="*/ 2108676 h 3316502"/>
              <a:gd name="connsiteX2-413" fmla="*/ 2364227 w 3745816"/>
              <a:gd name="connsiteY2-414" fmla="*/ 2313393 h 3316502"/>
              <a:gd name="connsiteX3-415" fmla="*/ 2500704 w 3745816"/>
              <a:gd name="connsiteY3-416" fmla="*/ 2026790 h 3316502"/>
              <a:gd name="connsiteX4-417" fmla="*/ 1245112 w 3745816"/>
              <a:gd name="connsiteY4-418" fmla="*/ 2026790 h 3316502"/>
              <a:gd name="connsiteX5-419" fmla="*/ 1381589 w 3745816"/>
              <a:gd name="connsiteY5-420" fmla="*/ 2313393 h 3316502"/>
              <a:gd name="connsiteX6-421" fmla="*/ 1483948 w 3745816"/>
              <a:gd name="connsiteY6-422" fmla="*/ 2108676 h 3316502"/>
              <a:gd name="connsiteX7-423" fmla="*/ 1245112 w 3745816"/>
              <a:gd name="connsiteY7-424" fmla="*/ 2026790 h 3316502"/>
              <a:gd name="connsiteX8-425" fmla="*/ 3185000 w 3745816"/>
              <a:gd name="connsiteY8-426" fmla="*/ 1670667 h 3316502"/>
              <a:gd name="connsiteX9-427" fmla="*/ 3244509 w 3745816"/>
              <a:gd name="connsiteY9-428" fmla="*/ 1692418 h 3316502"/>
              <a:gd name="connsiteX10-429" fmla="*/ 3380986 w 3745816"/>
              <a:gd name="connsiteY10-430" fmla="*/ 1856191 h 3316502"/>
              <a:gd name="connsiteX11-431" fmla="*/ 3599350 w 3745816"/>
              <a:gd name="connsiteY11-432" fmla="*/ 1903959 h 3316502"/>
              <a:gd name="connsiteX12-433" fmla="*/ 3735827 w 3745816"/>
              <a:gd name="connsiteY12-434" fmla="*/ 2142795 h 3316502"/>
              <a:gd name="connsiteX13-435" fmla="*/ 3572054 w 3745816"/>
              <a:gd name="connsiteY13-436" fmla="*/ 2620466 h 3316502"/>
              <a:gd name="connsiteX14-437" fmla="*/ 3551583 w 3745816"/>
              <a:gd name="connsiteY14-438" fmla="*/ 3316502 h 3316502"/>
              <a:gd name="connsiteX15-439" fmla="*/ 3292276 w 3745816"/>
              <a:gd name="connsiteY15-440" fmla="*/ 3302855 h 3316502"/>
              <a:gd name="connsiteX16-441" fmla="*/ 3271804 w 3745816"/>
              <a:gd name="connsiteY16-442" fmla="*/ 2511284 h 3316502"/>
              <a:gd name="connsiteX17-443" fmla="*/ 3278628 w 3745816"/>
              <a:gd name="connsiteY17-444" fmla="*/ 2272449 h 3316502"/>
              <a:gd name="connsiteX18-445" fmla="*/ 3128502 w 3745816"/>
              <a:gd name="connsiteY18-446" fmla="*/ 2108675 h 3316502"/>
              <a:gd name="connsiteX19-447" fmla="*/ 2869195 w 3745816"/>
              <a:gd name="connsiteY19-448" fmla="*/ 2019965 h 3316502"/>
              <a:gd name="connsiteX20-449" fmla="*/ 3185000 w 3745816"/>
              <a:gd name="connsiteY20-450" fmla="*/ 1670667 h 3316502"/>
              <a:gd name="connsiteX21-451" fmla="*/ 560816 w 3745816"/>
              <a:gd name="connsiteY21-452" fmla="*/ 1670667 h 3316502"/>
              <a:gd name="connsiteX22-453" fmla="*/ 876621 w 3745816"/>
              <a:gd name="connsiteY22-454" fmla="*/ 2019965 h 3316502"/>
              <a:gd name="connsiteX23-455" fmla="*/ 617314 w 3745816"/>
              <a:gd name="connsiteY23-456" fmla="*/ 2108675 h 3316502"/>
              <a:gd name="connsiteX24-457" fmla="*/ 467188 w 3745816"/>
              <a:gd name="connsiteY24-458" fmla="*/ 2272449 h 3316502"/>
              <a:gd name="connsiteX25-459" fmla="*/ 474012 w 3745816"/>
              <a:gd name="connsiteY25-460" fmla="*/ 2511284 h 3316502"/>
              <a:gd name="connsiteX26-461" fmla="*/ 453540 w 3745816"/>
              <a:gd name="connsiteY26-462" fmla="*/ 3302855 h 3316502"/>
              <a:gd name="connsiteX27-463" fmla="*/ 194233 w 3745816"/>
              <a:gd name="connsiteY27-464" fmla="*/ 3316502 h 3316502"/>
              <a:gd name="connsiteX28-465" fmla="*/ 173762 w 3745816"/>
              <a:gd name="connsiteY28-466" fmla="*/ 2620466 h 3316502"/>
              <a:gd name="connsiteX29-467" fmla="*/ 9989 w 3745816"/>
              <a:gd name="connsiteY29-468" fmla="*/ 2142795 h 3316502"/>
              <a:gd name="connsiteX30-469" fmla="*/ 146466 w 3745816"/>
              <a:gd name="connsiteY30-470" fmla="*/ 1903959 h 3316502"/>
              <a:gd name="connsiteX31-471" fmla="*/ 364830 w 3745816"/>
              <a:gd name="connsiteY31-472" fmla="*/ 1856191 h 3316502"/>
              <a:gd name="connsiteX32-473" fmla="*/ 501307 w 3745816"/>
              <a:gd name="connsiteY32-474" fmla="*/ 1692418 h 3316502"/>
              <a:gd name="connsiteX33-475" fmla="*/ 560816 w 3745816"/>
              <a:gd name="connsiteY33-476" fmla="*/ 1670667 h 3316502"/>
              <a:gd name="connsiteX34-477" fmla="*/ 2609647 w 3745816"/>
              <a:gd name="connsiteY34-478" fmla="*/ 1003649 h 3316502"/>
              <a:gd name="connsiteX35-479" fmla="*/ 2234575 w 3745816"/>
              <a:gd name="connsiteY35-480" fmla="*/ 1385343 h 3316502"/>
              <a:gd name="connsiteX36-481" fmla="*/ 1968444 w 3745816"/>
              <a:gd name="connsiteY36-482" fmla="*/ 1951725 h 3316502"/>
              <a:gd name="connsiteX37-483" fmla="*/ 2248223 w 3745816"/>
              <a:gd name="connsiteY37-484" fmla="*/ 1897134 h 3316502"/>
              <a:gd name="connsiteX38-485" fmla="*/ 2644008 w 3745816"/>
              <a:gd name="connsiteY38-486" fmla="*/ 1010029 h 3316502"/>
              <a:gd name="connsiteX39-487" fmla="*/ 2609647 w 3745816"/>
              <a:gd name="connsiteY39-488" fmla="*/ 1003649 h 3316502"/>
              <a:gd name="connsiteX40-489" fmla="*/ 1136169 w 3745816"/>
              <a:gd name="connsiteY40-490" fmla="*/ 1003649 h 3316502"/>
              <a:gd name="connsiteX41-491" fmla="*/ 1101808 w 3745816"/>
              <a:gd name="connsiteY41-492" fmla="*/ 1010029 h 3316502"/>
              <a:gd name="connsiteX42-493" fmla="*/ 1497593 w 3745816"/>
              <a:gd name="connsiteY42-494" fmla="*/ 1897134 h 3316502"/>
              <a:gd name="connsiteX43-495" fmla="*/ 1777372 w 3745816"/>
              <a:gd name="connsiteY43-496" fmla="*/ 1951725 h 3316502"/>
              <a:gd name="connsiteX44-497" fmla="*/ 1511241 w 3745816"/>
              <a:gd name="connsiteY44-498" fmla="*/ 1385343 h 3316502"/>
              <a:gd name="connsiteX45-499" fmla="*/ 1136169 w 3745816"/>
              <a:gd name="connsiteY45-500" fmla="*/ 1003649 h 3316502"/>
              <a:gd name="connsiteX46-501" fmla="*/ 665081 w 3745816"/>
              <a:gd name="connsiteY46-502" fmla="*/ 96 h 3316502"/>
              <a:gd name="connsiteX47-503" fmla="*/ 1862679 w 3745816"/>
              <a:gd name="connsiteY47-504" fmla="*/ 634117 h 3316502"/>
              <a:gd name="connsiteX48-505" fmla="*/ 3080735 w 3745816"/>
              <a:gd name="connsiteY48-506" fmla="*/ 96 h 3316502"/>
              <a:gd name="connsiteX49-507" fmla="*/ 3619822 w 3745816"/>
              <a:gd name="connsiteY49-508" fmla="*/ 921320 h 3316502"/>
              <a:gd name="connsiteX50-509" fmla="*/ 3456049 w 3745816"/>
              <a:gd name="connsiteY50-510" fmla="*/ 955441 h 3316502"/>
              <a:gd name="connsiteX51-511" fmla="*/ 3370271 w 3745816"/>
              <a:gd name="connsiteY51-512" fmla="*/ 1159232 h 3316502"/>
              <a:gd name="connsiteX52-513" fmla="*/ 3189917 w 3745816"/>
              <a:gd name="connsiteY52-514" fmla="*/ 1317105 h 3316502"/>
              <a:gd name="connsiteX53-515" fmla="*/ 3155798 w 3745816"/>
              <a:gd name="connsiteY53-516" fmla="*/ 1596884 h 3316502"/>
              <a:gd name="connsiteX54-517" fmla="*/ 2848723 w 3745816"/>
              <a:gd name="connsiteY54-518" fmla="*/ 1842544 h 3316502"/>
              <a:gd name="connsiteX55-519" fmla="*/ 2650831 w 3745816"/>
              <a:gd name="connsiteY55-520" fmla="*/ 2518108 h 3316502"/>
              <a:gd name="connsiteX56-521" fmla="*/ 2193630 w 3745816"/>
              <a:gd name="connsiteY56-522" fmla="*/ 2531756 h 3316502"/>
              <a:gd name="connsiteX57-523" fmla="*/ 1941147 w 3745816"/>
              <a:gd name="connsiteY57-524" fmla="*/ 2211033 h 3316502"/>
              <a:gd name="connsiteX58-525" fmla="*/ 1872908 w 3745816"/>
              <a:gd name="connsiteY58-526" fmla="*/ 2313392 h 3316502"/>
              <a:gd name="connsiteX59-527" fmla="*/ 1804669 w 3745816"/>
              <a:gd name="connsiteY59-528" fmla="*/ 2211033 h 3316502"/>
              <a:gd name="connsiteX60-529" fmla="*/ 1552186 w 3745816"/>
              <a:gd name="connsiteY60-530" fmla="*/ 2531756 h 3316502"/>
              <a:gd name="connsiteX61-531" fmla="*/ 1094985 w 3745816"/>
              <a:gd name="connsiteY61-532" fmla="*/ 2518108 h 3316502"/>
              <a:gd name="connsiteX62-533" fmla="*/ 897093 w 3745816"/>
              <a:gd name="connsiteY62-534" fmla="*/ 1842544 h 3316502"/>
              <a:gd name="connsiteX63-535" fmla="*/ 590018 w 3745816"/>
              <a:gd name="connsiteY63-536" fmla="*/ 1596884 h 3316502"/>
              <a:gd name="connsiteX64-537" fmla="*/ 555899 w 3745816"/>
              <a:gd name="connsiteY64-538" fmla="*/ 1317105 h 3316502"/>
              <a:gd name="connsiteX65-539" fmla="*/ 380265 w 3745816"/>
              <a:gd name="connsiteY65-540" fmla="*/ 1173717 h 3316502"/>
              <a:gd name="connsiteX66-541" fmla="*/ 289767 w 3745816"/>
              <a:gd name="connsiteY66-542" fmla="*/ 1006142 h 3316502"/>
              <a:gd name="connsiteX67-543" fmla="*/ 125994 w 3745816"/>
              <a:gd name="connsiteY67-544" fmla="*/ 921320 h 3316502"/>
              <a:gd name="connsiteX68" fmla="*/ 665081 w 3745816"/>
              <a:gd name="connsiteY68" fmla="*/ 96 h 3316502"/>
              <a:gd name="connsiteX0-545" fmla="*/ 2500704 w 3745816"/>
              <a:gd name="connsiteY0-546" fmla="*/ 2026790 h 3316502"/>
              <a:gd name="connsiteX1-547" fmla="*/ 2261868 w 3745816"/>
              <a:gd name="connsiteY1-548" fmla="*/ 2108676 h 3316502"/>
              <a:gd name="connsiteX2-549" fmla="*/ 2364227 w 3745816"/>
              <a:gd name="connsiteY2-550" fmla="*/ 2313393 h 3316502"/>
              <a:gd name="connsiteX3-551" fmla="*/ 2500704 w 3745816"/>
              <a:gd name="connsiteY3-552" fmla="*/ 2026790 h 3316502"/>
              <a:gd name="connsiteX4-553" fmla="*/ 1245112 w 3745816"/>
              <a:gd name="connsiteY4-554" fmla="*/ 2026790 h 3316502"/>
              <a:gd name="connsiteX5-555" fmla="*/ 1381589 w 3745816"/>
              <a:gd name="connsiteY5-556" fmla="*/ 2313393 h 3316502"/>
              <a:gd name="connsiteX6-557" fmla="*/ 1483948 w 3745816"/>
              <a:gd name="connsiteY6-558" fmla="*/ 2108676 h 3316502"/>
              <a:gd name="connsiteX7-559" fmla="*/ 1245112 w 3745816"/>
              <a:gd name="connsiteY7-560" fmla="*/ 2026790 h 3316502"/>
              <a:gd name="connsiteX8-561" fmla="*/ 3185000 w 3745816"/>
              <a:gd name="connsiteY8-562" fmla="*/ 1670667 h 3316502"/>
              <a:gd name="connsiteX9-563" fmla="*/ 3244509 w 3745816"/>
              <a:gd name="connsiteY9-564" fmla="*/ 1692418 h 3316502"/>
              <a:gd name="connsiteX10-565" fmla="*/ 3380986 w 3745816"/>
              <a:gd name="connsiteY10-566" fmla="*/ 1856191 h 3316502"/>
              <a:gd name="connsiteX11-567" fmla="*/ 3599350 w 3745816"/>
              <a:gd name="connsiteY11-568" fmla="*/ 1903959 h 3316502"/>
              <a:gd name="connsiteX12-569" fmla="*/ 3735827 w 3745816"/>
              <a:gd name="connsiteY12-570" fmla="*/ 2142795 h 3316502"/>
              <a:gd name="connsiteX13-571" fmla="*/ 3572054 w 3745816"/>
              <a:gd name="connsiteY13-572" fmla="*/ 2620466 h 3316502"/>
              <a:gd name="connsiteX14-573" fmla="*/ 3551583 w 3745816"/>
              <a:gd name="connsiteY14-574" fmla="*/ 3316502 h 3316502"/>
              <a:gd name="connsiteX15-575" fmla="*/ 3292276 w 3745816"/>
              <a:gd name="connsiteY15-576" fmla="*/ 3302855 h 3316502"/>
              <a:gd name="connsiteX16-577" fmla="*/ 3271804 w 3745816"/>
              <a:gd name="connsiteY16-578" fmla="*/ 2511284 h 3316502"/>
              <a:gd name="connsiteX17-579" fmla="*/ 3278628 w 3745816"/>
              <a:gd name="connsiteY17-580" fmla="*/ 2272449 h 3316502"/>
              <a:gd name="connsiteX18-581" fmla="*/ 3128502 w 3745816"/>
              <a:gd name="connsiteY18-582" fmla="*/ 2108675 h 3316502"/>
              <a:gd name="connsiteX19-583" fmla="*/ 2869195 w 3745816"/>
              <a:gd name="connsiteY19-584" fmla="*/ 2019965 h 3316502"/>
              <a:gd name="connsiteX20-585" fmla="*/ 3185000 w 3745816"/>
              <a:gd name="connsiteY20-586" fmla="*/ 1670667 h 3316502"/>
              <a:gd name="connsiteX21-587" fmla="*/ 560816 w 3745816"/>
              <a:gd name="connsiteY21-588" fmla="*/ 1670667 h 3316502"/>
              <a:gd name="connsiteX22-589" fmla="*/ 876621 w 3745816"/>
              <a:gd name="connsiteY22-590" fmla="*/ 2019965 h 3316502"/>
              <a:gd name="connsiteX23-591" fmla="*/ 617314 w 3745816"/>
              <a:gd name="connsiteY23-592" fmla="*/ 2108675 h 3316502"/>
              <a:gd name="connsiteX24-593" fmla="*/ 467188 w 3745816"/>
              <a:gd name="connsiteY24-594" fmla="*/ 2272449 h 3316502"/>
              <a:gd name="connsiteX25-595" fmla="*/ 474012 w 3745816"/>
              <a:gd name="connsiteY25-596" fmla="*/ 2511284 h 3316502"/>
              <a:gd name="connsiteX26-597" fmla="*/ 453540 w 3745816"/>
              <a:gd name="connsiteY26-598" fmla="*/ 3302855 h 3316502"/>
              <a:gd name="connsiteX27-599" fmla="*/ 194233 w 3745816"/>
              <a:gd name="connsiteY27-600" fmla="*/ 3316502 h 3316502"/>
              <a:gd name="connsiteX28-601" fmla="*/ 173762 w 3745816"/>
              <a:gd name="connsiteY28-602" fmla="*/ 2620466 h 3316502"/>
              <a:gd name="connsiteX29-603" fmla="*/ 9989 w 3745816"/>
              <a:gd name="connsiteY29-604" fmla="*/ 2142795 h 3316502"/>
              <a:gd name="connsiteX30-605" fmla="*/ 146466 w 3745816"/>
              <a:gd name="connsiteY30-606" fmla="*/ 1903959 h 3316502"/>
              <a:gd name="connsiteX31-607" fmla="*/ 364830 w 3745816"/>
              <a:gd name="connsiteY31-608" fmla="*/ 1856191 h 3316502"/>
              <a:gd name="connsiteX32-609" fmla="*/ 501307 w 3745816"/>
              <a:gd name="connsiteY32-610" fmla="*/ 1692418 h 3316502"/>
              <a:gd name="connsiteX33-611" fmla="*/ 560816 w 3745816"/>
              <a:gd name="connsiteY33-612" fmla="*/ 1670667 h 3316502"/>
              <a:gd name="connsiteX34-613" fmla="*/ 2609647 w 3745816"/>
              <a:gd name="connsiteY34-614" fmla="*/ 1003649 h 3316502"/>
              <a:gd name="connsiteX35-615" fmla="*/ 2234575 w 3745816"/>
              <a:gd name="connsiteY35-616" fmla="*/ 1385343 h 3316502"/>
              <a:gd name="connsiteX36-617" fmla="*/ 1968444 w 3745816"/>
              <a:gd name="connsiteY36-618" fmla="*/ 1951725 h 3316502"/>
              <a:gd name="connsiteX37-619" fmla="*/ 2248223 w 3745816"/>
              <a:gd name="connsiteY37-620" fmla="*/ 1897134 h 3316502"/>
              <a:gd name="connsiteX38-621" fmla="*/ 2644008 w 3745816"/>
              <a:gd name="connsiteY38-622" fmla="*/ 1010029 h 3316502"/>
              <a:gd name="connsiteX39-623" fmla="*/ 2609647 w 3745816"/>
              <a:gd name="connsiteY39-624" fmla="*/ 1003649 h 3316502"/>
              <a:gd name="connsiteX40-625" fmla="*/ 1136169 w 3745816"/>
              <a:gd name="connsiteY40-626" fmla="*/ 1003649 h 3316502"/>
              <a:gd name="connsiteX41-627" fmla="*/ 1101808 w 3745816"/>
              <a:gd name="connsiteY41-628" fmla="*/ 1010029 h 3316502"/>
              <a:gd name="connsiteX42-629" fmla="*/ 1497593 w 3745816"/>
              <a:gd name="connsiteY42-630" fmla="*/ 1897134 h 3316502"/>
              <a:gd name="connsiteX43-631" fmla="*/ 1777372 w 3745816"/>
              <a:gd name="connsiteY43-632" fmla="*/ 1951725 h 3316502"/>
              <a:gd name="connsiteX44-633" fmla="*/ 1511241 w 3745816"/>
              <a:gd name="connsiteY44-634" fmla="*/ 1385343 h 3316502"/>
              <a:gd name="connsiteX45-635" fmla="*/ 1136169 w 3745816"/>
              <a:gd name="connsiteY45-636" fmla="*/ 1003649 h 3316502"/>
              <a:gd name="connsiteX46-637" fmla="*/ 665081 w 3745816"/>
              <a:gd name="connsiteY46-638" fmla="*/ 96 h 3316502"/>
              <a:gd name="connsiteX47-639" fmla="*/ 1862679 w 3745816"/>
              <a:gd name="connsiteY47-640" fmla="*/ 634117 h 3316502"/>
              <a:gd name="connsiteX48-641" fmla="*/ 3080735 w 3745816"/>
              <a:gd name="connsiteY48-642" fmla="*/ 96 h 3316502"/>
              <a:gd name="connsiteX49-643" fmla="*/ 3619822 w 3745816"/>
              <a:gd name="connsiteY49-644" fmla="*/ 921320 h 3316502"/>
              <a:gd name="connsiteX50-645" fmla="*/ 3456049 w 3745816"/>
              <a:gd name="connsiteY50-646" fmla="*/ 955441 h 3316502"/>
              <a:gd name="connsiteX51-647" fmla="*/ 3370271 w 3745816"/>
              <a:gd name="connsiteY51-648" fmla="*/ 1159232 h 3316502"/>
              <a:gd name="connsiteX52-649" fmla="*/ 3189917 w 3745816"/>
              <a:gd name="connsiteY52-650" fmla="*/ 1317105 h 3316502"/>
              <a:gd name="connsiteX53-651" fmla="*/ 3155798 w 3745816"/>
              <a:gd name="connsiteY53-652" fmla="*/ 1596884 h 3316502"/>
              <a:gd name="connsiteX54-653" fmla="*/ 2848723 w 3745816"/>
              <a:gd name="connsiteY54-654" fmla="*/ 1842544 h 3316502"/>
              <a:gd name="connsiteX55-655" fmla="*/ 2650831 w 3745816"/>
              <a:gd name="connsiteY55-656" fmla="*/ 2518108 h 3316502"/>
              <a:gd name="connsiteX56-657" fmla="*/ 2193630 w 3745816"/>
              <a:gd name="connsiteY56-658" fmla="*/ 2531756 h 3316502"/>
              <a:gd name="connsiteX57-659" fmla="*/ 1941147 w 3745816"/>
              <a:gd name="connsiteY57-660" fmla="*/ 2211033 h 3316502"/>
              <a:gd name="connsiteX58-661" fmla="*/ 1872908 w 3745816"/>
              <a:gd name="connsiteY58-662" fmla="*/ 2313392 h 3316502"/>
              <a:gd name="connsiteX59-663" fmla="*/ 1804669 w 3745816"/>
              <a:gd name="connsiteY59-664" fmla="*/ 2211033 h 3316502"/>
              <a:gd name="connsiteX60-665" fmla="*/ 1552186 w 3745816"/>
              <a:gd name="connsiteY60-666" fmla="*/ 2531756 h 3316502"/>
              <a:gd name="connsiteX61-667" fmla="*/ 1094985 w 3745816"/>
              <a:gd name="connsiteY61-668" fmla="*/ 2518108 h 3316502"/>
              <a:gd name="connsiteX62-669" fmla="*/ 897093 w 3745816"/>
              <a:gd name="connsiteY62-670" fmla="*/ 1842544 h 3316502"/>
              <a:gd name="connsiteX63-671" fmla="*/ 590018 w 3745816"/>
              <a:gd name="connsiteY63-672" fmla="*/ 1596884 h 3316502"/>
              <a:gd name="connsiteX64-673" fmla="*/ 555899 w 3745816"/>
              <a:gd name="connsiteY64-674" fmla="*/ 1317105 h 3316502"/>
              <a:gd name="connsiteX65-675" fmla="*/ 380265 w 3745816"/>
              <a:gd name="connsiteY65-676" fmla="*/ 1173717 h 3316502"/>
              <a:gd name="connsiteX66-677" fmla="*/ 289767 w 3745816"/>
              <a:gd name="connsiteY66-678" fmla="*/ 1006142 h 3316502"/>
              <a:gd name="connsiteX67-679" fmla="*/ 125994 w 3745816"/>
              <a:gd name="connsiteY67-680" fmla="*/ 921320 h 3316502"/>
              <a:gd name="connsiteX68-681" fmla="*/ 665081 w 3745816"/>
              <a:gd name="connsiteY68-682" fmla="*/ 96 h 33165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681" y="connsiteY68-682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/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/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/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/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/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/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/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/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/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/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/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/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/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/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/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/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/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/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/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/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/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-1" fmla="*/ 1979373 w 3960440"/>
              <a:gd name="connsiteY0-2" fmla="*/ 472350 h 3960000"/>
              <a:gd name="connsiteX1-3" fmla="*/ 813783 w 3960440"/>
              <a:gd name="connsiteY1-4" fmla="*/ 1434034 h 3960000"/>
              <a:gd name="connsiteX2-5" fmla="*/ 1171732 w 3960440"/>
              <a:gd name="connsiteY2-6" fmla="*/ 2285845 h 3960000"/>
              <a:gd name="connsiteX3-7" fmla="*/ 1296382 w 3960440"/>
              <a:gd name="connsiteY3-8" fmla="*/ 1907811 h 3960000"/>
              <a:gd name="connsiteX4-9" fmla="*/ 1182276 w 3960440"/>
              <a:gd name="connsiteY4-10" fmla="*/ 1442314 h 3960000"/>
              <a:gd name="connsiteX5-11" fmla="*/ 2217373 w 3960440"/>
              <a:gd name="connsiteY5-12" fmla="*/ 796414 h 3960000"/>
              <a:gd name="connsiteX6-13" fmla="*/ 2730780 w 3960440"/>
              <a:gd name="connsiteY6-14" fmla="*/ 1554106 h 3960000"/>
              <a:gd name="connsiteX7-15" fmla="*/ 2424394 w 3960440"/>
              <a:gd name="connsiteY7-16" fmla="*/ 2278672 h 3960000"/>
              <a:gd name="connsiteX8-17" fmla="*/ 1910984 w 3960440"/>
              <a:gd name="connsiteY8-18" fmla="*/ 2071653 h 3960000"/>
              <a:gd name="connsiteX9-19" fmla="*/ 2072459 w 3960440"/>
              <a:gd name="connsiteY9-20" fmla="*/ 1512703 h 3960000"/>
              <a:gd name="connsiteX10-21" fmla="*/ 1873721 w 3960440"/>
              <a:gd name="connsiteY10-22" fmla="*/ 1156628 h 3960000"/>
              <a:gd name="connsiteX11-23" fmla="*/ 1525929 w 3960440"/>
              <a:gd name="connsiteY11-24" fmla="*/ 1392629 h 3960000"/>
              <a:gd name="connsiteX12-25" fmla="*/ 1521788 w 3960440"/>
              <a:gd name="connsiteY12-26" fmla="*/ 1897758 h 3960000"/>
              <a:gd name="connsiteX13-27" fmla="*/ 1339611 w 3960440"/>
              <a:gd name="connsiteY13-28" fmla="*/ 3487664 h 3960000"/>
              <a:gd name="connsiteX14-29" fmla="*/ 1803335 w 3960440"/>
              <a:gd name="connsiteY14-30" fmla="*/ 2485692 h 3960000"/>
              <a:gd name="connsiteX15-31" fmla="*/ 2283619 w 3960440"/>
              <a:gd name="connsiteY15-32" fmla="*/ 2688571 h 3960000"/>
              <a:gd name="connsiteX16-33" fmla="*/ 3144820 w 3960440"/>
              <a:gd name="connsiteY16-34" fmla="*/ 1595509 h 3960000"/>
              <a:gd name="connsiteX17-35" fmla="*/ 2134565 w 3960440"/>
              <a:gd name="connsiteY17-36" fmla="*/ 477605 h 3960000"/>
              <a:gd name="connsiteX18-37" fmla="*/ 1979373 w 3960440"/>
              <a:gd name="connsiteY18-38" fmla="*/ 472350 h 3960000"/>
              <a:gd name="connsiteX19-39" fmla="*/ 436907 w 3960440"/>
              <a:gd name="connsiteY19-40" fmla="*/ 0 h 3960000"/>
              <a:gd name="connsiteX20-41" fmla="*/ 3523533 w 3960440"/>
              <a:gd name="connsiteY20-42" fmla="*/ 0 h 3960000"/>
              <a:gd name="connsiteX21-43" fmla="*/ 3960440 w 3960440"/>
              <a:gd name="connsiteY21-44" fmla="*/ 436907 h 3960000"/>
              <a:gd name="connsiteX22-45" fmla="*/ 3960440 w 3960440"/>
              <a:gd name="connsiteY22-46" fmla="*/ 3523093 h 3960000"/>
              <a:gd name="connsiteX23-47" fmla="*/ 3523533 w 3960440"/>
              <a:gd name="connsiteY23-48" fmla="*/ 3960000 h 3960000"/>
              <a:gd name="connsiteX24-49" fmla="*/ 436907 w 3960440"/>
              <a:gd name="connsiteY24-50" fmla="*/ 3960000 h 3960000"/>
              <a:gd name="connsiteX25-51" fmla="*/ 0 w 3960440"/>
              <a:gd name="connsiteY25-52" fmla="*/ 3523093 h 3960000"/>
              <a:gd name="connsiteX26-53" fmla="*/ 0 w 3960440"/>
              <a:gd name="connsiteY26-54" fmla="*/ 436907 h 3960000"/>
              <a:gd name="connsiteX27-55" fmla="*/ 436907 w 3960440"/>
              <a:gd name="connsiteY27-56" fmla="*/ 0 h 3960000"/>
              <a:gd name="connsiteX0-57" fmla="*/ 1979373 w 3960440"/>
              <a:gd name="connsiteY0-58" fmla="*/ 472350 h 3960000"/>
              <a:gd name="connsiteX1-59" fmla="*/ 813783 w 3960440"/>
              <a:gd name="connsiteY1-60" fmla="*/ 1434034 h 3960000"/>
              <a:gd name="connsiteX2-61" fmla="*/ 1119009 w 3960440"/>
              <a:gd name="connsiteY2-62" fmla="*/ 2222584 h 3960000"/>
              <a:gd name="connsiteX3-63" fmla="*/ 1296382 w 3960440"/>
              <a:gd name="connsiteY3-64" fmla="*/ 1907811 h 3960000"/>
              <a:gd name="connsiteX4-65" fmla="*/ 1182276 w 3960440"/>
              <a:gd name="connsiteY4-66" fmla="*/ 1442314 h 3960000"/>
              <a:gd name="connsiteX5-67" fmla="*/ 2217373 w 3960440"/>
              <a:gd name="connsiteY5-68" fmla="*/ 796414 h 3960000"/>
              <a:gd name="connsiteX6-69" fmla="*/ 2730780 w 3960440"/>
              <a:gd name="connsiteY6-70" fmla="*/ 1554106 h 3960000"/>
              <a:gd name="connsiteX7-71" fmla="*/ 2424394 w 3960440"/>
              <a:gd name="connsiteY7-72" fmla="*/ 2278672 h 3960000"/>
              <a:gd name="connsiteX8-73" fmla="*/ 1910984 w 3960440"/>
              <a:gd name="connsiteY8-74" fmla="*/ 2071653 h 3960000"/>
              <a:gd name="connsiteX9-75" fmla="*/ 2072459 w 3960440"/>
              <a:gd name="connsiteY9-76" fmla="*/ 1512703 h 3960000"/>
              <a:gd name="connsiteX10-77" fmla="*/ 1873721 w 3960440"/>
              <a:gd name="connsiteY10-78" fmla="*/ 1156628 h 3960000"/>
              <a:gd name="connsiteX11-79" fmla="*/ 1525929 w 3960440"/>
              <a:gd name="connsiteY11-80" fmla="*/ 1392629 h 3960000"/>
              <a:gd name="connsiteX12-81" fmla="*/ 1521788 w 3960440"/>
              <a:gd name="connsiteY12-82" fmla="*/ 1897758 h 3960000"/>
              <a:gd name="connsiteX13-83" fmla="*/ 1339611 w 3960440"/>
              <a:gd name="connsiteY13-84" fmla="*/ 3487664 h 3960000"/>
              <a:gd name="connsiteX14-85" fmla="*/ 1803335 w 3960440"/>
              <a:gd name="connsiteY14-86" fmla="*/ 2485692 h 3960000"/>
              <a:gd name="connsiteX15-87" fmla="*/ 2283619 w 3960440"/>
              <a:gd name="connsiteY15-88" fmla="*/ 2688571 h 3960000"/>
              <a:gd name="connsiteX16-89" fmla="*/ 3144820 w 3960440"/>
              <a:gd name="connsiteY16-90" fmla="*/ 1595509 h 3960000"/>
              <a:gd name="connsiteX17-91" fmla="*/ 2134565 w 3960440"/>
              <a:gd name="connsiteY17-92" fmla="*/ 477605 h 3960000"/>
              <a:gd name="connsiteX18-93" fmla="*/ 1979373 w 3960440"/>
              <a:gd name="connsiteY18-94" fmla="*/ 472350 h 3960000"/>
              <a:gd name="connsiteX19-95" fmla="*/ 436907 w 3960440"/>
              <a:gd name="connsiteY19-96" fmla="*/ 0 h 3960000"/>
              <a:gd name="connsiteX20-97" fmla="*/ 3523533 w 3960440"/>
              <a:gd name="connsiteY20-98" fmla="*/ 0 h 3960000"/>
              <a:gd name="connsiteX21-99" fmla="*/ 3960440 w 3960440"/>
              <a:gd name="connsiteY21-100" fmla="*/ 436907 h 3960000"/>
              <a:gd name="connsiteX22-101" fmla="*/ 3960440 w 3960440"/>
              <a:gd name="connsiteY22-102" fmla="*/ 3523093 h 3960000"/>
              <a:gd name="connsiteX23-103" fmla="*/ 3523533 w 3960440"/>
              <a:gd name="connsiteY23-104" fmla="*/ 3960000 h 3960000"/>
              <a:gd name="connsiteX24-105" fmla="*/ 436907 w 3960440"/>
              <a:gd name="connsiteY24-106" fmla="*/ 3960000 h 3960000"/>
              <a:gd name="connsiteX25-107" fmla="*/ 0 w 3960440"/>
              <a:gd name="connsiteY25-108" fmla="*/ 3523093 h 3960000"/>
              <a:gd name="connsiteX26-109" fmla="*/ 0 w 3960440"/>
              <a:gd name="connsiteY26-110" fmla="*/ 436907 h 3960000"/>
              <a:gd name="connsiteX27-111" fmla="*/ 436907 w 3960440"/>
              <a:gd name="connsiteY27-112" fmla="*/ 0 h 3960000"/>
              <a:gd name="connsiteX0-113" fmla="*/ 1979373 w 3960440"/>
              <a:gd name="connsiteY0-114" fmla="*/ 472350 h 3960000"/>
              <a:gd name="connsiteX1-115" fmla="*/ 813783 w 3960440"/>
              <a:gd name="connsiteY1-116" fmla="*/ 1434034 h 3960000"/>
              <a:gd name="connsiteX2-117" fmla="*/ 1119009 w 3960440"/>
              <a:gd name="connsiteY2-118" fmla="*/ 2222584 h 3960000"/>
              <a:gd name="connsiteX3-119" fmla="*/ 1296382 w 3960440"/>
              <a:gd name="connsiteY3-120" fmla="*/ 1907811 h 3960000"/>
              <a:gd name="connsiteX4-121" fmla="*/ 1182276 w 3960440"/>
              <a:gd name="connsiteY4-122" fmla="*/ 1442314 h 3960000"/>
              <a:gd name="connsiteX5-123" fmla="*/ 2217373 w 3960440"/>
              <a:gd name="connsiteY5-124" fmla="*/ 796414 h 3960000"/>
              <a:gd name="connsiteX6-125" fmla="*/ 2730780 w 3960440"/>
              <a:gd name="connsiteY6-126" fmla="*/ 1554106 h 3960000"/>
              <a:gd name="connsiteX7-127" fmla="*/ 2424394 w 3960440"/>
              <a:gd name="connsiteY7-128" fmla="*/ 2278672 h 3960000"/>
              <a:gd name="connsiteX8-129" fmla="*/ 1910984 w 3960440"/>
              <a:gd name="connsiteY8-130" fmla="*/ 2071653 h 3960000"/>
              <a:gd name="connsiteX9-131" fmla="*/ 2072459 w 3960440"/>
              <a:gd name="connsiteY9-132" fmla="*/ 1512703 h 3960000"/>
              <a:gd name="connsiteX10-133" fmla="*/ 1873721 w 3960440"/>
              <a:gd name="connsiteY10-134" fmla="*/ 1156628 h 3960000"/>
              <a:gd name="connsiteX11-135" fmla="*/ 1525929 w 3960440"/>
              <a:gd name="connsiteY11-136" fmla="*/ 1392629 h 3960000"/>
              <a:gd name="connsiteX12-137" fmla="*/ 1521788 w 3960440"/>
              <a:gd name="connsiteY12-138" fmla="*/ 1897758 h 3960000"/>
              <a:gd name="connsiteX13-139" fmla="*/ 1339611 w 3960440"/>
              <a:gd name="connsiteY13-140" fmla="*/ 3487664 h 3960000"/>
              <a:gd name="connsiteX14-141" fmla="*/ 1803335 w 3960440"/>
              <a:gd name="connsiteY14-142" fmla="*/ 2485692 h 3960000"/>
              <a:gd name="connsiteX15-143" fmla="*/ 2283619 w 3960440"/>
              <a:gd name="connsiteY15-144" fmla="*/ 2688571 h 3960000"/>
              <a:gd name="connsiteX16-145" fmla="*/ 3144820 w 3960440"/>
              <a:gd name="connsiteY16-146" fmla="*/ 1595509 h 3960000"/>
              <a:gd name="connsiteX17-147" fmla="*/ 2134565 w 3960440"/>
              <a:gd name="connsiteY17-148" fmla="*/ 477605 h 3960000"/>
              <a:gd name="connsiteX18-149" fmla="*/ 1979373 w 3960440"/>
              <a:gd name="connsiteY18-150" fmla="*/ 472350 h 3960000"/>
              <a:gd name="connsiteX19-151" fmla="*/ 436907 w 3960440"/>
              <a:gd name="connsiteY19-152" fmla="*/ 0 h 3960000"/>
              <a:gd name="connsiteX20-153" fmla="*/ 3523533 w 3960440"/>
              <a:gd name="connsiteY20-154" fmla="*/ 0 h 3960000"/>
              <a:gd name="connsiteX21-155" fmla="*/ 3960440 w 3960440"/>
              <a:gd name="connsiteY21-156" fmla="*/ 436907 h 3960000"/>
              <a:gd name="connsiteX22-157" fmla="*/ 3960440 w 3960440"/>
              <a:gd name="connsiteY22-158" fmla="*/ 3523093 h 3960000"/>
              <a:gd name="connsiteX23-159" fmla="*/ 3523533 w 3960440"/>
              <a:gd name="connsiteY23-160" fmla="*/ 3960000 h 3960000"/>
              <a:gd name="connsiteX24-161" fmla="*/ 436907 w 3960440"/>
              <a:gd name="connsiteY24-162" fmla="*/ 3960000 h 3960000"/>
              <a:gd name="connsiteX25-163" fmla="*/ 0 w 3960440"/>
              <a:gd name="connsiteY25-164" fmla="*/ 3523093 h 3960000"/>
              <a:gd name="connsiteX26-165" fmla="*/ 0 w 3960440"/>
              <a:gd name="connsiteY26-166" fmla="*/ 436907 h 3960000"/>
              <a:gd name="connsiteX27-167" fmla="*/ 436907 w 3960440"/>
              <a:gd name="connsiteY27-168" fmla="*/ 0 h 3960000"/>
              <a:gd name="connsiteX0-169" fmla="*/ 1979373 w 3960440"/>
              <a:gd name="connsiteY0-170" fmla="*/ 472350 h 3960000"/>
              <a:gd name="connsiteX1-171" fmla="*/ 813783 w 3960440"/>
              <a:gd name="connsiteY1-172" fmla="*/ 1434034 h 3960000"/>
              <a:gd name="connsiteX2-173" fmla="*/ 1119009 w 3960440"/>
              <a:gd name="connsiteY2-174" fmla="*/ 2222584 h 3960000"/>
              <a:gd name="connsiteX3-175" fmla="*/ 1296382 w 3960440"/>
              <a:gd name="connsiteY3-176" fmla="*/ 1907811 h 3960000"/>
              <a:gd name="connsiteX4-177" fmla="*/ 1182276 w 3960440"/>
              <a:gd name="connsiteY4-178" fmla="*/ 1442314 h 3960000"/>
              <a:gd name="connsiteX5-179" fmla="*/ 2217373 w 3960440"/>
              <a:gd name="connsiteY5-180" fmla="*/ 796414 h 3960000"/>
              <a:gd name="connsiteX6-181" fmla="*/ 2730780 w 3960440"/>
              <a:gd name="connsiteY6-182" fmla="*/ 1554106 h 3960000"/>
              <a:gd name="connsiteX7-183" fmla="*/ 2424394 w 3960440"/>
              <a:gd name="connsiteY7-184" fmla="*/ 2278672 h 3960000"/>
              <a:gd name="connsiteX8-185" fmla="*/ 1910984 w 3960440"/>
              <a:gd name="connsiteY8-186" fmla="*/ 2071653 h 3960000"/>
              <a:gd name="connsiteX9-187" fmla="*/ 2072459 w 3960440"/>
              <a:gd name="connsiteY9-188" fmla="*/ 1512703 h 3960000"/>
              <a:gd name="connsiteX10-189" fmla="*/ 1873721 w 3960440"/>
              <a:gd name="connsiteY10-190" fmla="*/ 1156628 h 3960000"/>
              <a:gd name="connsiteX11-191" fmla="*/ 1525929 w 3960440"/>
              <a:gd name="connsiteY11-192" fmla="*/ 1392629 h 3960000"/>
              <a:gd name="connsiteX12-193" fmla="*/ 1521788 w 3960440"/>
              <a:gd name="connsiteY12-194" fmla="*/ 1897758 h 3960000"/>
              <a:gd name="connsiteX13-195" fmla="*/ 1339611 w 3960440"/>
              <a:gd name="connsiteY13-196" fmla="*/ 3487664 h 3960000"/>
              <a:gd name="connsiteX14-197" fmla="*/ 1803335 w 3960440"/>
              <a:gd name="connsiteY14-198" fmla="*/ 2485692 h 3960000"/>
              <a:gd name="connsiteX15-199" fmla="*/ 2283619 w 3960440"/>
              <a:gd name="connsiteY15-200" fmla="*/ 2688571 h 3960000"/>
              <a:gd name="connsiteX16-201" fmla="*/ 3144820 w 3960440"/>
              <a:gd name="connsiteY16-202" fmla="*/ 1595509 h 3960000"/>
              <a:gd name="connsiteX17-203" fmla="*/ 2134565 w 3960440"/>
              <a:gd name="connsiteY17-204" fmla="*/ 477605 h 3960000"/>
              <a:gd name="connsiteX18-205" fmla="*/ 1979373 w 3960440"/>
              <a:gd name="connsiteY18-206" fmla="*/ 472350 h 3960000"/>
              <a:gd name="connsiteX19-207" fmla="*/ 436907 w 3960440"/>
              <a:gd name="connsiteY19-208" fmla="*/ 0 h 3960000"/>
              <a:gd name="connsiteX20-209" fmla="*/ 3523533 w 3960440"/>
              <a:gd name="connsiteY20-210" fmla="*/ 0 h 3960000"/>
              <a:gd name="connsiteX21-211" fmla="*/ 3960440 w 3960440"/>
              <a:gd name="connsiteY21-212" fmla="*/ 436907 h 3960000"/>
              <a:gd name="connsiteX22-213" fmla="*/ 3960440 w 3960440"/>
              <a:gd name="connsiteY22-214" fmla="*/ 3523093 h 3960000"/>
              <a:gd name="connsiteX23-215" fmla="*/ 3523533 w 3960440"/>
              <a:gd name="connsiteY23-216" fmla="*/ 3960000 h 3960000"/>
              <a:gd name="connsiteX24-217" fmla="*/ 436907 w 3960440"/>
              <a:gd name="connsiteY24-218" fmla="*/ 3960000 h 3960000"/>
              <a:gd name="connsiteX25-219" fmla="*/ 0 w 3960440"/>
              <a:gd name="connsiteY25-220" fmla="*/ 3523093 h 3960000"/>
              <a:gd name="connsiteX26-221" fmla="*/ 0 w 3960440"/>
              <a:gd name="connsiteY26-222" fmla="*/ 436907 h 3960000"/>
              <a:gd name="connsiteX27-223" fmla="*/ 436907 w 3960440"/>
              <a:gd name="connsiteY27-224" fmla="*/ 0 h 3960000"/>
              <a:gd name="connsiteX0-225" fmla="*/ 1979373 w 3960440"/>
              <a:gd name="connsiteY0-226" fmla="*/ 472350 h 3960000"/>
              <a:gd name="connsiteX1-227" fmla="*/ 813783 w 3960440"/>
              <a:gd name="connsiteY1-228" fmla="*/ 1434034 h 3960000"/>
              <a:gd name="connsiteX2-229" fmla="*/ 1119009 w 3960440"/>
              <a:gd name="connsiteY2-230" fmla="*/ 2222584 h 3960000"/>
              <a:gd name="connsiteX3-231" fmla="*/ 1296382 w 3960440"/>
              <a:gd name="connsiteY3-232" fmla="*/ 1907811 h 3960000"/>
              <a:gd name="connsiteX4-233" fmla="*/ 1182276 w 3960440"/>
              <a:gd name="connsiteY4-234" fmla="*/ 1442314 h 3960000"/>
              <a:gd name="connsiteX5-235" fmla="*/ 2217373 w 3960440"/>
              <a:gd name="connsiteY5-236" fmla="*/ 796414 h 3960000"/>
              <a:gd name="connsiteX6-237" fmla="*/ 2730780 w 3960440"/>
              <a:gd name="connsiteY6-238" fmla="*/ 1554106 h 3960000"/>
              <a:gd name="connsiteX7-239" fmla="*/ 2424394 w 3960440"/>
              <a:gd name="connsiteY7-240" fmla="*/ 2278672 h 3960000"/>
              <a:gd name="connsiteX8-241" fmla="*/ 1910984 w 3960440"/>
              <a:gd name="connsiteY8-242" fmla="*/ 2071653 h 3960000"/>
              <a:gd name="connsiteX9-243" fmla="*/ 2072459 w 3960440"/>
              <a:gd name="connsiteY9-244" fmla="*/ 1512703 h 3960000"/>
              <a:gd name="connsiteX10-245" fmla="*/ 1873721 w 3960440"/>
              <a:gd name="connsiteY10-246" fmla="*/ 1156628 h 3960000"/>
              <a:gd name="connsiteX11-247" fmla="*/ 1525929 w 3960440"/>
              <a:gd name="connsiteY11-248" fmla="*/ 1392629 h 3960000"/>
              <a:gd name="connsiteX12-249" fmla="*/ 1521788 w 3960440"/>
              <a:gd name="connsiteY12-250" fmla="*/ 1897758 h 3960000"/>
              <a:gd name="connsiteX13-251" fmla="*/ 1339611 w 3960440"/>
              <a:gd name="connsiteY13-252" fmla="*/ 3487664 h 3960000"/>
              <a:gd name="connsiteX14-253" fmla="*/ 1803335 w 3960440"/>
              <a:gd name="connsiteY14-254" fmla="*/ 2485692 h 3960000"/>
              <a:gd name="connsiteX15-255" fmla="*/ 2283619 w 3960440"/>
              <a:gd name="connsiteY15-256" fmla="*/ 2688571 h 3960000"/>
              <a:gd name="connsiteX16-257" fmla="*/ 3144820 w 3960440"/>
              <a:gd name="connsiteY16-258" fmla="*/ 1595509 h 3960000"/>
              <a:gd name="connsiteX17-259" fmla="*/ 2134565 w 3960440"/>
              <a:gd name="connsiteY17-260" fmla="*/ 477605 h 3960000"/>
              <a:gd name="connsiteX18-261" fmla="*/ 1979373 w 3960440"/>
              <a:gd name="connsiteY18-262" fmla="*/ 472350 h 3960000"/>
              <a:gd name="connsiteX19-263" fmla="*/ 436907 w 3960440"/>
              <a:gd name="connsiteY19-264" fmla="*/ 0 h 3960000"/>
              <a:gd name="connsiteX20-265" fmla="*/ 3523533 w 3960440"/>
              <a:gd name="connsiteY20-266" fmla="*/ 0 h 3960000"/>
              <a:gd name="connsiteX21-267" fmla="*/ 3960440 w 3960440"/>
              <a:gd name="connsiteY21-268" fmla="*/ 436907 h 3960000"/>
              <a:gd name="connsiteX22-269" fmla="*/ 3960440 w 3960440"/>
              <a:gd name="connsiteY22-270" fmla="*/ 3523093 h 3960000"/>
              <a:gd name="connsiteX23-271" fmla="*/ 3523533 w 3960440"/>
              <a:gd name="connsiteY23-272" fmla="*/ 3960000 h 3960000"/>
              <a:gd name="connsiteX24-273" fmla="*/ 436907 w 3960440"/>
              <a:gd name="connsiteY24-274" fmla="*/ 3960000 h 3960000"/>
              <a:gd name="connsiteX25-275" fmla="*/ 0 w 3960440"/>
              <a:gd name="connsiteY25-276" fmla="*/ 3523093 h 3960000"/>
              <a:gd name="connsiteX26-277" fmla="*/ 0 w 3960440"/>
              <a:gd name="connsiteY26-278" fmla="*/ 436907 h 3960000"/>
              <a:gd name="connsiteX27-279" fmla="*/ 436907 w 3960440"/>
              <a:gd name="connsiteY27-280" fmla="*/ 0 h 3960000"/>
              <a:gd name="connsiteX0-281" fmla="*/ 1979373 w 3960440"/>
              <a:gd name="connsiteY0-282" fmla="*/ 472350 h 3960000"/>
              <a:gd name="connsiteX1-283" fmla="*/ 813783 w 3960440"/>
              <a:gd name="connsiteY1-284" fmla="*/ 1434034 h 3960000"/>
              <a:gd name="connsiteX2-285" fmla="*/ 1119009 w 3960440"/>
              <a:gd name="connsiteY2-286" fmla="*/ 2222584 h 3960000"/>
              <a:gd name="connsiteX3-287" fmla="*/ 1296382 w 3960440"/>
              <a:gd name="connsiteY3-288" fmla="*/ 1907811 h 3960000"/>
              <a:gd name="connsiteX4-289" fmla="*/ 1182276 w 3960440"/>
              <a:gd name="connsiteY4-290" fmla="*/ 1442314 h 3960000"/>
              <a:gd name="connsiteX5-291" fmla="*/ 2217373 w 3960440"/>
              <a:gd name="connsiteY5-292" fmla="*/ 838586 h 3960000"/>
              <a:gd name="connsiteX6-293" fmla="*/ 2730780 w 3960440"/>
              <a:gd name="connsiteY6-294" fmla="*/ 1554106 h 3960000"/>
              <a:gd name="connsiteX7-295" fmla="*/ 2424394 w 3960440"/>
              <a:gd name="connsiteY7-296" fmla="*/ 2278672 h 3960000"/>
              <a:gd name="connsiteX8-297" fmla="*/ 1910984 w 3960440"/>
              <a:gd name="connsiteY8-298" fmla="*/ 2071653 h 3960000"/>
              <a:gd name="connsiteX9-299" fmla="*/ 2072459 w 3960440"/>
              <a:gd name="connsiteY9-300" fmla="*/ 1512703 h 3960000"/>
              <a:gd name="connsiteX10-301" fmla="*/ 1873721 w 3960440"/>
              <a:gd name="connsiteY10-302" fmla="*/ 1156628 h 3960000"/>
              <a:gd name="connsiteX11-303" fmla="*/ 1525929 w 3960440"/>
              <a:gd name="connsiteY11-304" fmla="*/ 1392629 h 3960000"/>
              <a:gd name="connsiteX12-305" fmla="*/ 1521788 w 3960440"/>
              <a:gd name="connsiteY12-306" fmla="*/ 1897758 h 3960000"/>
              <a:gd name="connsiteX13-307" fmla="*/ 1339611 w 3960440"/>
              <a:gd name="connsiteY13-308" fmla="*/ 3487664 h 3960000"/>
              <a:gd name="connsiteX14-309" fmla="*/ 1803335 w 3960440"/>
              <a:gd name="connsiteY14-310" fmla="*/ 2485692 h 3960000"/>
              <a:gd name="connsiteX15-311" fmla="*/ 2283619 w 3960440"/>
              <a:gd name="connsiteY15-312" fmla="*/ 2688571 h 3960000"/>
              <a:gd name="connsiteX16-313" fmla="*/ 3144820 w 3960440"/>
              <a:gd name="connsiteY16-314" fmla="*/ 1595509 h 3960000"/>
              <a:gd name="connsiteX17-315" fmla="*/ 2134565 w 3960440"/>
              <a:gd name="connsiteY17-316" fmla="*/ 477605 h 3960000"/>
              <a:gd name="connsiteX18-317" fmla="*/ 1979373 w 3960440"/>
              <a:gd name="connsiteY18-318" fmla="*/ 472350 h 3960000"/>
              <a:gd name="connsiteX19-319" fmla="*/ 436907 w 3960440"/>
              <a:gd name="connsiteY19-320" fmla="*/ 0 h 3960000"/>
              <a:gd name="connsiteX20-321" fmla="*/ 3523533 w 3960440"/>
              <a:gd name="connsiteY20-322" fmla="*/ 0 h 3960000"/>
              <a:gd name="connsiteX21-323" fmla="*/ 3960440 w 3960440"/>
              <a:gd name="connsiteY21-324" fmla="*/ 436907 h 3960000"/>
              <a:gd name="connsiteX22-325" fmla="*/ 3960440 w 3960440"/>
              <a:gd name="connsiteY22-326" fmla="*/ 3523093 h 3960000"/>
              <a:gd name="connsiteX23-327" fmla="*/ 3523533 w 3960440"/>
              <a:gd name="connsiteY23-328" fmla="*/ 3960000 h 3960000"/>
              <a:gd name="connsiteX24-329" fmla="*/ 436907 w 3960440"/>
              <a:gd name="connsiteY24-330" fmla="*/ 3960000 h 3960000"/>
              <a:gd name="connsiteX25-331" fmla="*/ 0 w 3960440"/>
              <a:gd name="connsiteY25-332" fmla="*/ 3523093 h 3960000"/>
              <a:gd name="connsiteX26-333" fmla="*/ 0 w 3960440"/>
              <a:gd name="connsiteY26-334" fmla="*/ 436907 h 3960000"/>
              <a:gd name="connsiteX27-335" fmla="*/ 436907 w 3960440"/>
              <a:gd name="connsiteY27-336" fmla="*/ 0 h 3960000"/>
              <a:gd name="connsiteX0-337" fmla="*/ 1979373 w 3960440"/>
              <a:gd name="connsiteY0-338" fmla="*/ 472350 h 3960000"/>
              <a:gd name="connsiteX1-339" fmla="*/ 813783 w 3960440"/>
              <a:gd name="connsiteY1-340" fmla="*/ 1434034 h 3960000"/>
              <a:gd name="connsiteX2-341" fmla="*/ 1119009 w 3960440"/>
              <a:gd name="connsiteY2-342" fmla="*/ 2222584 h 3960000"/>
              <a:gd name="connsiteX3-343" fmla="*/ 1296382 w 3960440"/>
              <a:gd name="connsiteY3-344" fmla="*/ 1907811 h 3960000"/>
              <a:gd name="connsiteX4-345" fmla="*/ 1234998 w 3960440"/>
              <a:gd name="connsiteY4-346" fmla="*/ 1431771 h 3960000"/>
              <a:gd name="connsiteX5-347" fmla="*/ 2217373 w 3960440"/>
              <a:gd name="connsiteY5-348" fmla="*/ 838586 h 3960000"/>
              <a:gd name="connsiteX6-349" fmla="*/ 2730780 w 3960440"/>
              <a:gd name="connsiteY6-350" fmla="*/ 1554106 h 3960000"/>
              <a:gd name="connsiteX7-351" fmla="*/ 2424394 w 3960440"/>
              <a:gd name="connsiteY7-352" fmla="*/ 2278672 h 3960000"/>
              <a:gd name="connsiteX8-353" fmla="*/ 1910984 w 3960440"/>
              <a:gd name="connsiteY8-354" fmla="*/ 2071653 h 3960000"/>
              <a:gd name="connsiteX9-355" fmla="*/ 2072459 w 3960440"/>
              <a:gd name="connsiteY9-356" fmla="*/ 1512703 h 3960000"/>
              <a:gd name="connsiteX10-357" fmla="*/ 1873721 w 3960440"/>
              <a:gd name="connsiteY10-358" fmla="*/ 1156628 h 3960000"/>
              <a:gd name="connsiteX11-359" fmla="*/ 1525929 w 3960440"/>
              <a:gd name="connsiteY11-360" fmla="*/ 1392629 h 3960000"/>
              <a:gd name="connsiteX12-361" fmla="*/ 1521788 w 3960440"/>
              <a:gd name="connsiteY12-362" fmla="*/ 1897758 h 3960000"/>
              <a:gd name="connsiteX13-363" fmla="*/ 1339611 w 3960440"/>
              <a:gd name="connsiteY13-364" fmla="*/ 3487664 h 3960000"/>
              <a:gd name="connsiteX14-365" fmla="*/ 1803335 w 3960440"/>
              <a:gd name="connsiteY14-366" fmla="*/ 2485692 h 3960000"/>
              <a:gd name="connsiteX15-367" fmla="*/ 2283619 w 3960440"/>
              <a:gd name="connsiteY15-368" fmla="*/ 2688571 h 3960000"/>
              <a:gd name="connsiteX16-369" fmla="*/ 3144820 w 3960440"/>
              <a:gd name="connsiteY16-370" fmla="*/ 1595509 h 3960000"/>
              <a:gd name="connsiteX17-371" fmla="*/ 2134565 w 3960440"/>
              <a:gd name="connsiteY17-372" fmla="*/ 477605 h 3960000"/>
              <a:gd name="connsiteX18-373" fmla="*/ 1979373 w 3960440"/>
              <a:gd name="connsiteY18-374" fmla="*/ 472350 h 3960000"/>
              <a:gd name="connsiteX19-375" fmla="*/ 436907 w 3960440"/>
              <a:gd name="connsiteY19-376" fmla="*/ 0 h 3960000"/>
              <a:gd name="connsiteX20-377" fmla="*/ 3523533 w 3960440"/>
              <a:gd name="connsiteY20-378" fmla="*/ 0 h 3960000"/>
              <a:gd name="connsiteX21-379" fmla="*/ 3960440 w 3960440"/>
              <a:gd name="connsiteY21-380" fmla="*/ 436907 h 3960000"/>
              <a:gd name="connsiteX22-381" fmla="*/ 3960440 w 3960440"/>
              <a:gd name="connsiteY22-382" fmla="*/ 3523093 h 3960000"/>
              <a:gd name="connsiteX23-383" fmla="*/ 3523533 w 3960440"/>
              <a:gd name="connsiteY23-384" fmla="*/ 3960000 h 3960000"/>
              <a:gd name="connsiteX24-385" fmla="*/ 436907 w 3960440"/>
              <a:gd name="connsiteY24-386" fmla="*/ 3960000 h 3960000"/>
              <a:gd name="connsiteX25-387" fmla="*/ 0 w 3960440"/>
              <a:gd name="connsiteY25-388" fmla="*/ 3523093 h 3960000"/>
              <a:gd name="connsiteX26-389" fmla="*/ 0 w 3960440"/>
              <a:gd name="connsiteY26-390" fmla="*/ 436907 h 3960000"/>
              <a:gd name="connsiteX27-391" fmla="*/ 436907 w 3960440"/>
              <a:gd name="connsiteY27-392" fmla="*/ 0 h 3960000"/>
              <a:gd name="connsiteX0-393" fmla="*/ 1979373 w 3960440"/>
              <a:gd name="connsiteY0-394" fmla="*/ 472350 h 3960000"/>
              <a:gd name="connsiteX1-395" fmla="*/ 813783 w 3960440"/>
              <a:gd name="connsiteY1-396" fmla="*/ 1434034 h 3960000"/>
              <a:gd name="connsiteX2-397" fmla="*/ 1119009 w 3960440"/>
              <a:gd name="connsiteY2-398" fmla="*/ 2222584 h 3960000"/>
              <a:gd name="connsiteX3-399" fmla="*/ 1296382 w 3960440"/>
              <a:gd name="connsiteY3-400" fmla="*/ 1907811 h 3960000"/>
              <a:gd name="connsiteX4-401" fmla="*/ 1234998 w 3960440"/>
              <a:gd name="connsiteY4-402" fmla="*/ 1431771 h 3960000"/>
              <a:gd name="connsiteX5-403" fmla="*/ 2217373 w 3960440"/>
              <a:gd name="connsiteY5-404" fmla="*/ 838586 h 3960000"/>
              <a:gd name="connsiteX6-405" fmla="*/ 2730780 w 3960440"/>
              <a:gd name="connsiteY6-406" fmla="*/ 1554106 h 3960000"/>
              <a:gd name="connsiteX7-407" fmla="*/ 2424394 w 3960440"/>
              <a:gd name="connsiteY7-408" fmla="*/ 2278672 h 3960000"/>
              <a:gd name="connsiteX8-409" fmla="*/ 1910984 w 3960440"/>
              <a:gd name="connsiteY8-410" fmla="*/ 2071653 h 3960000"/>
              <a:gd name="connsiteX9-411" fmla="*/ 2072459 w 3960440"/>
              <a:gd name="connsiteY9-412" fmla="*/ 1512703 h 3960000"/>
              <a:gd name="connsiteX10-413" fmla="*/ 1915898 w 3960440"/>
              <a:gd name="connsiteY10-414" fmla="*/ 1219889 h 3960000"/>
              <a:gd name="connsiteX11-415" fmla="*/ 1525929 w 3960440"/>
              <a:gd name="connsiteY11-416" fmla="*/ 1392629 h 3960000"/>
              <a:gd name="connsiteX12-417" fmla="*/ 1521788 w 3960440"/>
              <a:gd name="connsiteY12-418" fmla="*/ 1897758 h 3960000"/>
              <a:gd name="connsiteX13-419" fmla="*/ 1339611 w 3960440"/>
              <a:gd name="connsiteY13-420" fmla="*/ 3487664 h 3960000"/>
              <a:gd name="connsiteX14-421" fmla="*/ 1803335 w 3960440"/>
              <a:gd name="connsiteY14-422" fmla="*/ 2485692 h 3960000"/>
              <a:gd name="connsiteX15-423" fmla="*/ 2283619 w 3960440"/>
              <a:gd name="connsiteY15-424" fmla="*/ 2688571 h 3960000"/>
              <a:gd name="connsiteX16-425" fmla="*/ 3144820 w 3960440"/>
              <a:gd name="connsiteY16-426" fmla="*/ 1595509 h 3960000"/>
              <a:gd name="connsiteX17-427" fmla="*/ 2134565 w 3960440"/>
              <a:gd name="connsiteY17-428" fmla="*/ 477605 h 3960000"/>
              <a:gd name="connsiteX18-429" fmla="*/ 1979373 w 3960440"/>
              <a:gd name="connsiteY18-430" fmla="*/ 472350 h 3960000"/>
              <a:gd name="connsiteX19-431" fmla="*/ 436907 w 3960440"/>
              <a:gd name="connsiteY19-432" fmla="*/ 0 h 3960000"/>
              <a:gd name="connsiteX20-433" fmla="*/ 3523533 w 3960440"/>
              <a:gd name="connsiteY20-434" fmla="*/ 0 h 3960000"/>
              <a:gd name="connsiteX21-435" fmla="*/ 3960440 w 3960440"/>
              <a:gd name="connsiteY21-436" fmla="*/ 436907 h 3960000"/>
              <a:gd name="connsiteX22-437" fmla="*/ 3960440 w 3960440"/>
              <a:gd name="connsiteY22-438" fmla="*/ 3523093 h 3960000"/>
              <a:gd name="connsiteX23-439" fmla="*/ 3523533 w 3960440"/>
              <a:gd name="connsiteY23-440" fmla="*/ 3960000 h 3960000"/>
              <a:gd name="connsiteX24-441" fmla="*/ 436907 w 3960440"/>
              <a:gd name="connsiteY24-442" fmla="*/ 3960000 h 3960000"/>
              <a:gd name="connsiteX25-443" fmla="*/ 0 w 3960440"/>
              <a:gd name="connsiteY25-444" fmla="*/ 3523093 h 3960000"/>
              <a:gd name="connsiteX26-445" fmla="*/ 0 w 3960440"/>
              <a:gd name="connsiteY26-446" fmla="*/ 436907 h 3960000"/>
              <a:gd name="connsiteX27-447" fmla="*/ 436907 w 3960440"/>
              <a:gd name="connsiteY27-448" fmla="*/ 0 h 3960000"/>
              <a:gd name="connsiteX0-449" fmla="*/ 1979373 w 3960440"/>
              <a:gd name="connsiteY0-450" fmla="*/ 472350 h 3960000"/>
              <a:gd name="connsiteX1-451" fmla="*/ 813783 w 3960440"/>
              <a:gd name="connsiteY1-452" fmla="*/ 1434034 h 3960000"/>
              <a:gd name="connsiteX2-453" fmla="*/ 1119009 w 3960440"/>
              <a:gd name="connsiteY2-454" fmla="*/ 2222584 h 3960000"/>
              <a:gd name="connsiteX3-455" fmla="*/ 1296382 w 3960440"/>
              <a:gd name="connsiteY3-456" fmla="*/ 1907811 h 3960000"/>
              <a:gd name="connsiteX4-457" fmla="*/ 1234998 w 3960440"/>
              <a:gd name="connsiteY4-458" fmla="*/ 1431771 h 3960000"/>
              <a:gd name="connsiteX5-459" fmla="*/ 2217373 w 3960440"/>
              <a:gd name="connsiteY5-460" fmla="*/ 838586 h 3960000"/>
              <a:gd name="connsiteX6-461" fmla="*/ 2730780 w 3960440"/>
              <a:gd name="connsiteY6-462" fmla="*/ 1554106 h 3960000"/>
              <a:gd name="connsiteX7-463" fmla="*/ 2424394 w 3960440"/>
              <a:gd name="connsiteY7-464" fmla="*/ 2278672 h 3960000"/>
              <a:gd name="connsiteX8-465" fmla="*/ 1910984 w 3960440"/>
              <a:gd name="connsiteY8-466" fmla="*/ 2071653 h 3960000"/>
              <a:gd name="connsiteX9-467" fmla="*/ 2072459 w 3960440"/>
              <a:gd name="connsiteY9-468" fmla="*/ 1512703 h 3960000"/>
              <a:gd name="connsiteX10-469" fmla="*/ 1915898 w 3960440"/>
              <a:gd name="connsiteY10-470" fmla="*/ 1219889 h 3960000"/>
              <a:gd name="connsiteX11-471" fmla="*/ 1589196 w 3960440"/>
              <a:gd name="connsiteY11-472" fmla="*/ 1434803 h 3960000"/>
              <a:gd name="connsiteX12-473" fmla="*/ 1521788 w 3960440"/>
              <a:gd name="connsiteY12-474" fmla="*/ 1897758 h 3960000"/>
              <a:gd name="connsiteX13-475" fmla="*/ 1339611 w 3960440"/>
              <a:gd name="connsiteY13-476" fmla="*/ 3487664 h 3960000"/>
              <a:gd name="connsiteX14-477" fmla="*/ 1803335 w 3960440"/>
              <a:gd name="connsiteY14-478" fmla="*/ 2485692 h 3960000"/>
              <a:gd name="connsiteX15-479" fmla="*/ 2283619 w 3960440"/>
              <a:gd name="connsiteY15-480" fmla="*/ 2688571 h 3960000"/>
              <a:gd name="connsiteX16-481" fmla="*/ 3144820 w 3960440"/>
              <a:gd name="connsiteY16-482" fmla="*/ 1595509 h 3960000"/>
              <a:gd name="connsiteX17-483" fmla="*/ 2134565 w 3960440"/>
              <a:gd name="connsiteY17-484" fmla="*/ 477605 h 3960000"/>
              <a:gd name="connsiteX18-485" fmla="*/ 1979373 w 3960440"/>
              <a:gd name="connsiteY18-486" fmla="*/ 472350 h 3960000"/>
              <a:gd name="connsiteX19-487" fmla="*/ 436907 w 3960440"/>
              <a:gd name="connsiteY19-488" fmla="*/ 0 h 3960000"/>
              <a:gd name="connsiteX20-489" fmla="*/ 3523533 w 3960440"/>
              <a:gd name="connsiteY20-490" fmla="*/ 0 h 3960000"/>
              <a:gd name="connsiteX21-491" fmla="*/ 3960440 w 3960440"/>
              <a:gd name="connsiteY21-492" fmla="*/ 436907 h 3960000"/>
              <a:gd name="connsiteX22-493" fmla="*/ 3960440 w 3960440"/>
              <a:gd name="connsiteY22-494" fmla="*/ 3523093 h 3960000"/>
              <a:gd name="connsiteX23-495" fmla="*/ 3523533 w 3960440"/>
              <a:gd name="connsiteY23-496" fmla="*/ 3960000 h 3960000"/>
              <a:gd name="connsiteX24-497" fmla="*/ 436907 w 3960440"/>
              <a:gd name="connsiteY24-498" fmla="*/ 3960000 h 3960000"/>
              <a:gd name="connsiteX25-499" fmla="*/ 0 w 3960440"/>
              <a:gd name="connsiteY25-500" fmla="*/ 3523093 h 3960000"/>
              <a:gd name="connsiteX26-501" fmla="*/ 0 w 3960440"/>
              <a:gd name="connsiteY26-502" fmla="*/ 436907 h 3960000"/>
              <a:gd name="connsiteX27-503" fmla="*/ 436907 w 3960440"/>
              <a:gd name="connsiteY27-504" fmla="*/ 0 h 3960000"/>
              <a:gd name="connsiteX0-505" fmla="*/ 1979373 w 3960440"/>
              <a:gd name="connsiteY0-506" fmla="*/ 472350 h 3960000"/>
              <a:gd name="connsiteX1-507" fmla="*/ 813783 w 3960440"/>
              <a:gd name="connsiteY1-508" fmla="*/ 1434034 h 3960000"/>
              <a:gd name="connsiteX2-509" fmla="*/ 1119009 w 3960440"/>
              <a:gd name="connsiteY2-510" fmla="*/ 2222584 h 3960000"/>
              <a:gd name="connsiteX3-511" fmla="*/ 1296382 w 3960440"/>
              <a:gd name="connsiteY3-512" fmla="*/ 1907811 h 3960000"/>
              <a:gd name="connsiteX4-513" fmla="*/ 1234998 w 3960440"/>
              <a:gd name="connsiteY4-514" fmla="*/ 1431771 h 3960000"/>
              <a:gd name="connsiteX5-515" fmla="*/ 2217373 w 3960440"/>
              <a:gd name="connsiteY5-516" fmla="*/ 838586 h 3960000"/>
              <a:gd name="connsiteX6-517" fmla="*/ 2730780 w 3960440"/>
              <a:gd name="connsiteY6-518" fmla="*/ 1554106 h 3960000"/>
              <a:gd name="connsiteX7-519" fmla="*/ 2424394 w 3960440"/>
              <a:gd name="connsiteY7-520" fmla="*/ 2278672 h 3960000"/>
              <a:gd name="connsiteX8-521" fmla="*/ 1910984 w 3960440"/>
              <a:gd name="connsiteY8-522" fmla="*/ 2071653 h 3960000"/>
              <a:gd name="connsiteX9-523" fmla="*/ 2072459 w 3960440"/>
              <a:gd name="connsiteY9-524" fmla="*/ 1512703 h 3960000"/>
              <a:gd name="connsiteX10-525" fmla="*/ 1915898 w 3960440"/>
              <a:gd name="connsiteY10-526" fmla="*/ 1219889 h 3960000"/>
              <a:gd name="connsiteX11-527" fmla="*/ 1589196 w 3960440"/>
              <a:gd name="connsiteY11-528" fmla="*/ 1434803 h 3960000"/>
              <a:gd name="connsiteX12-529" fmla="*/ 1574511 w 3960440"/>
              <a:gd name="connsiteY12-530" fmla="*/ 1939931 h 3960000"/>
              <a:gd name="connsiteX13-531" fmla="*/ 1339611 w 3960440"/>
              <a:gd name="connsiteY13-532" fmla="*/ 3487664 h 3960000"/>
              <a:gd name="connsiteX14-533" fmla="*/ 1803335 w 3960440"/>
              <a:gd name="connsiteY14-534" fmla="*/ 2485692 h 3960000"/>
              <a:gd name="connsiteX15-535" fmla="*/ 2283619 w 3960440"/>
              <a:gd name="connsiteY15-536" fmla="*/ 2688571 h 3960000"/>
              <a:gd name="connsiteX16-537" fmla="*/ 3144820 w 3960440"/>
              <a:gd name="connsiteY16-538" fmla="*/ 1595509 h 3960000"/>
              <a:gd name="connsiteX17-539" fmla="*/ 2134565 w 3960440"/>
              <a:gd name="connsiteY17-540" fmla="*/ 477605 h 3960000"/>
              <a:gd name="connsiteX18-541" fmla="*/ 1979373 w 3960440"/>
              <a:gd name="connsiteY18-542" fmla="*/ 472350 h 3960000"/>
              <a:gd name="connsiteX19-543" fmla="*/ 436907 w 3960440"/>
              <a:gd name="connsiteY19-544" fmla="*/ 0 h 3960000"/>
              <a:gd name="connsiteX20-545" fmla="*/ 3523533 w 3960440"/>
              <a:gd name="connsiteY20-546" fmla="*/ 0 h 3960000"/>
              <a:gd name="connsiteX21-547" fmla="*/ 3960440 w 3960440"/>
              <a:gd name="connsiteY21-548" fmla="*/ 436907 h 3960000"/>
              <a:gd name="connsiteX22-549" fmla="*/ 3960440 w 3960440"/>
              <a:gd name="connsiteY22-550" fmla="*/ 3523093 h 3960000"/>
              <a:gd name="connsiteX23-551" fmla="*/ 3523533 w 3960440"/>
              <a:gd name="connsiteY23-552" fmla="*/ 3960000 h 3960000"/>
              <a:gd name="connsiteX24-553" fmla="*/ 436907 w 3960440"/>
              <a:gd name="connsiteY24-554" fmla="*/ 3960000 h 3960000"/>
              <a:gd name="connsiteX25-555" fmla="*/ 0 w 3960440"/>
              <a:gd name="connsiteY25-556" fmla="*/ 3523093 h 3960000"/>
              <a:gd name="connsiteX26-557" fmla="*/ 0 w 3960440"/>
              <a:gd name="connsiteY26-558" fmla="*/ 436907 h 3960000"/>
              <a:gd name="connsiteX27-559" fmla="*/ 436907 w 3960440"/>
              <a:gd name="connsiteY27-560" fmla="*/ 0 h 3960000"/>
              <a:gd name="connsiteX0-561" fmla="*/ 1979373 w 3960440"/>
              <a:gd name="connsiteY0-562" fmla="*/ 472350 h 3960000"/>
              <a:gd name="connsiteX1-563" fmla="*/ 813783 w 3960440"/>
              <a:gd name="connsiteY1-564" fmla="*/ 1434034 h 3960000"/>
              <a:gd name="connsiteX2-565" fmla="*/ 1119009 w 3960440"/>
              <a:gd name="connsiteY2-566" fmla="*/ 2222584 h 3960000"/>
              <a:gd name="connsiteX3-567" fmla="*/ 1296382 w 3960440"/>
              <a:gd name="connsiteY3-568" fmla="*/ 1907811 h 3960000"/>
              <a:gd name="connsiteX4-569" fmla="*/ 1234998 w 3960440"/>
              <a:gd name="connsiteY4-570" fmla="*/ 1431771 h 3960000"/>
              <a:gd name="connsiteX5-571" fmla="*/ 2217373 w 3960440"/>
              <a:gd name="connsiteY5-572" fmla="*/ 838586 h 3960000"/>
              <a:gd name="connsiteX6-573" fmla="*/ 2730780 w 3960440"/>
              <a:gd name="connsiteY6-574" fmla="*/ 1554106 h 3960000"/>
              <a:gd name="connsiteX7-575" fmla="*/ 2424394 w 3960440"/>
              <a:gd name="connsiteY7-576" fmla="*/ 2278672 h 3960000"/>
              <a:gd name="connsiteX8-577" fmla="*/ 1910984 w 3960440"/>
              <a:gd name="connsiteY8-578" fmla="*/ 2071653 h 3960000"/>
              <a:gd name="connsiteX9-579" fmla="*/ 2072459 w 3960440"/>
              <a:gd name="connsiteY9-580" fmla="*/ 1512703 h 3960000"/>
              <a:gd name="connsiteX10-581" fmla="*/ 1915898 w 3960440"/>
              <a:gd name="connsiteY10-582" fmla="*/ 1219889 h 3960000"/>
              <a:gd name="connsiteX11-583" fmla="*/ 1589196 w 3960440"/>
              <a:gd name="connsiteY11-584" fmla="*/ 1434803 h 3960000"/>
              <a:gd name="connsiteX12-585" fmla="*/ 1574511 w 3960440"/>
              <a:gd name="connsiteY12-586" fmla="*/ 1939931 h 3960000"/>
              <a:gd name="connsiteX13-587" fmla="*/ 1339611 w 3960440"/>
              <a:gd name="connsiteY13-588" fmla="*/ 3487664 h 3960000"/>
              <a:gd name="connsiteX14-589" fmla="*/ 1866603 w 3960440"/>
              <a:gd name="connsiteY14-590" fmla="*/ 2506778 h 3960000"/>
              <a:gd name="connsiteX15-591" fmla="*/ 2283619 w 3960440"/>
              <a:gd name="connsiteY15-592" fmla="*/ 2688571 h 3960000"/>
              <a:gd name="connsiteX16-593" fmla="*/ 3144820 w 3960440"/>
              <a:gd name="connsiteY16-594" fmla="*/ 1595509 h 3960000"/>
              <a:gd name="connsiteX17-595" fmla="*/ 2134565 w 3960440"/>
              <a:gd name="connsiteY17-596" fmla="*/ 477605 h 3960000"/>
              <a:gd name="connsiteX18-597" fmla="*/ 1979373 w 3960440"/>
              <a:gd name="connsiteY18-598" fmla="*/ 472350 h 3960000"/>
              <a:gd name="connsiteX19-599" fmla="*/ 436907 w 3960440"/>
              <a:gd name="connsiteY19-600" fmla="*/ 0 h 3960000"/>
              <a:gd name="connsiteX20-601" fmla="*/ 3523533 w 3960440"/>
              <a:gd name="connsiteY20-602" fmla="*/ 0 h 3960000"/>
              <a:gd name="connsiteX21-603" fmla="*/ 3960440 w 3960440"/>
              <a:gd name="connsiteY21-604" fmla="*/ 436907 h 3960000"/>
              <a:gd name="connsiteX22-605" fmla="*/ 3960440 w 3960440"/>
              <a:gd name="connsiteY22-606" fmla="*/ 3523093 h 3960000"/>
              <a:gd name="connsiteX23-607" fmla="*/ 3523533 w 3960440"/>
              <a:gd name="connsiteY23-608" fmla="*/ 3960000 h 3960000"/>
              <a:gd name="connsiteX24-609" fmla="*/ 436907 w 3960440"/>
              <a:gd name="connsiteY24-610" fmla="*/ 3960000 h 3960000"/>
              <a:gd name="connsiteX25-611" fmla="*/ 0 w 3960440"/>
              <a:gd name="connsiteY25-612" fmla="*/ 3523093 h 3960000"/>
              <a:gd name="connsiteX26-613" fmla="*/ 0 w 3960440"/>
              <a:gd name="connsiteY26-614" fmla="*/ 436907 h 3960000"/>
              <a:gd name="connsiteX27-615" fmla="*/ 436907 w 3960440"/>
              <a:gd name="connsiteY27-616" fmla="*/ 0 h 3960000"/>
              <a:gd name="connsiteX0-617" fmla="*/ 1979373 w 3960440"/>
              <a:gd name="connsiteY0-618" fmla="*/ 472350 h 3960000"/>
              <a:gd name="connsiteX1-619" fmla="*/ 813783 w 3960440"/>
              <a:gd name="connsiteY1-620" fmla="*/ 1434034 h 3960000"/>
              <a:gd name="connsiteX2-621" fmla="*/ 1119009 w 3960440"/>
              <a:gd name="connsiteY2-622" fmla="*/ 2222584 h 3960000"/>
              <a:gd name="connsiteX3-623" fmla="*/ 1296382 w 3960440"/>
              <a:gd name="connsiteY3-624" fmla="*/ 1907811 h 3960000"/>
              <a:gd name="connsiteX4-625" fmla="*/ 1234998 w 3960440"/>
              <a:gd name="connsiteY4-626" fmla="*/ 1431771 h 3960000"/>
              <a:gd name="connsiteX5-627" fmla="*/ 2217373 w 3960440"/>
              <a:gd name="connsiteY5-628" fmla="*/ 838586 h 3960000"/>
              <a:gd name="connsiteX6-629" fmla="*/ 2730780 w 3960440"/>
              <a:gd name="connsiteY6-630" fmla="*/ 1554106 h 3960000"/>
              <a:gd name="connsiteX7-631" fmla="*/ 2424394 w 3960440"/>
              <a:gd name="connsiteY7-632" fmla="*/ 2278672 h 3960000"/>
              <a:gd name="connsiteX8-633" fmla="*/ 1995341 w 3960440"/>
              <a:gd name="connsiteY8-634" fmla="*/ 2082197 h 3960000"/>
              <a:gd name="connsiteX9-635" fmla="*/ 2072459 w 3960440"/>
              <a:gd name="connsiteY9-636" fmla="*/ 1512703 h 3960000"/>
              <a:gd name="connsiteX10-637" fmla="*/ 1915898 w 3960440"/>
              <a:gd name="connsiteY10-638" fmla="*/ 1219889 h 3960000"/>
              <a:gd name="connsiteX11-639" fmla="*/ 1589196 w 3960440"/>
              <a:gd name="connsiteY11-640" fmla="*/ 1434803 h 3960000"/>
              <a:gd name="connsiteX12-641" fmla="*/ 1574511 w 3960440"/>
              <a:gd name="connsiteY12-642" fmla="*/ 1939931 h 3960000"/>
              <a:gd name="connsiteX13-643" fmla="*/ 1339611 w 3960440"/>
              <a:gd name="connsiteY13-644" fmla="*/ 3487664 h 3960000"/>
              <a:gd name="connsiteX14-645" fmla="*/ 1866603 w 3960440"/>
              <a:gd name="connsiteY14-646" fmla="*/ 2506778 h 3960000"/>
              <a:gd name="connsiteX15-647" fmla="*/ 2283619 w 3960440"/>
              <a:gd name="connsiteY15-648" fmla="*/ 2688571 h 3960000"/>
              <a:gd name="connsiteX16-649" fmla="*/ 3144820 w 3960440"/>
              <a:gd name="connsiteY16-650" fmla="*/ 1595509 h 3960000"/>
              <a:gd name="connsiteX17-651" fmla="*/ 2134565 w 3960440"/>
              <a:gd name="connsiteY17-652" fmla="*/ 477605 h 3960000"/>
              <a:gd name="connsiteX18-653" fmla="*/ 1979373 w 3960440"/>
              <a:gd name="connsiteY18-654" fmla="*/ 472350 h 3960000"/>
              <a:gd name="connsiteX19-655" fmla="*/ 436907 w 3960440"/>
              <a:gd name="connsiteY19-656" fmla="*/ 0 h 3960000"/>
              <a:gd name="connsiteX20-657" fmla="*/ 3523533 w 3960440"/>
              <a:gd name="connsiteY20-658" fmla="*/ 0 h 3960000"/>
              <a:gd name="connsiteX21-659" fmla="*/ 3960440 w 3960440"/>
              <a:gd name="connsiteY21-660" fmla="*/ 436907 h 3960000"/>
              <a:gd name="connsiteX22-661" fmla="*/ 3960440 w 3960440"/>
              <a:gd name="connsiteY22-662" fmla="*/ 3523093 h 3960000"/>
              <a:gd name="connsiteX23-663" fmla="*/ 3523533 w 3960440"/>
              <a:gd name="connsiteY23-664" fmla="*/ 3960000 h 3960000"/>
              <a:gd name="connsiteX24-665" fmla="*/ 436907 w 3960440"/>
              <a:gd name="connsiteY24-666" fmla="*/ 3960000 h 3960000"/>
              <a:gd name="connsiteX25-667" fmla="*/ 0 w 3960440"/>
              <a:gd name="connsiteY25-668" fmla="*/ 3523093 h 3960000"/>
              <a:gd name="connsiteX26-669" fmla="*/ 0 w 3960440"/>
              <a:gd name="connsiteY26-670" fmla="*/ 436907 h 3960000"/>
              <a:gd name="connsiteX27-671" fmla="*/ 436907 w 3960440"/>
              <a:gd name="connsiteY27-672" fmla="*/ 0 h 3960000"/>
              <a:gd name="connsiteX0-673" fmla="*/ 1979373 w 3960440"/>
              <a:gd name="connsiteY0-674" fmla="*/ 472350 h 3960000"/>
              <a:gd name="connsiteX1-675" fmla="*/ 813783 w 3960440"/>
              <a:gd name="connsiteY1-676" fmla="*/ 1434034 h 3960000"/>
              <a:gd name="connsiteX2-677" fmla="*/ 1119009 w 3960440"/>
              <a:gd name="connsiteY2-678" fmla="*/ 2222584 h 3960000"/>
              <a:gd name="connsiteX3-679" fmla="*/ 1296382 w 3960440"/>
              <a:gd name="connsiteY3-680" fmla="*/ 1907811 h 3960000"/>
              <a:gd name="connsiteX4-681" fmla="*/ 1234998 w 3960440"/>
              <a:gd name="connsiteY4-682" fmla="*/ 1431771 h 3960000"/>
              <a:gd name="connsiteX5-683" fmla="*/ 2217373 w 3960440"/>
              <a:gd name="connsiteY5-684" fmla="*/ 838586 h 3960000"/>
              <a:gd name="connsiteX6-685" fmla="*/ 2730780 w 3960440"/>
              <a:gd name="connsiteY6-686" fmla="*/ 1554106 h 3960000"/>
              <a:gd name="connsiteX7-687" fmla="*/ 2424394 w 3960440"/>
              <a:gd name="connsiteY7-688" fmla="*/ 2278672 h 3960000"/>
              <a:gd name="connsiteX8-689" fmla="*/ 1995341 w 3960440"/>
              <a:gd name="connsiteY8-690" fmla="*/ 2082197 h 3960000"/>
              <a:gd name="connsiteX9-691" fmla="*/ 2135727 w 3960440"/>
              <a:gd name="connsiteY9-692" fmla="*/ 1554876 h 3960000"/>
              <a:gd name="connsiteX10-693" fmla="*/ 1915898 w 3960440"/>
              <a:gd name="connsiteY10-694" fmla="*/ 1219889 h 3960000"/>
              <a:gd name="connsiteX11-695" fmla="*/ 1589196 w 3960440"/>
              <a:gd name="connsiteY11-696" fmla="*/ 1434803 h 3960000"/>
              <a:gd name="connsiteX12-697" fmla="*/ 1574511 w 3960440"/>
              <a:gd name="connsiteY12-698" fmla="*/ 1939931 h 3960000"/>
              <a:gd name="connsiteX13-699" fmla="*/ 1339611 w 3960440"/>
              <a:gd name="connsiteY13-700" fmla="*/ 3487664 h 3960000"/>
              <a:gd name="connsiteX14-701" fmla="*/ 1866603 w 3960440"/>
              <a:gd name="connsiteY14-702" fmla="*/ 2506778 h 3960000"/>
              <a:gd name="connsiteX15-703" fmla="*/ 2283619 w 3960440"/>
              <a:gd name="connsiteY15-704" fmla="*/ 2688571 h 3960000"/>
              <a:gd name="connsiteX16-705" fmla="*/ 3144820 w 3960440"/>
              <a:gd name="connsiteY16-706" fmla="*/ 1595509 h 3960000"/>
              <a:gd name="connsiteX17-707" fmla="*/ 2134565 w 3960440"/>
              <a:gd name="connsiteY17-708" fmla="*/ 477605 h 3960000"/>
              <a:gd name="connsiteX18-709" fmla="*/ 1979373 w 3960440"/>
              <a:gd name="connsiteY18-710" fmla="*/ 472350 h 3960000"/>
              <a:gd name="connsiteX19-711" fmla="*/ 436907 w 3960440"/>
              <a:gd name="connsiteY19-712" fmla="*/ 0 h 3960000"/>
              <a:gd name="connsiteX20-713" fmla="*/ 3523533 w 3960440"/>
              <a:gd name="connsiteY20-714" fmla="*/ 0 h 3960000"/>
              <a:gd name="connsiteX21-715" fmla="*/ 3960440 w 3960440"/>
              <a:gd name="connsiteY21-716" fmla="*/ 436907 h 3960000"/>
              <a:gd name="connsiteX22-717" fmla="*/ 3960440 w 3960440"/>
              <a:gd name="connsiteY22-718" fmla="*/ 3523093 h 3960000"/>
              <a:gd name="connsiteX23-719" fmla="*/ 3523533 w 3960440"/>
              <a:gd name="connsiteY23-720" fmla="*/ 3960000 h 3960000"/>
              <a:gd name="connsiteX24-721" fmla="*/ 436907 w 3960440"/>
              <a:gd name="connsiteY24-722" fmla="*/ 3960000 h 3960000"/>
              <a:gd name="connsiteX25-723" fmla="*/ 0 w 3960440"/>
              <a:gd name="connsiteY25-724" fmla="*/ 3523093 h 3960000"/>
              <a:gd name="connsiteX26-725" fmla="*/ 0 w 3960440"/>
              <a:gd name="connsiteY26-726" fmla="*/ 436907 h 3960000"/>
              <a:gd name="connsiteX27-727" fmla="*/ 436907 w 3960440"/>
              <a:gd name="connsiteY27-728" fmla="*/ 0 h 3960000"/>
              <a:gd name="connsiteX0-729" fmla="*/ 1979373 w 3960440"/>
              <a:gd name="connsiteY0-730" fmla="*/ 472350 h 3960000"/>
              <a:gd name="connsiteX1-731" fmla="*/ 813783 w 3960440"/>
              <a:gd name="connsiteY1-732" fmla="*/ 1434034 h 3960000"/>
              <a:gd name="connsiteX2-733" fmla="*/ 1119009 w 3960440"/>
              <a:gd name="connsiteY2-734" fmla="*/ 2222584 h 3960000"/>
              <a:gd name="connsiteX3-735" fmla="*/ 1296382 w 3960440"/>
              <a:gd name="connsiteY3-736" fmla="*/ 1907811 h 3960000"/>
              <a:gd name="connsiteX4-737" fmla="*/ 1234998 w 3960440"/>
              <a:gd name="connsiteY4-738" fmla="*/ 1431771 h 3960000"/>
              <a:gd name="connsiteX5-739" fmla="*/ 2217373 w 3960440"/>
              <a:gd name="connsiteY5-740" fmla="*/ 891303 h 3960000"/>
              <a:gd name="connsiteX6-741" fmla="*/ 2730780 w 3960440"/>
              <a:gd name="connsiteY6-742" fmla="*/ 1554106 h 3960000"/>
              <a:gd name="connsiteX7-743" fmla="*/ 2424394 w 3960440"/>
              <a:gd name="connsiteY7-744" fmla="*/ 2278672 h 3960000"/>
              <a:gd name="connsiteX8-745" fmla="*/ 1995341 w 3960440"/>
              <a:gd name="connsiteY8-746" fmla="*/ 2082197 h 3960000"/>
              <a:gd name="connsiteX9-747" fmla="*/ 2135727 w 3960440"/>
              <a:gd name="connsiteY9-748" fmla="*/ 1554876 h 3960000"/>
              <a:gd name="connsiteX10-749" fmla="*/ 1915898 w 3960440"/>
              <a:gd name="connsiteY10-750" fmla="*/ 1219889 h 3960000"/>
              <a:gd name="connsiteX11-751" fmla="*/ 1589196 w 3960440"/>
              <a:gd name="connsiteY11-752" fmla="*/ 1434803 h 3960000"/>
              <a:gd name="connsiteX12-753" fmla="*/ 1574511 w 3960440"/>
              <a:gd name="connsiteY12-754" fmla="*/ 1939931 h 3960000"/>
              <a:gd name="connsiteX13-755" fmla="*/ 1339611 w 3960440"/>
              <a:gd name="connsiteY13-756" fmla="*/ 3487664 h 3960000"/>
              <a:gd name="connsiteX14-757" fmla="*/ 1866603 w 3960440"/>
              <a:gd name="connsiteY14-758" fmla="*/ 2506778 h 3960000"/>
              <a:gd name="connsiteX15-759" fmla="*/ 2283619 w 3960440"/>
              <a:gd name="connsiteY15-760" fmla="*/ 2688571 h 3960000"/>
              <a:gd name="connsiteX16-761" fmla="*/ 3144820 w 3960440"/>
              <a:gd name="connsiteY16-762" fmla="*/ 1595509 h 3960000"/>
              <a:gd name="connsiteX17-763" fmla="*/ 2134565 w 3960440"/>
              <a:gd name="connsiteY17-764" fmla="*/ 477605 h 3960000"/>
              <a:gd name="connsiteX18-765" fmla="*/ 1979373 w 3960440"/>
              <a:gd name="connsiteY18-766" fmla="*/ 472350 h 3960000"/>
              <a:gd name="connsiteX19-767" fmla="*/ 436907 w 3960440"/>
              <a:gd name="connsiteY19-768" fmla="*/ 0 h 3960000"/>
              <a:gd name="connsiteX20-769" fmla="*/ 3523533 w 3960440"/>
              <a:gd name="connsiteY20-770" fmla="*/ 0 h 3960000"/>
              <a:gd name="connsiteX21-771" fmla="*/ 3960440 w 3960440"/>
              <a:gd name="connsiteY21-772" fmla="*/ 436907 h 3960000"/>
              <a:gd name="connsiteX22-773" fmla="*/ 3960440 w 3960440"/>
              <a:gd name="connsiteY22-774" fmla="*/ 3523093 h 3960000"/>
              <a:gd name="connsiteX23-775" fmla="*/ 3523533 w 3960440"/>
              <a:gd name="connsiteY23-776" fmla="*/ 3960000 h 3960000"/>
              <a:gd name="connsiteX24-777" fmla="*/ 436907 w 3960440"/>
              <a:gd name="connsiteY24-778" fmla="*/ 3960000 h 3960000"/>
              <a:gd name="connsiteX25-779" fmla="*/ 0 w 3960440"/>
              <a:gd name="connsiteY25-780" fmla="*/ 3523093 h 3960000"/>
              <a:gd name="connsiteX26-781" fmla="*/ 0 w 3960440"/>
              <a:gd name="connsiteY26-782" fmla="*/ 436907 h 3960000"/>
              <a:gd name="connsiteX27-783" fmla="*/ 436907 w 3960440"/>
              <a:gd name="connsiteY27-784" fmla="*/ 0 h 3960000"/>
              <a:gd name="connsiteX0-785" fmla="*/ 1979373 w 3960440"/>
              <a:gd name="connsiteY0-786" fmla="*/ 472350 h 3960000"/>
              <a:gd name="connsiteX1-787" fmla="*/ 813783 w 3960440"/>
              <a:gd name="connsiteY1-788" fmla="*/ 1434034 h 3960000"/>
              <a:gd name="connsiteX2-789" fmla="*/ 1119009 w 3960440"/>
              <a:gd name="connsiteY2-790" fmla="*/ 2222584 h 3960000"/>
              <a:gd name="connsiteX3-791" fmla="*/ 1296382 w 3960440"/>
              <a:gd name="connsiteY3-792" fmla="*/ 1907811 h 3960000"/>
              <a:gd name="connsiteX4-793" fmla="*/ 1234998 w 3960440"/>
              <a:gd name="connsiteY4-794" fmla="*/ 1431771 h 3960000"/>
              <a:gd name="connsiteX5-795" fmla="*/ 2217373 w 3960440"/>
              <a:gd name="connsiteY5-796" fmla="*/ 891303 h 3960000"/>
              <a:gd name="connsiteX6-797" fmla="*/ 2783502 w 3960440"/>
              <a:gd name="connsiteY6-798" fmla="*/ 1606823 h 3960000"/>
              <a:gd name="connsiteX7-799" fmla="*/ 2424394 w 3960440"/>
              <a:gd name="connsiteY7-800" fmla="*/ 2278672 h 3960000"/>
              <a:gd name="connsiteX8-801" fmla="*/ 1995341 w 3960440"/>
              <a:gd name="connsiteY8-802" fmla="*/ 2082197 h 3960000"/>
              <a:gd name="connsiteX9-803" fmla="*/ 2135727 w 3960440"/>
              <a:gd name="connsiteY9-804" fmla="*/ 1554876 h 3960000"/>
              <a:gd name="connsiteX10-805" fmla="*/ 1915898 w 3960440"/>
              <a:gd name="connsiteY10-806" fmla="*/ 1219889 h 3960000"/>
              <a:gd name="connsiteX11-807" fmla="*/ 1589196 w 3960440"/>
              <a:gd name="connsiteY11-808" fmla="*/ 1434803 h 3960000"/>
              <a:gd name="connsiteX12-809" fmla="*/ 1574511 w 3960440"/>
              <a:gd name="connsiteY12-810" fmla="*/ 1939931 h 3960000"/>
              <a:gd name="connsiteX13-811" fmla="*/ 1339611 w 3960440"/>
              <a:gd name="connsiteY13-812" fmla="*/ 3487664 h 3960000"/>
              <a:gd name="connsiteX14-813" fmla="*/ 1866603 w 3960440"/>
              <a:gd name="connsiteY14-814" fmla="*/ 2506778 h 3960000"/>
              <a:gd name="connsiteX15-815" fmla="*/ 2283619 w 3960440"/>
              <a:gd name="connsiteY15-816" fmla="*/ 2688571 h 3960000"/>
              <a:gd name="connsiteX16-817" fmla="*/ 3144820 w 3960440"/>
              <a:gd name="connsiteY16-818" fmla="*/ 1595509 h 3960000"/>
              <a:gd name="connsiteX17-819" fmla="*/ 2134565 w 3960440"/>
              <a:gd name="connsiteY17-820" fmla="*/ 477605 h 3960000"/>
              <a:gd name="connsiteX18-821" fmla="*/ 1979373 w 3960440"/>
              <a:gd name="connsiteY18-822" fmla="*/ 472350 h 3960000"/>
              <a:gd name="connsiteX19-823" fmla="*/ 436907 w 3960440"/>
              <a:gd name="connsiteY19-824" fmla="*/ 0 h 3960000"/>
              <a:gd name="connsiteX20-825" fmla="*/ 3523533 w 3960440"/>
              <a:gd name="connsiteY20-826" fmla="*/ 0 h 3960000"/>
              <a:gd name="connsiteX21-827" fmla="*/ 3960440 w 3960440"/>
              <a:gd name="connsiteY21-828" fmla="*/ 436907 h 3960000"/>
              <a:gd name="connsiteX22-829" fmla="*/ 3960440 w 3960440"/>
              <a:gd name="connsiteY22-830" fmla="*/ 3523093 h 3960000"/>
              <a:gd name="connsiteX23-831" fmla="*/ 3523533 w 3960440"/>
              <a:gd name="connsiteY23-832" fmla="*/ 3960000 h 3960000"/>
              <a:gd name="connsiteX24-833" fmla="*/ 436907 w 3960440"/>
              <a:gd name="connsiteY24-834" fmla="*/ 3960000 h 3960000"/>
              <a:gd name="connsiteX25-835" fmla="*/ 0 w 3960440"/>
              <a:gd name="connsiteY25-836" fmla="*/ 3523093 h 3960000"/>
              <a:gd name="connsiteX26-837" fmla="*/ 0 w 3960440"/>
              <a:gd name="connsiteY26-838" fmla="*/ 436907 h 3960000"/>
              <a:gd name="connsiteX27-839" fmla="*/ 436907 w 3960440"/>
              <a:gd name="connsiteY27-840" fmla="*/ 0 h 3960000"/>
              <a:gd name="connsiteX0-841" fmla="*/ 1979373 w 3960440"/>
              <a:gd name="connsiteY0-842" fmla="*/ 472350 h 3960000"/>
              <a:gd name="connsiteX1-843" fmla="*/ 813783 w 3960440"/>
              <a:gd name="connsiteY1-844" fmla="*/ 1434034 h 3960000"/>
              <a:gd name="connsiteX2-845" fmla="*/ 1119009 w 3960440"/>
              <a:gd name="connsiteY2-846" fmla="*/ 2222584 h 3960000"/>
              <a:gd name="connsiteX3-847" fmla="*/ 1296382 w 3960440"/>
              <a:gd name="connsiteY3-848" fmla="*/ 1907811 h 3960000"/>
              <a:gd name="connsiteX4-849" fmla="*/ 1234998 w 3960440"/>
              <a:gd name="connsiteY4-850" fmla="*/ 1431771 h 3960000"/>
              <a:gd name="connsiteX5-851" fmla="*/ 2217373 w 3960440"/>
              <a:gd name="connsiteY5-852" fmla="*/ 891303 h 3960000"/>
              <a:gd name="connsiteX6-853" fmla="*/ 2783502 w 3960440"/>
              <a:gd name="connsiteY6-854" fmla="*/ 1606823 h 3960000"/>
              <a:gd name="connsiteX7-855" fmla="*/ 2456028 w 3960440"/>
              <a:gd name="connsiteY7-856" fmla="*/ 2225955 h 3960000"/>
              <a:gd name="connsiteX8-857" fmla="*/ 1995341 w 3960440"/>
              <a:gd name="connsiteY8-858" fmla="*/ 2082197 h 3960000"/>
              <a:gd name="connsiteX9-859" fmla="*/ 2135727 w 3960440"/>
              <a:gd name="connsiteY9-860" fmla="*/ 1554876 h 3960000"/>
              <a:gd name="connsiteX10-861" fmla="*/ 1915898 w 3960440"/>
              <a:gd name="connsiteY10-862" fmla="*/ 1219889 h 3960000"/>
              <a:gd name="connsiteX11-863" fmla="*/ 1589196 w 3960440"/>
              <a:gd name="connsiteY11-864" fmla="*/ 1434803 h 3960000"/>
              <a:gd name="connsiteX12-865" fmla="*/ 1574511 w 3960440"/>
              <a:gd name="connsiteY12-866" fmla="*/ 1939931 h 3960000"/>
              <a:gd name="connsiteX13-867" fmla="*/ 1339611 w 3960440"/>
              <a:gd name="connsiteY13-868" fmla="*/ 3487664 h 3960000"/>
              <a:gd name="connsiteX14-869" fmla="*/ 1866603 w 3960440"/>
              <a:gd name="connsiteY14-870" fmla="*/ 2506778 h 3960000"/>
              <a:gd name="connsiteX15-871" fmla="*/ 2283619 w 3960440"/>
              <a:gd name="connsiteY15-872" fmla="*/ 2688571 h 3960000"/>
              <a:gd name="connsiteX16-873" fmla="*/ 3144820 w 3960440"/>
              <a:gd name="connsiteY16-874" fmla="*/ 1595509 h 3960000"/>
              <a:gd name="connsiteX17-875" fmla="*/ 2134565 w 3960440"/>
              <a:gd name="connsiteY17-876" fmla="*/ 477605 h 3960000"/>
              <a:gd name="connsiteX18-877" fmla="*/ 1979373 w 3960440"/>
              <a:gd name="connsiteY18-878" fmla="*/ 472350 h 3960000"/>
              <a:gd name="connsiteX19-879" fmla="*/ 436907 w 3960440"/>
              <a:gd name="connsiteY19-880" fmla="*/ 0 h 3960000"/>
              <a:gd name="connsiteX20-881" fmla="*/ 3523533 w 3960440"/>
              <a:gd name="connsiteY20-882" fmla="*/ 0 h 3960000"/>
              <a:gd name="connsiteX21-883" fmla="*/ 3960440 w 3960440"/>
              <a:gd name="connsiteY21-884" fmla="*/ 436907 h 3960000"/>
              <a:gd name="connsiteX22-885" fmla="*/ 3960440 w 3960440"/>
              <a:gd name="connsiteY22-886" fmla="*/ 3523093 h 3960000"/>
              <a:gd name="connsiteX23-887" fmla="*/ 3523533 w 3960440"/>
              <a:gd name="connsiteY23-888" fmla="*/ 3960000 h 3960000"/>
              <a:gd name="connsiteX24-889" fmla="*/ 436907 w 3960440"/>
              <a:gd name="connsiteY24-890" fmla="*/ 3960000 h 3960000"/>
              <a:gd name="connsiteX25-891" fmla="*/ 0 w 3960440"/>
              <a:gd name="connsiteY25-892" fmla="*/ 3523093 h 3960000"/>
              <a:gd name="connsiteX26-893" fmla="*/ 0 w 3960440"/>
              <a:gd name="connsiteY26-894" fmla="*/ 436907 h 3960000"/>
              <a:gd name="connsiteX27-895" fmla="*/ 436907 w 3960440"/>
              <a:gd name="connsiteY27-896" fmla="*/ 0 h 3960000"/>
              <a:gd name="connsiteX0-897" fmla="*/ 1979373 w 3960440"/>
              <a:gd name="connsiteY0-898" fmla="*/ 472350 h 3960000"/>
              <a:gd name="connsiteX1-899" fmla="*/ 813783 w 3960440"/>
              <a:gd name="connsiteY1-900" fmla="*/ 1434034 h 3960000"/>
              <a:gd name="connsiteX2-901" fmla="*/ 1119009 w 3960440"/>
              <a:gd name="connsiteY2-902" fmla="*/ 2222584 h 3960000"/>
              <a:gd name="connsiteX3-903" fmla="*/ 1296382 w 3960440"/>
              <a:gd name="connsiteY3-904" fmla="*/ 1907811 h 3960000"/>
              <a:gd name="connsiteX4-905" fmla="*/ 1234998 w 3960440"/>
              <a:gd name="connsiteY4-906" fmla="*/ 1431771 h 3960000"/>
              <a:gd name="connsiteX5-907" fmla="*/ 2217373 w 3960440"/>
              <a:gd name="connsiteY5-908" fmla="*/ 891303 h 3960000"/>
              <a:gd name="connsiteX6-909" fmla="*/ 2783502 w 3960440"/>
              <a:gd name="connsiteY6-910" fmla="*/ 1606823 h 3960000"/>
              <a:gd name="connsiteX7-911" fmla="*/ 2456028 w 3960440"/>
              <a:gd name="connsiteY7-912" fmla="*/ 2225955 h 3960000"/>
              <a:gd name="connsiteX8-913" fmla="*/ 2026974 w 3960440"/>
              <a:gd name="connsiteY8-914" fmla="*/ 2018938 h 3960000"/>
              <a:gd name="connsiteX9-915" fmla="*/ 2135727 w 3960440"/>
              <a:gd name="connsiteY9-916" fmla="*/ 1554876 h 3960000"/>
              <a:gd name="connsiteX10-917" fmla="*/ 1915898 w 3960440"/>
              <a:gd name="connsiteY10-918" fmla="*/ 1219889 h 3960000"/>
              <a:gd name="connsiteX11-919" fmla="*/ 1589196 w 3960440"/>
              <a:gd name="connsiteY11-920" fmla="*/ 1434803 h 3960000"/>
              <a:gd name="connsiteX12-921" fmla="*/ 1574511 w 3960440"/>
              <a:gd name="connsiteY12-922" fmla="*/ 1939931 h 3960000"/>
              <a:gd name="connsiteX13-923" fmla="*/ 1339611 w 3960440"/>
              <a:gd name="connsiteY13-924" fmla="*/ 3487664 h 3960000"/>
              <a:gd name="connsiteX14-925" fmla="*/ 1866603 w 3960440"/>
              <a:gd name="connsiteY14-926" fmla="*/ 2506778 h 3960000"/>
              <a:gd name="connsiteX15-927" fmla="*/ 2283619 w 3960440"/>
              <a:gd name="connsiteY15-928" fmla="*/ 2688571 h 3960000"/>
              <a:gd name="connsiteX16-929" fmla="*/ 3144820 w 3960440"/>
              <a:gd name="connsiteY16-930" fmla="*/ 1595509 h 3960000"/>
              <a:gd name="connsiteX17-931" fmla="*/ 2134565 w 3960440"/>
              <a:gd name="connsiteY17-932" fmla="*/ 477605 h 3960000"/>
              <a:gd name="connsiteX18-933" fmla="*/ 1979373 w 3960440"/>
              <a:gd name="connsiteY18-934" fmla="*/ 472350 h 3960000"/>
              <a:gd name="connsiteX19-935" fmla="*/ 436907 w 3960440"/>
              <a:gd name="connsiteY19-936" fmla="*/ 0 h 3960000"/>
              <a:gd name="connsiteX20-937" fmla="*/ 3523533 w 3960440"/>
              <a:gd name="connsiteY20-938" fmla="*/ 0 h 3960000"/>
              <a:gd name="connsiteX21-939" fmla="*/ 3960440 w 3960440"/>
              <a:gd name="connsiteY21-940" fmla="*/ 436907 h 3960000"/>
              <a:gd name="connsiteX22-941" fmla="*/ 3960440 w 3960440"/>
              <a:gd name="connsiteY22-942" fmla="*/ 3523093 h 3960000"/>
              <a:gd name="connsiteX23-943" fmla="*/ 3523533 w 3960440"/>
              <a:gd name="connsiteY23-944" fmla="*/ 3960000 h 3960000"/>
              <a:gd name="connsiteX24-945" fmla="*/ 436907 w 3960440"/>
              <a:gd name="connsiteY24-946" fmla="*/ 3960000 h 3960000"/>
              <a:gd name="connsiteX25-947" fmla="*/ 0 w 3960440"/>
              <a:gd name="connsiteY25-948" fmla="*/ 3523093 h 3960000"/>
              <a:gd name="connsiteX26-949" fmla="*/ 0 w 3960440"/>
              <a:gd name="connsiteY26-950" fmla="*/ 436907 h 3960000"/>
              <a:gd name="connsiteX27-951" fmla="*/ 436907 w 3960440"/>
              <a:gd name="connsiteY27-952" fmla="*/ 0 h 3960000"/>
              <a:gd name="connsiteX0-953" fmla="*/ 1979373 w 3960440"/>
              <a:gd name="connsiteY0-954" fmla="*/ 472350 h 3960000"/>
              <a:gd name="connsiteX1-955" fmla="*/ 813783 w 3960440"/>
              <a:gd name="connsiteY1-956" fmla="*/ 1434034 h 3960000"/>
              <a:gd name="connsiteX2-957" fmla="*/ 1119009 w 3960440"/>
              <a:gd name="connsiteY2-958" fmla="*/ 2222584 h 3960000"/>
              <a:gd name="connsiteX3-959" fmla="*/ 1296382 w 3960440"/>
              <a:gd name="connsiteY3-960" fmla="*/ 1907811 h 3960000"/>
              <a:gd name="connsiteX4-961" fmla="*/ 1234998 w 3960440"/>
              <a:gd name="connsiteY4-962" fmla="*/ 1431771 h 3960000"/>
              <a:gd name="connsiteX5-963" fmla="*/ 2217373 w 3960440"/>
              <a:gd name="connsiteY5-964" fmla="*/ 891303 h 3960000"/>
              <a:gd name="connsiteX6-965" fmla="*/ 2783502 w 3960440"/>
              <a:gd name="connsiteY6-966" fmla="*/ 1606823 h 3960000"/>
              <a:gd name="connsiteX7-967" fmla="*/ 2456028 w 3960440"/>
              <a:gd name="connsiteY7-968" fmla="*/ 2225955 h 3960000"/>
              <a:gd name="connsiteX8-969" fmla="*/ 2026974 w 3960440"/>
              <a:gd name="connsiteY8-970" fmla="*/ 2018938 h 3960000"/>
              <a:gd name="connsiteX9-971" fmla="*/ 2135727 w 3960440"/>
              <a:gd name="connsiteY9-972" fmla="*/ 1554876 h 3960000"/>
              <a:gd name="connsiteX10-973" fmla="*/ 1915898 w 3960440"/>
              <a:gd name="connsiteY10-974" fmla="*/ 1219889 h 3960000"/>
              <a:gd name="connsiteX11-975" fmla="*/ 1589196 w 3960440"/>
              <a:gd name="connsiteY11-976" fmla="*/ 1434803 h 3960000"/>
              <a:gd name="connsiteX12-977" fmla="*/ 1574511 w 3960440"/>
              <a:gd name="connsiteY12-978" fmla="*/ 1939931 h 3960000"/>
              <a:gd name="connsiteX13-979" fmla="*/ 1339611 w 3960440"/>
              <a:gd name="connsiteY13-980" fmla="*/ 3487664 h 3960000"/>
              <a:gd name="connsiteX14-981" fmla="*/ 1887692 w 3960440"/>
              <a:gd name="connsiteY14-982" fmla="*/ 2422431 h 3960000"/>
              <a:gd name="connsiteX15-983" fmla="*/ 2283619 w 3960440"/>
              <a:gd name="connsiteY15-984" fmla="*/ 2688571 h 3960000"/>
              <a:gd name="connsiteX16-985" fmla="*/ 3144820 w 3960440"/>
              <a:gd name="connsiteY16-986" fmla="*/ 1595509 h 3960000"/>
              <a:gd name="connsiteX17-987" fmla="*/ 2134565 w 3960440"/>
              <a:gd name="connsiteY17-988" fmla="*/ 477605 h 3960000"/>
              <a:gd name="connsiteX18-989" fmla="*/ 1979373 w 3960440"/>
              <a:gd name="connsiteY18-990" fmla="*/ 472350 h 3960000"/>
              <a:gd name="connsiteX19-991" fmla="*/ 436907 w 3960440"/>
              <a:gd name="connsiteY19-992" fmla="*/ 0 h 3960000"/>
              <a:gd name="connsiteX20-993" fmla="*/ 3523533 w 3960440"/>
              <a:gd name="connsiteY20-994" fmla="*/ 0 h 3960000"/>
              <a:gd name="connsiteX21-995" fmla="*/ 3960440 w 3960440"/>
              <a:gd name="connsiteY21-996" fmla="*/ 436907 h 3960000"/>
              <a:gd name="connsiteX22-997" fmla="*/ 3960440 w 3960440"/>
              <a:gd name="connsiteY22-998" fmla="*/ 3523093 h 3960000"/>
              <a:gd name="connsiteX23-999" fmla="*/ 3523533 w 3960440"/>
              <a:gd name="connsiteY23-1000" fmla="*/ 3960000 h 3960000"/>
              <a:gd name="connsiteX24-1001" fmla="*/ 436907 w 3960440"/>
              <a:gd name="connsiteY24-1002" fmla="*/ 3960000 h 3960000"/>
              <a:gd name="connsiteX25-1003" fmla="*/ 0 w 3960440"/>
              <a:gd name="connsiteY25-1004" fmla="*/ 3523093 h 3960000"/>
              <a:gd name="connsiteX26-1005" fmla="*/ 0 w 3960440"/>
              <a:gd name="connsiteY26-1006" fmla="*/ 436907 h 3960000"/>
              <a:gd name="connsiteX27-1007" fmla="*/ 436907 w 3960440"/>
              <a:gd name="connsiteY27-1008" fmla="*/ 0 h 3960000"/>
              <a:gd name="connsiteX0-1009" fmla="*/ 1979373 w 3960440"/>
              <a:gd name="connsiteY0-1010" fmla="*/ 472350 h 3960000"/>
              <a:gd name="connsiteX1-1011" fmla="*/ 813783 w 3960440"/>
              <a:gd name="connsiteY1-1012" fmla="*/ 1434034 h 3960000"/>
              <a:gd name="connsiteX2-1013" fmla="*/ 1119009 w 3960440"/>
              <a:gd name="connsiteY2-1014" fmla="*/ 2222584 h 3960000"/>
              <a:gd name="connsiteX3-1015" fmla="*/ 1296382 w 3960440"/>
              <a:gd name="connsiteY3-1016" fmla="*/ 1907811 h 3960000"/>
              <a:gd name="connsiteX4-1017" fmla="*/ 1234998 w 3960440"/>
              <a:gd name="connsiteY4-1018" fmla="*/ 1431771 h 3960000"/>
              <a:gd name="connsiteX5-1019" fmla="*/ 2217373 w 3960440"/>
              <a:gd name="connsiteY5-1020" fmla="*/ 891303 h 3960000"/>
              <a:gd name="connsiteX6-1021" fmla="*/ 2783502 w 3960440"/>
              <a:gd name="connsiteY6-1022" fmla="*/ 1606823 h 3960000"/>
              <a:gd name="connsiteX7-1023" fmla="*/ 2456028 w 3960440"/>
              <a:gd name="connsiteY7-1024" fmla="*/ 2225955 h 3960000"/>
              <a:gd name="connsiteX8-1025" fmla="*/ 2026974 w 3960440"/>
              <a:gd name="connsiteY8-1026" fmla="*/ 2018938 h 3960000"/>
              <a:gd name="connsiteX9-1027" fmla="*/ 2135727 w 3960440"/>
              <a:gd name="connsiteY9-1028" fmla="*/ 1554876 h 3960000"/>
              <a:gd name="connsiteX10-1029" fmla="*/ 1915898 w 3960440"/>
              <a:gd name="connsiteY10-1030" fmla="*/ 1219889 h 3960000"/>
              <a:gd name="connsiteX11-1031" fmla="*/ 1589196 w 3960440"/>
              <a:gd name="connsiteY11-1032" fmla="*/ 1434803 h 3960000"/>
              <a:gd name="connsiteX12-1033" fmla="*/ 1574511 w 3960440"/>
              <a:gd name="connsiteY12-1034" fmla="*/ 1939931 h 3960000"/>
              <a:gd name="connsiteX13-1035" fmla="*/ 1339611 w 3960440"/>
              <a:gd name="connsiteY13-1036" fmla="*/ 3487664 h 3960000"/>
              <a:gd name="connsiteX14-1037" fmla="*/ 1887692 w 3960440"/>
              <a:gd name="connsiteY14-1038" fmla="*/ 2422431 h 3960000"/>
              <a:gd name="connsiteX15-1039" fmla="*/ 2336342 w 3960440"/>
              <a:gd name="connsiteY15-1040" fmla="*/ 2720202 h 3960000"/>
              <a:gd name="connsiteX16-1041" fmla="*/ 3144820 w 3960440"/>
              <a:gd name="connsiteY16-1042" fmla="*/ 1595509 h 3960000"/>
              <a:gd name="connsiteX17-1043" fmla="*/ 2134565 w 3960440"/>
              <a:gd name="connsiteY17-1044" fmla="*/ 477605 h 3960000"/>
              <a:gd name="connsiteX18-1045" fmla="*/ 1979373 w 3960440"/>
              <a:gd name="connsiteY18-1046" fmla="*/ 472350 h 3960000"/>
              <a:gd name="connsiteX19-1047" fmla="*/ 436907 w 3960440"/>
              <a:gd name="connsiteY19-1048" fmla="*/ 0 h 3960000"/>
              <a:gd name="connsiteX20-1049" fmla="*/ 3523533 w 3960440"/>
              <a:gd name="connsiteY20-1050" fmla="*/ 0 h 3960000"/>
              <a:gd name="connsiteX21-1051" fmla="*/ 3960440 w 3960440"/>
              <a:gd name="connsiteY21-1052" fmla="*/ 436907 h 3960000"/>
              <a:gd name="connsiteX22-1053" fmla="*/ 3960440 w 3960440"/>
              <a:gd name="connsiteY22-1054" fmla="*/ 3523093 h 3960000"/>
              <a:gd name="connsiteX23-1055" fmla="*/ 3523533 w 3960440"/>
              <a:gd name="connsiteY23-1056" fmla="*/ 3960000 h 3960000"/>
              <a:gd name="connsiteX24-1057" fmla="*/ 436907 w 3960440"/>
              <a:gd name="connsiteY24-1058" fmla="*/ 3960000 h 3960000"/>
              <a:gd name="connsiteX25-1059" fmla="*/ 0 w 3960440"/>
              <a:gd name="connsiteY25-1060" fmla="*/ 3523093 h 3960000"/>
              <a:gd name="connsiteX26-1061" fmla="*/ 0 w 3960440"/>
              <a:gd name="connsiteY26-1062" fmla="*/ 436907 h 3960000"/>
              <a:gd name="connsiteX27-1063" fmla="*/ 436907 w 3960440"/>
              <a:gd name="connsiteY27-1064" fmla="*/ 0 h 3960000"/>
              <a:gd name="connsiteX0-1065" fmla="*/ 1979373 w 3960440"/>
              <a:gd name="connsiteY0-1066" fmla="*/ 472350 h 3960000"/>
              <a:gd name="connsiteX1-1067" fmla="*/ 813783 w 3960440"/>
              <a:gd name="connsiteY1-1068" fmla="*/ 1434034 h 3960000"/>
              <a:gd name="connsiteX2-1069" fmla="*/ 1119009 w 3960440"/>
              <a:gd name="connsiteY2-1070" fmla="*/ 2222584 h 3960000"/>
              <a:gd name="connsiteX3-1071" fmla="*/ 1296382 w 3960440"/>
              <a:gd name="connsiteY3-1072" fmla="*/ 1907811 h 3960000"/>
              <a:gd name="connsiteX4-1073" fmla="*/ 1234998 w 3960440"/>
              <a:gd name="connsiteY4-1074" fmla="*/ 1431771 h 3960000"/>
              <a:gd name="connsiteX5-1075" fmla="*/ 2217373 w 3960440"/>
              <a:gd name="connsiteY5-1076" fmla="*/ 891303 h 3960000"/>
              <a:gd name="connsiteX6-1077" fmla="*/ 2783502 w 3960440"/>
              <a:gd name="connsiteY6-1078" fmla="*/ 1606823 h 3960000"/>
              <a:gd name="connsiteX7-1079" fmla="*/ 2456028 w 3960440"/>
              <a:gd name="connsiteY7-1080" fmla="*/ 2225955 h 3960000"/>
              <a:gd name="connsiteX8-1081" fmla="*/ 2026974 w 3960440"/>
              <a:gd name="connsiteY8-1082" fmla="*/ 2018938 h 3960000"/>
              <a:gd name="connsiteX9-1083" fmla="*/ 2135727 w 3960440"/>
              <a:gd name="connsiteY9-1084" fmla="*/ 1554876 h 3960000"/>
              <a:gd name="connsiteX10-1085" fmla="*/ 1915898 w 3960440"/>
              <a:gd name="connsiteY10-1086" fmla="*/ 1219889 h 3960000"/>
              <a:gd name="connsiteX11-1087" fmla="*/ 1589196 w 3960440"/>
              <a:gd name="connsiteY11-1088" fmla="*/ 1434803 h 3960000"/>
              <a:gd name="connsiteX12-1089" fmla="*/ 1574511 w 3960440"/>
              <a:gd name="connsiteY12-1090" fmla="*/ 1939931 h 3960000"/>
              <a:gd name="connsiteX13-1091" fmla="*/ 1339611 w 3960440"/>
              <a:gd name="connsiteY13-1092" fmla="*/ 3487664 h 3960000"/>
              <a:gd name="connsiteX14-1093" fmla="*/ 1887692 w 3960440"/>
              <a:gd name="connsiteY14-1094" fmla="*/ 2422431 h 3960000"/>
              <a:gd name="connsiteX15-1095" fmla="*/ 2336342 w 3960440"/>
              <a:gd name="connsiteY15-1096" fmla="*/ 2720202 h 3960000"/>
              <a:gd name="connsiteX16-1097" fmla="*/ 3176454 w 3960440"/>
              <a:gd name="connsiteY16-1098" fmla="*/ 1627140 h 3960000"/>
              <a:gd name="connsiteX17-1099" fmla="*/ 2134565 w 3960440"/>
              <a:gd name="connsiteY17-1100" fmla="*/ 477605 h 3960000"/>
              <a:gd name="connsiteX18-1101" fmla="*/ 1979373 w 3960440"/>
              <a:gd name="connsiteY18-1102" fmla="*/ 472350 h 3960000"/>
              <a:gd name="connsiteX19-1103" fmla="*/ 436907 w 3960440"/>
              <a:gd name="connsiteY19-1104" fmla="*/ 0 h 3960000"/>
              <a:gd name="connsiteX20-1105" fmla="*/ 3523533 w 3960440"/>
              <a:gd name="connsiteY20-1106" fmla="*/ 0 h 3960000"/>
              <a:gd name="connsiteX21-1107" fmla="*/ 3960440 w 3960440"/>
              <a:gd name="connsiteY21-1108" fmla="*/ 436907 h 3960000"/>
              <a:gd name="connsiteX22-1109" fmla="*/ 3960440 w 3960440"/>
              <a:gd name="connsiteY22-1110" fmla="*/ 3523093 h 3960000"/>
              <a:gd name="connsiteX23-1111" fmla="*/ 3523533 w 3960440"/>
              <a:gd name="connsiteY23-1112" fmla="*/ 3960000 h 3960000"/>
              <a:gd name="connsiteX24-1113" fmla="*/ 436907 w 3960440"/>
              <a:gd name="connsiteY24-1114" fmla="*/ 3960000 h 3960000"/>
              <a:gd name="connsiteX25-1115" fmla="*/ 0 w 3960440"/>
              <a:gd name="connsiteY25-1116" fmla="*/ 3523093 h 3960000"/>
              <a:gd name="connsiteX26-1117" fmla="*/ 0 w 3960440"/>
              <a:gd name="connsiteY26-1118" fmla="*/ 436907 h 3960000"/>
              <a:gd name="connsiteX27-1119" fmla="*/ 436907 w 3960440"/>
              <a:gd name="connsiteY27-1120" fmla="*/ 0 h 3960000"/>
              <a:gd name="connsiteX0-1121" fmla="*/ 1979373 w 3960440"/>
              <a:gd name="connsiteY0-1122" fmla="*/ 472350 h 3960000"/>
              <a:gd name="connsiteX1-1123" fmla="*/ 813783 w 3960440"/>
              <a:gd name="connsiteY1-1124" fmla="*/ 1434034 h 3960000"/>
              <a:gd name="connsiteX2-1125" fmla="*/ 1119009 w 3960440"/>
              <a:gd name="connsiteY2-1126" fmla="*/ 2222584 h 3960000"/>
              <a:gd name="connsiteX3-1127" fmla="*/ 1296382 w 3960440"/>
              <a:gd name="connsiteY3-1128" fmla="*/ 1907811 h 3960000"/>
              <a:gd name="connsiteX4-1129" fmla="*/ 1234998 w 3960440"/>
              <a:gd name="connsiteY4-1130" fmla="*/ 1431771 h 3960000"/>
              <a:gd name="connsiteX5-1131" fmla="*/ 2217373 w 3960440"/>
              <a:gd name="connsiteY5-1132" fmla="*/ 891303 h 3960000"/>
              <a:gd name="connsiteX6-1133" fmla="*/ 2783502 w 3960440"/>
              <a:gd name="connsiteY6-1134" fmla="*/ 1606823 h 3960000"/>
              <a:gd name="connsiteX7-1135" fmla="*/ 2456028 w 3960440"/>
              <a:gd name="connsiteY7-1136" fmla="*/ 2225955 h 3960000"/>
              <a:gd name="connsiteX8-1137" fmla="*/ 2026974 w 3960440"/>
              <a:gd name="connsiteY8-1138" fmla="*/ 2018938 h 3960000"/>
              <a:gd name="connsiteX9-1139" fmla="*/ 2135727 w 3960440"/>
              <a:gd name="connsiteY9-1140" fmla="*/ 1554876 h 3960000"/>
              <a:gd name="connsiteX10-1141" fmla="*/ 1915898 w 3960440"/>
              <a:gd name="connsiteY10-1142" fmla="*/ 1219889 h 3960000"/>
              <a:gd name="connsiteX11-1143" fmla="*/ 1589196 w 3960440"/>
              <a:gd name="connsiteY11-1144" fmla="*/ 1434803 h 3960000"/>
              <a:gd name="connsiteX12-1145" fmla="*/ 1574511 w 3960440"/>
              <a:gd name="connsiteY12-1146" fmla="*/ 1939931 h 3960000"/>
              <a:gd name="connsiteX13-1147" fmla="*/ 1339611 w 3960440"/>
              <a:gd name="connsiteY13-1148" fmla="*/ 3487664 h 3960000"/>
              <a:gd name="connsiteX14-1149" fmla="*/ 1887692 w 3960440"/>
              <a:gd name="connsiteY14-1150" fmla="*/ 2422431 h 3960000"/>
              <a:gd name="connsiteX15-1151" fmla="*/ 2336342 w 3960440"/>
              <a:gd name="connsiteY15-1152" fmla="*/ 2720202 h 3960000"/>
              <a:gd name="connsiteX16-1153" fmla="*/ 3176454 w 3960440"/>
              <a:gd name="connsiteY16-1154" fmla="*/ 1627140 h 3960000"/>
              <a:gd name="connsiteX17-1155" fmla="*/ 2134565 w 3960440"/>
              <a:gd name="connsiteY17-1156" fmla="*/ 477605 h 3960000"/>
              <a:gd name="connsiteX18-1157" fmla="*/ 1979373 w 3960440"/>
              <a:gd name="connsiteY18-1158" fmla="*/ 472350 h 3960000"/>
              <a:gd name="connsiteX19-1159" fmla="*/ 436907 w 3960440"/>
              <a:gd name="connsiteY19-1160" fmla="*/ 0 h 3960000"/>
              <a:gd name="connsiteX20-1161" fmla="*/ 3523533 w 3960440"/>
              <a:gd name="connsiteY20-1162" fmla="*/ 0 h 3960000"/>
              <a:gd name="connsiteX21-1163" fmla="*/ 3960440 w 3960440"/>
              <a:gd name="connsiteY21-1164" fmla="*/ 436907 h 3960000"/>
              <a:gd name="connsiteX22-1165" fmla="*/ 3960440 w 3960440"/>
              <a:gd name="connsiteY22-1166" fmla="*/ 3523093 h 3960000"/>
              <a:gd name="connsiteX23-1167" fmla="*/ 3523533 w 3960440"/>
              <a:gd name="connsiteY23-1168" fmla="*/ 3960000 h 3960000"/>
              <a:gd name="connsiteX24-1169" fmla="*/ 436907 w 3960440"/>
              <a:gd name="connsiteY24-1170" fmla="*/ 3960000 h 3960000"/>
              <a:gd name="connsiteX25-1171" fmla="*/ 0 w 3960440"/>
              <a:gd name="connsiteY25-1172" fmla="*/ 3523093 h 3960000"/>
              <a:gd name="connsiteX26-1173" fmla="*/ 0 w 3960440"/>
              <a:gd name="connsiteY26-1174" fmla="*/ 436907 h 3960000"/>
              <a:gd name="connsiteX27-1175" fmla="*/ 436907 w 3960440"/>
              <a:gd name="connsiteY27-1176" fmla="*/ 0 h 3960000"/>
              <a:gd name="connsiteX0-1177" fmla="*/ 1979373 w 3960440"/>
              <a:gd name="connsiteY0-1178" fmla="*/ 472350 h 3960000"/>
              <a:gd name="connsiteX1-1179" fmla="*/ 813783 w 3960440"/>
              <a:gd name="connsiteY1-1180" fmla="*/ 1434034 h 3960000"/>
              <a:gd name="connsiteX2-1181" fmla="*/ 1119009 w 3960440"/>
              <a:gd name="connsiteY2-1182" fmla="*/ 2222584 h 3960000"/>
              <a:gd name="connsiteX3-1183" fmla="*/ 1296382 w 3960440"/>
              <a:gd name="connsiteY3-1184" fmla="*/ 1907811 h 3960000"/>
              <a:gd name="connsiteX4-1185" fmla="*/ 1234998 w 3960440"/>
              <a:gd name="connsiteY4-1186" fmla="*/ 1431771 h 3960000"/>
              <a:gd name="connsiteX5-1187" fmla="*/ 2217373 w 3960440"/>
              <a:gd name="connsiteY5-1188" fmla="*/ 891303 h 3960000"/>
              <a:gd name="connsiteX6-1189" fmla="*/ 2783502 w 3960440"/>
              <a:gd name="connsiteY6-1190" fmla="*/ 1606823 h 3960000"/>
              <a:gd name="connsiteX7-1191" fmla="*/ 2456028 w 3960440"/>
              <a:gd name="connsiteY7-1192" fmla="*/ 2225955 h 3960000"/>
              <a:gd name="connsiteX8-1193" fmla="*/ 2026974 w 3960440"/>
              <a:gd name="connsiteY8-1194" fmla="*/ 2018938 h 3960000"/>
              <a:gd name="connsiteX9-1195" fmla="*/ 2135727 w 3960440"/>
              <a:gd name="connsiteY9-1196" fmla="*/ 1554876 h 3960000"/>
              <a:gd name="connsiteX10-1197" fmla="*/ 1915898 w 3960440"/>
              <a:gd name="connsiteY10-1198" fmla="*/ 1219889 h 3960000"/>
              <a:gd name="connsiteX11-1199" fmla="*/ 1589196 w 3960440"/>
              <a:gd name="connsiteY11-1200" fmla="*/ 1434803 h 3960000"/>
              <a:gd name="connsiteX12-1201" fmla="*/ 1574511 w 3960440"/>
              <a:gd name="connsiteY12-1202" fmla="*/ 1939931 h 3960000"/>
              <a:gd name="connsiteX13-1203" fmla="*/ 1339611 w 3960440"/>
              <a:gd name="connsiteY13-1204" fmla="*/ 3487664 h 3960000"/>
              <a:gd name="connsiteX14-1205" fmla="*/ 1887692 w 3960440"/>
              <a:gd name="connsiteY14-1206" fmla="*/ 2422431 h 3960000"/>
              <a:gd name="connsiteX15-1207" fmla="*/ 2336342 w 3960440"/>
              <a:gd name="connsiteY15-1208" fmla="*/ 2720202 h 3960000"/>
              <a:gd name="connsiteX16-1209" fmla="*/ 3176454 w 3960440"/>
              <a:gd name="connsiteY16-1210" fmla="*/ 1627140 h 3960000"/>
              <a:gd name="connsiteX17-1211" fmla="*/ 2134565 w 3960440"/>
              <a:gd name="connsiteY17-1212" fmla="*/ 477605 h 3960000"/>
              <a:gd name="connsiteX18-1213" fmla="*/ 1979373 w 3960440"/>
              <a:gd name="connsiteY18-1214" fmla="*/ 472350 h 3960000"/>
              <a:gd name="connsiteX19-1215" fmla="*/ 436907 w 3960440"/>
              <a:gd name="connsiteY19-1216" fmla="*/ 0 h 3960000"/>
              <a:gd name="connsiteX20-1217" fmla="*/ 3523533 w 3960440"/>
              <a:gd name="connsiteY20-1218" fmla="*/ 0 h 3960000"/>
              <a:gd name="connsiteX21-1219" fmla="*/ 3960440 w 3960440"/>
              <a:gd name="connsiteY21-1220" fmla="*/ 436907 h 3960000"/>
              <a:gd name="connsiteX22-1221" fmla="*/ 3960440 w 3960440"/>
              <a:gd name="connsiteY22-1222" fmla="*/ 3523093 h 3960000"/>
              <a:gd name="connsiteX23-1223" fmla="*/ 3523533 w 3960440"/>
              <a:gd name="connsiteY23-1224" fmla="*/ 3960000 h 3960000"/>
              <a:gd name="connsiteX24-1225" fmla="*/ 436907 w 3960440"/>
              <a:gd name="connsiteY24-1226" fmla="*/ 3960000 h 3960000"/>
              <a:gd name="connsiteX25-1227" fmla="*/ 0 w 3960440"/>
              <a:gd name="connsiteY25-1228" fmla="*/ 3523093 h 3960000"/>
              <a:gd name="connsiteX26-1229" fmla="*/ 0 w 3960440"/>
              <a:gd name="connsiteY26-1230" fmla="*/ 436907 h 3960000"/>
              <a:gd name="connsiteX27-1231" fmla="*/ 436907 w 3960440"/>
              <a:gd name="connsiteY27-1232" fmla="*/ 0 h 3960000"/>
              <a:gd name="connsiteX0-1233" fmla="*/ 1979373 w 3960440"/>
              <a:gd name="connsiteY0-1234" fmla="*/ 472350 h 3960000"/>
              <a:gd name="connsiteX1-1235" fmla="*/ 813783 w 3960440"/>
              <a:gd name="connsiteY1-1236" fmla="*/ 1434034 h 3960000"/>
              <a:gd name="connsiteX2-1237" fmla="*/ 1119009 w 3960440"/>
              <a:gd name="connsiteY2-1238" fmla="*/ 2222584 h 3960000"/>
              <a:gd name="connsiteX3-1239" fmla="*/ 1296382 w 3960440"/>
              <a:gd name="connsiteY3-1240" fmla="*/ 1907811 h 3960000"/>
              <a:gd name="connsiteX4-1241" fmla="*/ 1234998 w 3960440"/>
              <a:gd name="connsiteY4-1242" fmla="*/ 1431771 h 3960000"/>
              <a:gd name="connsiteX5-1243" fmla="*/ 2217373 w 3960440"/>
              <a:gd name="connsiteY5-1244" fmla="*/ 891303 h 3960000"/>
              <a:gd name="connsiteX6-1245" fmla="*/ 2783502 w 3960440"/>
              <a:gd name="connsiteY6-1246" fmla="*/ 1606823 h 3960000"/>
              <a:gd name="connsiteX7-1247" fmla="*/ 2456028 w 3960440"/>
              <a:gd name="connsiteY7-1248" fmla="*/ 2225955 h 3960000"/>
              <a:gd name="connsiteX8-1249" fmla="*/ 2026974 w 3960440"/>
              <a:gd name="connsiteY8-1250" fmla="*/ 2018938 h 3960000"/>
              <a:gd name="connsiteX9-1251" fmla="*/ 2135727 w 3960440"/>
              <a:gd name="connsiteY9-1252" fmla="*/ 1554876 h 3960000"/>
              <a:gd name="connsiteX10-1253" fmla="*/ 1915898 w 3960440"/>
              <a:gd name="connsiteY10-1254" fmla="*/ 1219889 h 3960000"/>
              <a:gd name="connsiteX11-1255" fmla="*/ 1589196 w 3960440"/>
              <a:gd name="connsiteY11-1256" fmla="*/ 1434803 h 3960000"/>
              <a:gd name="connsiteX12-1257" fmla="*/ 1574511 w 3960440"/>
              <a:gd name="connsiteY12-1258" fmla="*/ 1939931 h 3960000"/>
              <a:gd name="connsiteX13-1259" fmla="*/ 1339611 w 3960440"/>
              <a:gd name="connsiteY13-1260" fmla="*/ 3487664 h 3960000"/>
              <a:gd name="connsiteX14-1261" fmla="*/ 1887692 w 3960440"/>
              <a:gd name="connsiteY14-1262" fmla="*/ 2422431 h 3960000"/>
              <a:gd name="connsiteX15-1263" fmla="*/ 2336342 w 3960440"/>
              <a:gd name="connsiteY15-1264" fmla="*/ 2720202 h 3960000"/>
              <a:gd name="connsiteX16-1265" fmla="*/ 3176454 w 3960440"/>
              <a:gd name="connsiteY16-1266" fmla="*/ 1627140 h 3960000"/>
              <a:gd name="connsiteX17-1267" fmla="*/ 2134565 w 3960440"/>
              <a:gd name="connsiteY17-1268" fmla="*/ 477605 h 3960000"/>
              <a:gd name="connsiteX18-1269" fmla="*/ 1979373 w 3960440"/>
              <a:gd name="connsiteY18-1270" fmla="*/ 472350 h 3960000"/>
              <a:gd name="connsiteX19-1271" fmla="*/ 436907 w 3960440"/>
              <a:gd name="connsiteY19-1272" fmla="*/ 0 h 3960000"/>
              <a:gd name="connsiteX20-1273" fmla="*/ 3523533 w 3960440"/>
              <a:gd name="connsiteY20-1274" fmla="*/ 0 h 3960000"/>
              <a:gd name="connsiteX21-1275" fmla="*/ 3960440 w 3960440"/>
              <a:gd name="connsiteY21-1276" fmla="*/ 436907 h 3960000"/>
              <a:gd name="connsiteX22-1277" fmla="*/ 3960440 w 3960440"/>
              <a:gd name="connsiteY22-1278" fmla="*/ 3523093 h 3960000"/>
              <a:gd name="connsiteX23-1279" fmla="*/ 3523533 w 3960440"/>
              <a:gd name="connsiteY23-1280" fmla="*/ 3960000 h 3960000"/>
              <a:gd name="connsiteX24-1281" fmla="*/ 436907 w 3960440"/>
              <a:gd name="connsiteY24-1282" fmla="*/ 3960000 h 3960000"/>
              <a:gd name="connsiteX25-1283" fmla="*/ 0 w 3960440"/>
              <a:gd name="connsiteY25-1284" fmla="*/ 3523093 h 3960000"/>
              <a:gd name="connsiteX26-1285" fmla="*/ 0 w 3960440"/>
              <a:gd name="connsiteY26-1286" fmla="*/ 436907 h 3960000"/>
              <a:gd name="connsiteX27-1287" fmla="*/ 436907 w 3960440"/>
              <a:gd name="connsiteY27-1288" fmla="*/ 0 h 3960000"/>
              <a:gd name="connsiteX0-1289" fmla="*/ 1979373 w 3960440"/>
              <a:gd name="connsiteY0-1290" fmla="*/ 472350 h 3960000"/>
              <a:gd name="connsiteX1-1291" fmla="*/ 813783 w 3960440"/>
              <a:gd name="connsiteY1-1292" fmla="*/ 1434034 h 3960000"/>
              <a:gd name="connsiteX2-1293" fmla="*/ 1119009 w 3960440"/>
              <a:gd name="connsiteY2-1294" fmla="*/ 2222584 h 3960000"/>
              <a:gd name="connsiteX3-1295" fmla="*/ 1296382 w 3960440"/>
              <a:gd name="connsiteY3-1296" fmla="*/ 1907811 h 3960000"/>
              <a:gd name="connsiteX4-1297" fmla="*/ 1234998 w 3960440"/>
              <a:gd name="connsiteY4-1298" fmla="*/ 1431771 h 3960000"/>
              <a:gd name="connsiteX5-1299" fmla="*/ 2217373 w 3960440"/>
              <a:gd name="connsiteY5-1300" fmla="*/ 891303 h 3960000"/>
              <a:gd name="connsiteX6-1301" fmla="*/ 2783502 w 3960440"/>
              <a:gd name="connsiteY6-1302" fmla="*/ 1606823 h 3960000"/>
              <a:gd name="connsiteX7-1303" fmla="*/ 2456028 w 3960440"/>
              <a:gd name="connsiteY7-1304" fmla="*/ 2225955 h 3960000"/>
              <a:gd name="connsiteX8-1305" fmla="*/ 2026974 w 3960440"/>
              <a:gd name="connsiteY8-1306" fmla="*/ 2018938 h 3960000"/>
              <a:gd name="connsiteX9-1307" fmla="*/ 2135727 w 3960440"/>
              <a:gd name="connsiteY9-1308" fmla="*/ 1554876 h 3960000"/>
              <a:gd name="connsiteX10-1309" fmla="*/ 1915898 w 3960440"/>
              <a:gd name="connsiteY10-1310" fmla="*/ 1219889 h 3960000"/>
              <a:gd name="connsiteX11-1311" fmla="*/ 1589196 w 3960440"/>
              <a:gd name="connsiteY11-1312" fmla="*/ 1434803 h 3960000"/>
              <a:gd name="connsiteX12-1313" fmla="*/ 1574511 w 3960440"/>
              <a:gd name="connsiteY12-1314" fmla="*/ 1939931 h 3960000"/>
              <a:gd name="connsiteX13-1315" fmla="*/ 1339611 w 3960440"/>
              <a:gd name="connsiteY13-1316" fmla="*/ 3487664 h 3960000"/>
              <a:gd name="connsiteX14-1317" fmla="*/ 1887692 w 3960440"/>
              <a:gd name="connsiteY14-1318" fmla="*/ 2422431 h 3960000"/>
              <a:gd name="connsiteX15-1319" fmla="*/ 2336342 w 3960440"/>
              <a:gd name="connsiteY15-1320" fmla="*/ 2720202 h 3960000"/>
              <a:gd name="connsiteX16-1321" fmla="*/ 3176454 w 3960440"/>
              <a:gd name="connsiteY16-1322" fmla="*/ 1627140 h 3960000"/>
              <a:gd name="connsiteX17-1323" fmla="*/ 1979373 w 3960440"/>
              <a:gd name="connsiteY17-1324" fmla="*/ 472350 h 3960000"/>
              <a:gd name="connsiteX18-1325" fmla="*/ 436907 w 3960440"/>
              <a:gd name="connsiteY18-1326" fmla="*/ 0 h 3960000"/>
              <a:gd name="connsiteX19-1327" fmla="*/ 3523533 w 3960440"/>
              <a:gd name="connsiteY19-1328" fmla="*/ 0 h 3960000"/>
              <a:gd name="connsiteX20-1329" fmla="*/ 3960440 w 3960440"/>
              <a:gd name="connsiteY20-1330" fmla="*/ 436907 h 3960000"/>
              <a:gd name="connsiteX21-1331" fmla="*/ 3960440 w 3960440"/>
              <a:gd name="connsiteY21-1332" fmla="*/ 3523093 h 3960000"/>
              <a:gd name="connsiteX22-1333" fmla="*/ 3523533 w 3960440"/>
              <a:gd name="connsiteY22-1334" fmla="*/ 3960000 h 3960000"/>
              <a:gd name="connsiteX23-1335" fmla="*/ 436907 w 3960440"/>
              <a:gd name="connsiteY23-1336" fmla="*/ 3960000 h 3960000"/>
              <a:gd name="connsiteX24-1337" fmla="*/ 0 w 3960440"/>
              <a:gd name="connsiteY24-1338" fmla="*/ 3523093 h 3960000"/>
              <a:gd name="connsiteX25-1339" fmla="*/ 0 w 3960440"/>
              <a:gd name="connsiteY25-1340" fmla="*/ 436907 h 3960000"/>
              <a:gd name="connsiteX26-1341" fmla="*/ 436907 w 3960440"/>
              <a:gd name="connsiteY26-1342" fmla="*/ 0 h 3960000"/>
              <a:gd name="connsiteX0-1343" fmla="*/ 1979373 w 3960440"/>
              <a:gd name="connsiteY0-1344" fmla="*/ 472350 h 3960000"/>
              <a:gd name="connsiteX1-1345" fmla="*/ 813783 w 3960440"/>
              <a:gd name="connsiteY1-1346" fmla="*/ 1434034 h 3960000"/>
              <a:gd name="connsiteX2-1347" fmla="*/ 1119009 w 3960440"/>
              <a:gd name="connsiteY2-1348" fmla="*/ 2222584 h 3960000"/>
              <a:gd name="connsiteX3-1349" fmla="*/ 1296382 w 3960440"/>
              <a:gd name="connsiteY3-1350" fmla="*/ 1907811 h 3960000"/>
              <a:gd name="connsiteX4-1351" fmla="*/ 1234998 w 3960440"/>
              <a:gd name="connsiteY4-1352" fmla="*/ 1431771 h 3960000"/>
              <a:gd name="connsiteX5-1353" fmla="*/ 2217373 w 3960440"/>
              <a:gd name="connsiteY5-1354" fmla="*/ 891303 h 3960000"/>
              <a:gd name="connsiteX6-1355" fmla="*/ 2783502 w 3960440"/>
              <a:gd name="connsiteY6-1356" fmla="*/ 1606823 h 3960000"/>
              <a:gd name="connsiteX7-1357" fmla="*/ 2456028 w 3960440"/>
              <a:gd name="connsiteY7-1358" fmla="*/ 2225955 h 3960000"/>
              <a:gd name="connsiteX8-1359" fmla="*/ 2026974 w 3960440"/>
              <a:gd name="connsiteY8-1360" fmla="*/ 2018938 h 3960000"/>
              <a:gd name="connsiteX9-1361" fmla="*/ 2135727 w 3960440"/>
              <a:gd name="connsiteY9-1362" fmla="*/ 1554876 h 3960000"/>
              <a:gd name="connsiteX10-1363" fmla="*/ 1915898 w 3960440"/>
              <a:gd name="connsiteY10-1364" fmla="*/ 1219889 h 3960000"/>
              <a:gd name="connsiteX11-1365" fmla="*/ 1589196 w 3960440"/>
              <a:gd name="connsiteY11-1366" fmla="*/ 1434803 h 3960000"/>
              <a:gd name="connsiteX12-1367" fmla="*/ 1574511 w 3960440"/>
              <a:gd name="connsiteY12-1368" fmla="*/ 1939931 h 3960000"/>
              <a:gd name="connsiteX13-1369" fmla="*/ 1339611 w 3960440"/>
              <a:gd name="connsiteY13-1370" fmla="*/ 3487664 h 3960000"/>
              <a:gd name="connsiteX14-1371" fmla="*/ 1887692 w 3960440"/>
              <a:gd name="connsiteY14-1372" fmla="*/ 2422431 h 3960000"/>
              <a:gd name="connsiteX15-1373" fmla="*/ 2336342 w 3960440"/>
              <a:gd name="connsiteY15-1374" fmla="*/ 2720202 h 3960000"/>
              <a:gd name="connsiteX16-1375" fmla="*/ 3176454 w 3960440"/>
              <a:gd name="connsiteY16-1376" fmla="*/ 1627140 h 3960000"/>
              <a:gd name="connsiteX17-1377" fmla="*/ 1979373 w 3960440"/>
              <a:gd name="connsiteY17-1378" fmla="*/ 472350 h 3960000"/>
              <a:gd name="connsiteX18-1379" fmla="*/ 436907 w 3960440"/>
              <a:gd name="connsiteY18-1380" fmla="*/ 0 h 3960000"/>
              <a:gd name="connsiteX19-1381" fmla="*/ 3523533 w 3960440"/>
              <a:gd name="connsiteY19-1382" fmla="*/ 0 h 3960000"/>
              <a:gd name="connsiteX20-1383" fmla="*/ 3960440 w 3960440"/>
              <a:gd name="connsiteY20-1384" fmla="*/ 436907 h 3960000"/>
              <a:gd name="connsiteX21-1385" fmla="*/ 3960440 w 3960440"/>
              <a:gd name="connsiteY21-1386" fmla="*/ 3523093 h 3960000"/>
              <a:gd name="connsiteX22-1387" fmla="*/ 3523533 w 3960440"/>
              <a:gd name="connsiteY22-1388" fmla="*/ 3960000 h 3960000"/>
              <a:gd name="connsiteX23-1389" fmla="*/ 436907 w 3960440"/>
              <a:gd name="connsiteY23-1390" fmla="*/ 3960000 h 3960000"/>
              <a:gd name="connsiteX24-1391" fmla="*/ 0 w 3960440"/>
              <a:gd name="connsiteY24-1392" fmla="*/ 3523093 h 3960000"/>
              <a:gd name="connsiteX25-1393" fmla="*/ 0 w 3960440"/>
              <a:gd name="connsiteY25-1394" fmla="*/ 436907 h 3960000"/>
              <a:gd name="connsiteX26-1395" fmla="*/ 436907 w 3960440"/>
              <a:gd name="connsiteY26-1396" fmla="*/ 0 h 3960000"/>
              <a:gd name="connsiteX0-1397" fmla="*/ 1979373 w 3960440"/>
              <a:gd name="connsiteY0-1398" fmla="*/ 472350 h 3960000"/>
              <a:gd name="connsiteX1-1399" fmla="*/ 813783 w 3960440"/>
              <a:gd name="connsiteY1-1400" fmla="*/ 1434034 h 3960000"/>
              <a:gd name="connsiteX2-1401" fmla="*/ 1119009 w 3960440"/>
              <a:gd name="connsiteY2-1402" fmla="*/ 2222584 h 3960000"/>
              <a:gd name="connsiteX3-1403" fmla="*/ 1296382 w 3960440"/>
              <a:gd name="connsiteY3-1404" fmla="*/ 1907811 h 3960000"/>
              <a:gd name="connsiteX4-1405" fmla="*/ 1234998 w 3960440"/>
              <a:gd name="connsiteY4-1406" fmla="*/ 1431771 h 3960000"/>
              <a:gd name="connsiteX5-1407" fmla="*/ 2217373 w 3960440"/>
              <a:gd name="connsiteY5-1408" fmla="*/ 891303 h 3960000"/>
              <a:gd name="connsiteX6-1409" fmla="*/ 2783502 w 3960440"/>
              <a:gd name="connsiteY6-1410" fmla="*/ 1606823 h 3960000"/>
              <a:gd name="connsiteX7-1411" fmla="*/ 2456028 w 3960440"/>
              <a:gd name="connsiteY7-1412" fmla="*/ 2225955 h 3960000"/>
              <a:gd name="connsiteX8-1413" fmla="*/ 2026974 w 3960440"/>
              <a:gd name="connsiteY8-1414" fmla="*/ 2018938 h 3960000"/>
              <a:gd name="connsiteX9-1415" fmla="*/ 2135727 w 3960440"/>
              <a:gd name="connsiteY9-1416" fmla="*/ 1554876 h 3960000"/>
              <a:gd name="connsiteX10-1417" fmla="*/ 1915898 w 3960440"/>
              <a:gd name="connsiteY10-1418" fmla="*/ 1219889 h 3960000"/>
              <a:gd name="connsiteX11-1419" fmla="*/ 1589196 w 3960440"/>
              <a:gd name="connsiteY11-1420" fmla="*/ 1434803 h 3960000"/>
              <a:gd name="connsiteX12-1421" fmla="*/ 1574511 w 3960440"/>
              <a:gd name="connsiteY12-1422" fmla="*/ 1939931 h 3960000"/>
              <a:gd name="connsiteX13-1423" fmla="*/ 1339611 w 3960440"/>
              <a:gd name="connsiteY13-1424" fmla="*/ 3487664 h 3960000"/>
              <a:gd name="connsiteX14-1425" fmla="*/ 1887692 w 3960440"/>
              <a:gd name="connsiteY14-1426" fmla="*/ 2422431 h 3960000"/>
              <a:gd name="connsiteX15-1427" fmla="*/ 2336342 w 3960440"/>
              <a:gd name="connsiteY15-1428" fmla="*/ 2720202 h 3960000"/>
              <a:gd name="connsiteX16-1429" fmla="*/ 3176454 w 3960440"/>
              <a:gd name="connsiteY16-1430" fmla="*/ 1627140 h 3960000"/>
              <a:gd name="connsiteX17-1431" fmla="*/ 1979373 w 3960440"/>
              <a:gd name="connsiteY17-1432" fmla="*/ 472350 h 3960000"/>
              <a:gd name="connsiteX18-1433" fmla="*/ 436907 w 3960440"/>
              <a:gd name="connsiteY18-1434" fmla="*/ 0 h 3960000"/>
              <a:gd name="connsiteX19-1435" fmla="*/ 3523533 w 3960440"/>
              <a:gd name="connsiteY19-1436" fmla="*/ 0 h 3960000"/>
              <a:gd name="connsiteX20-1437" fmla="*/ 3960440 w 3960440"/>
              <a:gd name="connsiteY20-1438" fmla="*/ 436907 h 3960000"/>
              <a:gd name="connsiteX21-1439" fmla="*/ 3960440 w 3960440"/>
              <a:gd name="connsiteY21-1440" fmla="*/ 3523093 h 3960000"/>
              <a:gd name="connsiteX22-1441" fmla="*/ 3523533 w 3960440"/>
              <a:gd name="connsiteY22-1442" fmla="*/ 3960000 h 3960000"/>
              <a:gd name="connsiteX23-1443" fmla="*/ 436907 w 3960440"/>
              <a:gd name="connsiteY23-1444" fmla="*/ 3960000 h 3960000"/>
              <a:gd name="connsiteX24-1445" fmla="*/ 0 w 3960440"/>
              <a:gd name="connsiteY24-1446" fmla="*/ 3523093 h 3960000"/>
              <a:gd name="connsiteX25-1447" fmla="*/ 0 w 3960440"/>
              <a:gd name="connsiteY25-1448" fmla="*/ 436907 h 3960000"/>
              <a:gd name="connsiteX26-1449" fmla="*/ 436907 w 3960440"/>
              <a:gd name="connsiteY26-1450" fmla="*/ 0 h 3960000"/>
              <a:gd name="connsiteX0-1451" fmla="*/ 1979373 w 3960440"/>
              <a:gd name="connsiteY0-1452" fmla="*/ 472350 h 3960000"/>
              <a:gd name="connsiteX1-1453" fmla="*/ 813783 w 3960440"/>
              <a:gd name="connsiteY1-1454" fmla="*/ 1434034 h 3960000"/>
              <a:gd name="connsiteX2-1455" fmla="*/ 1119009 w 3960440"/>
              <a:gd name="connsiteY2-1456" fmla="*/ 2222584 h 3960000"/>
              <a:gd name="connsiteX3-1457" fmla="*/ 1328015 w 3960440"/>
              <a:gd name="connsiteY3-1458" fmla="*/ 1812920 h 3960000"/>
              <a:gd name="connsiteX4-1459" fmla="*/ 1234998 w 3960440"/>
              <a:gd name="connsiteY4-1460" fmla="*/ 1431771 h 3960000"/>
              <a:gd name="connsiteX5-1461" fmla="*/ 2217373 w 3960440"/>
              <a:gd name="connsiteY5-1462" fmla="*/ 891303 h 3960000"/>
              <a:gd name="connsiteX6-1463" fmla="*/ 2783502 w 3960440"/>
              <a:gd name="connsiteY6-1464" fmla="*/ 1606823 h 3960000"/>
              <a:gd name="connsiteX7-1465" fmla="*/ 2456028 w 3960440"/>
              <a:gd name="connsiteY7-1466" fmla="*/ 2225955 h 3960000"/>
              <a:gd name="connsiteX8-1467" fmla="*/ 2026974 w 3960440"/>
              <a:gd name="connsiteY8-1468" fmla="*/ 2018938 h 3960000"/>
              <a:gd name="connsiteX9-1469" fmla="*/ 2135727 w 3960440"/>
              <a:gd name="connsiteY9-1470" fmla="*/ 1554876 h 3960000"/>
              <a:gd name="connsiteX10-1471" fmla="*/ 1915898 w 3960440"/>
              <a:gd name="connsiteY10-1472" fmla="*/ 1219889 h 3960000"/>
              <a:gd name="connsiteX11-1473" fmla="*/ 1589196 w 3960440"/>
              <a:gd name="connsiteY11-1474" fmla="*/ 1434803 h 3960000"/>
              <a:gd name="connsiteX12-1475" fmla="*/ 1574511 w 3960440"/>
              <a:gd name="connsiteY12-1476" fmla="*/ 1939931 h 3960000"/>
              <a:gd name="connsiteX13-1477" fmla="*/ 1339611 w 3960440"/>
              <a:gd name="connsiteY13-1478" fmla="*/ 3487664 h 3960000"/>
              <a:gd name="connsiteX14-1479" fmla="*/ 1887692 w 3960440"/>
              <a:gd name="connsiteY14-1480" fmla="*/ 2422431 h 3960000"/>
              <a:gd name="connsiteX15-1481" fmla="*/ 2336342 w 3960440"/>
              <a:gd name="connsiteY15-1482" fmla="*/ 2720202 h 3960000"/>
              <a:gd name="connsiteX16-1483" fmla="*/ 3176454 w 3960440"/>
              <a:gd name="connsiteY16-1484" fmla="*/ 1627140 h 3960000"/>
              <a:gd name="connsiteX17-1485" fmla="*/ 1979373 w 3960440"/>
              <a:gd name="connsiteY17-1486" fmla="*/ 472350 h 3960000"/>
              <a:gd name="connsiteX18-1487" fmla="*/ 436907 w 3960440"/>
              <a:gd name="connsiteY18-1488" fmla="*/ 0 h 3960000"/>
              <a:gd name="connsiteX19-1489" fmla="*/ 3523533 w 3960440"/>
              <a:gd name="connsiteY19-1490" fmla="*/ 0 h 3960000"/>
              <a:gd name="connsiteX20-1491" fmla="*/ 3960440 w 3960440"/>
              <a:gd name="connsiteY20-1492" fmla="*/ 436907 h 3960000"/>
              <a:gd name="connsiteX21-1493" fmla="*/ 3960440 w 3960440"/>
              <a:gd name="connsiteY21-1494" fmla="*/ 3523093 h 3960000"/>
              <a:gd name="connsiteX22-1495" fmla="*/ 3523533 w 3960440"/>
              <a:gd name="connsiteY22-1496" fmla="*/ 3960000 h 3960000"/>
              <a:gd name="connsiteX23-1497" fmla="*/ 436907 w 3960440"/>
              <a:gd name="connsiteY23-1498" fmla="*/ 3960000 h 3960000"/>
              <a:gd name="connsiteX24-1499" fmla="*/ 0 w 3960440"/>
              <a:gd name="connsiteY24-1500" fmla="*/ 3523093 h 3960000"/>
              <a:gd name="connsiteX25-1501" fmla="*/ 0 w 3960440"/>
              <a:gd name="connsiteY25-1502" fmla="*/ 436907 h 3960000"/>
              <a:gd name="connsiteX26-1503" fmla="*/ 436907 w 3960440"/>
              <a:gd name="connsiteY26-1504" fmla="*/ 0 h 3960000"/>
              <a:gd name="connsiteX0-1505" fmla="*/ 1979373 w 3960440"/>
              <a:gd name="connsiteY0-1506" fmla="*/ 472350 h 3960000"/>
              <a:gd name="connsiteX1-1507" fmla="*/ 813783 w 3960440"/>
              <a:gd name="connsiteY1-1508" fmla="*/ 1434034 h 3960000"/>
              <a:gd name="connsiteX2-1509" fmla="*/ 1119009 w 3960440"/>
              <a:gd name="connsiteY2-1510" fmla="*/ 2222584 h 3960000"/>
              <a:gd name="connsiteX3-1511" fmla="*/ 1328015 w 3960440"/>
              <a:gd name="connsiteY3-1512" fmla="*/ 1812920 h 3960000"/>
              <a:gd name="connsiteX4-1513" fmla="*/ 1234998 w 3960440"/>
              <a:gd name="connsiteY4-1514" fmla="*/ 1431771 h 3960000"/>
              <a:gd name="connsiteX5-1515" fmla="*/ 2217373 w 3960440"/>
              <a:gd name="connsiteY5-1516" fmla="*/ 891303 h 3960000"/>
              <a:gd name="connsiteX6-1517" fmla="*/ 2783502 w 3960440"/>
              <a:gd name="connsiteY6-1518" fmla="*/ 1606823 h 3960000"/>
              <a:gd name="connsiteX7-1519" fmla="*/ 2456028 w 3960440"/>
              <a:gd name="connsiteY7-1520" fmla="*/ 2225955 h 3960000"/>
              <a:gd name="connsiteX8-1521" fmla="*/ 2026974 w 3960440"/>
              <a:gd name="connsiteY8-1522" fmla="*/ 2018938 h 3960000"/>
              <a:gd name="connsiteX9-1523" fmla="*/ 2135727 w 3960440"/>
              <a:gd name="connsiteY9-1524" fmla="*/ 1554876 h 3960000"/>
              <a:gd name="connsiteX10-1525" fmla="*/ 1915898 w 3960440"/>
              <a:gd name="connsiteY10-1526" fmla="*/ 1219889 h 3960000"/>
              <a:gd name="connsiteX11-1527" fmla="*/ 1589196 w 3960440"/>
              <a:gd name="connsiteY11-1528" fmla="*/ 1434803 h 3960000"/>
              <a:gd name="connsiteX12-1529" fmla="*/ 1574511 w 3960440"/>
              <a:gd name="connsiteY12-1530" fmla="*/ 1939931 h 3960000"/>
              <a:gd name="connsiteX13-1531" fmla="*/ 1339611 w 3960440"/>
              <a:gd name="connsiteY13-1532" fmla="*/ 3487664 h 3960000"/>
              <a:gd name="connsiteX14-1533" fmla="*/ 1887692 w 3960440"/>
              <a:gd name="connsiteY14-1534" fmla="*/ 2422431 h 3960000"/>
              <a:gd name="connsiteX15-1535" fmla="*/ 2336342 w 3960440"/>
              <a:gd name="connsiteY15-1536" fmla="*/ 2720202 h 3960000"/>
              <a:gd name="connsiteX16-1537" fmla="*/ 3176454 w 3960440"/>
              <a:gd name="connsiteY16-1538" fmla="*/ 1627140 h 3960000"/>
              <a:gd name="connsiteX17-1539" fmla="*/ 1979373 w 3960440"/>
              <a:gd name="connsiteY17-1540" fmla="*/ 472350 h 3960000"/>
              <a:gd name="connsiteX18-1541" fmla="*/ 436907 w 3960440"/>
              <a:gd name="connsiteY18-1542" fmla="*/ 0 h 3960000"/>
              <a:gd name="connsiteX19-1543" fmla="*/ 3523533 w 3960440"/>
              <a:gd name="connsiteY19-1544" fmla="*/ 0 h 3960000"/>
              <a:gd name="connsiteX20-1545" fmla="*/ 3960440 w 3960440"/>
              <a:gd name="connsiteY20-1546" fmla="*/ 436907 h 3960000"/>
              <a:gd name="connsiteX21-1547" fmla="*/ 3960440 w 3960440"/>
              <a:gd name="connsiteY21-1548" fmla="*/ 3523093 h 3960000"/>
              <a:gd name="connsiteX22-1549" fmla="*/ 3523533 w 3960440"/>
              <a:gd name="connsiteY22-1550" fmla="*/ 3960000 h 3960000"/>
              <a:gd name="connsiteX23-1551" fmla="*/ 436907 w 3960440"/>
              <a:gd name="connsiteY23-1552" fmla="*/ 3960000 h 3960000"/>
              <a:gd name="connsiteX24-1553" fmla="*/ 0 w 3960440"/>
              <a:gd name="connsiteY24-1554" fmla="*/ 3523093 h 3960000"/>
              <a:gd name="connsiteX25-1555" fmla="*/ 0 w 3960440"/>
              <a:gd name="connsiteY25-1556" fmla="*/ 436907 h 3960000"/>
              <a:gd name="connsiteX26-1557" fmla="*/ 436907 w 3960440"/>
              <a:gd name="connsiteY26-1558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/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-1" fmla="*/ 554477 w 3888432"/>
              <a:gd name="connsiteY0-2" fmla="*/ 1512168 h 3960440"/>
              <a:gd name="connsiteX1-3" fmla="*/ 554477 w 3888432"/>
              <a:gd name="connsiteY1-4" fmla="*/ 3312368 h 3960440"/>
              <a:gd name="connsiteX2-5" fmla="*/ 1201638 w 3888432"/>
              <a:gd name="connsiteY2-6" fmla="*/ 3312368 h 3960440"/>
              <a:gd name="connsiteX3-7" fmla="*/ 1201638 w 3888432"/>
              <a:gd name="connsiteY3-8" fmla="*/ 1512168 h 3960440"/>
              <a:gd name="connsiteX4-9" fmla="*/ 554477 w 3888432"/>
              <a:gd name="connsiteY4-10" fmla="*/ 1512168 h 3960440"/>
              <a:gd name="connsiteX5-11" fmla="*/ 2840340 w 3888432"/>
              <a:gd name="connsiteY5-12" fmla="*/ 1479943 h 3960440"/>
              <a:gd name="connsiteX6-13" fmla="*/ 2136833 w 3888432"/>
              <a:gd name="connsiteY6-14" fmla="*/ 1785510 h 3960440"/>
              <a:gd name="connsiteX7-15" fmla="*/ 2136833 w 3888432"/>
              <a:gd name="connsiteY7-16" fmla="*/ 1510185 h 3960440"/>
              <a:gd name="connsiteX8-17" fmla="*/ 1489672 w 3888432"/>
              <a:gd name="connsiteY8-18" fmla="*/ 1510185 h 3960440"/>
              <a:gd name="connsiteX9-19" fmla="*/ 1489672 w 3888432"/>
              <a:gd name="connsiteY9-20" fmla="*/ 3310385 h 3960440"/>
              <a:gd name="connsiteX10-21" fmla="*/ 2136833 w 3888432"/>
              <a:gd name="connsiteY10-22" fmla="*/ 3310385 h 3960440"/>
              <a:gd name="connsiteX11-23" fmla="*/ 2136833 w 3888432"/>
              <a:gd name="connsiteY11-24" fmla="*/ 2084121 h 3960440"/>
              <a:gd name="connsiteX12-25" fmla="*/ 2673919 w 3888432"/>
              <a:gd name="connsiteY12-26" fmla="*/ 2138897 h 3960440"/>
              <a:gd name="connsiteX13-27" fmla="*/ 2679688 w 3888432"/>
              <a:gd name="connsiteY13-28" fmla="*/ 3312366 h 3960440"/>
              <a:gd name="connsiteX14-29" fmla="*/ 3326849 w 3888432"/>
              <a:gd name="connsiteY14-30" fmla="*/ 3312366 h 3960440"/>
              <a:gd name="connsiteX15-31" fmla="*/ 3333768 w 3888432"/>
              <a:gd name="connsiteY15-32" fmla="*/ 2128613 h 3960440"/>
              <a:gd name="connsiteX16-33" fmla="*/ 2840340 w 3888432"/>
              <a:gd name="connsiteY16-34" fmla="*/ 1479943 h 3960440"/>
              <a:gd name="connsiteX17-35" fmla="*/ 878058 w 3888432"/>
              <a:gd name="connsiteY17-36" fmla="*/ 648072 h 3960440"/>
              <a:gd name="connsiteX18-37" fmla="*/ 554477 w 3888432"/>
              <a:gd name="connsiteY18-38" fmla="*/ 971653 h 3960440"/>
              <a:gd name="connsiteX19-39" fmla="*/ 878058 w 3888432"/>
              <a:gd name="connsiteY19-40" fmla="*/ 1295234 h 3960440"/>
              <a:gd name="connsiteX20-41" fmla="*/ 1201639 w 3888432"/>
              <a:gd name="connsiteY20-42" fmla="*/ 971653 h 3960440"/>
              <a:gd name="connsiteX21-43" fmla="*/ 878058 w 3888432"/>
              <a:gd name="connsiteY21-44" fmla="*/ 648072 h 3960440"/>
              <a:gd name="connsiteX22-45" fmla="*/ 333511 w 3888432"/>
              <a:gd name="connsiteY22-46" fmla="*/ 0 h 3960440"/>
              <a:gd name="connsiteX23-47" fmla="*/ 3554921 w 3888432"/>
              <a:gd name="connsiteY23-48" fmla="*/ 0 h 3960440"/>
              <a:gd name="connsiteX24-49" fmla="*/ 3888432 w 3888432"/>
              <a:gd name="connsiteY24-50" fmla="*/ 333511 h 3960440"/>
              <a:gd name="connsiteX25-51" fmla="*/ 3888432 w 3888432"/>
              <a:gd name="connsiteY25-52" fmla="*/ 3626929 h 3960440"/>
              <a:gd name="connsiteX26-53" fmla="*/ 3554921 w 3888432"/>
              <a:gd name="connsiteY26-54" fmla="*/ 3960440 h 3960440"/>
              <a:gd name="connsiteX27-55" fmla="*/ 333511 w 3888432"/>
              <a:gd name="connsiteY27-56" fmla="*/ 3960440 h 3960440"/>
              <a:gd name="connsiteX28-57" fmla="*/ 0 w 3888432"/>
              <a:gd name="connsiteY28-58" fmla="*/ 3626929 h 3960440"/>
              <a:gd name="connsiteX29-59" fmla="*/ 0 w 3888432"/>
              <a:gd name="connsiteY29-60" fmla="*/ 333511 h 3960440"/>
              <a:gd name="connsiteX30-61" fmla="*/ 333511 w 3888432"/>
              <a:gd name="connsiteY30-62" fmla="*/ 0 h 3960440"/>
              <a:gd name="connsiteX0-63" fmla="*/ 554477 w 3888432"/>
              <a:gd name="connsiteY0-64" fmla="*/ 1512168 h 3960440"/>
              <a:gd name="connsiteX1-65" fmla="*/ 554477 w 3888432"/>
              <a:gd name="connsiteY1-66" fmla="*/ 3312368 h 3960440"/>
              <a:gd name="connsiteX2-67" fmla="*/ 1201638 w 3888432"/>
              <a:gd name="connsiteY2-68" fmla="*/ 3312368 h 3960440"/>
              <a:gd name="connsiteX3-69" fmla="*/ 1201638 w 3888432"/>
              <a:gd name="connsiteY3-70" fmla="*/ 1512168 h 3960440"/>
              <a:gd name="connsiteX4-71" fmla="*/ 554477 w 3888432"/>
              <a:gd name="connsiteY4-72" fmla="*/ 1512168 h 3960440"/>
              <a:gd name="connsiteX5-73" fmla="*/ 2840340 w 3888432"/>
              <a:gd name="connsiteY5-74" fmla="*/ 1479943 h 3960440"/>
              <a:gd name="connsiteX6-75" fmla="*/ 2136833 w 3888432"/>
              <a:gd name="connsiteY6-76" fmla="*/ 1785510 h 3960440"/>
              <a:gd name="connsiteX7-77" fmla="*/ 2136833 w 3888432"/>
              <a:gd name="connsiteY7-78" fmla="*/ 1510185 h 3960440"/>
              <a:gd name="connsiteX8-79" fmla="*/ 1489672 w 3888432"/>
              <a:gd name="connsiteY8-80" fmla="*/ 1510185 h 3960440"/>
              <a:gd name="connsiteX9-81" fmla="*/ 1489672 w 3888432"/>
              <a:gd name="connsiteY9-82" fmla="*/ 3310385 h 3960440"/>
              <a:gd name="connsiteX10-83" fmla="*/ 2136833 w 3888432"/>
              <a:gd name="connsiteY10-84" fmla="*/ 3310385 h 3960440"/>
              <a:gd name="connsiteX11-85" fmla="*/ 2136833 w 3888432"/>
              <a:gd name="connsiteY11-86" fmla="*/ 2084121 h 3960440"/>
              <a:gd name="connsiteX12-87" fmla="*/ 2673919 w 3888432"/>
              <a:gd name="connsiteY12-88" fmla="*/ 2138897 h 3960440"/>
              <a:gd name="connsiteX13-89" fmla="*/ 2679688 w 3888432"/>
              <a:gd name="connsiteY13-90" fmla="*/ 3312366 h 3960440"/>
              <a:gd name="connsiteX14-91" fmla="*/ 3326849 w 3888432"/>
              <a:gd name="connsiteY14-92" fmla="*/ 3312366 h 3960440"/>
              <a:gd name="connsiteX15-93" fmla="*/ 3333768 w 3888432"/>
              <a:gd name="connsiteY15-94" fmla="*/ 2128613 h 3960440"/>
              <a:gd name="connsiteX16-95" fmla="*/ 2840340 w 3888432"/>
              <a:gd name="connsiteY16-96" fmla="*/ 1479943 h 3960440"/>
              <a:gd name="connsiteX17-97" fmla="*/ 878058 w 3888432"/>
              <a:gd name="connsiteY17-98" fmla="*/ 648072 h 3960440"/>
              <a:gd name="connsiteX18-99" fmla="*/ 554477 w 3888432"/>
              <a:gd name="connsiteY18-100" fmla="*/ 971653 h 3960440"/>
              <a:gd name="connsiteX19-101" fmla="*/ 878058 w 3888432"/>
              <a:gd name="connsiteY19-102" fmla="*/ 1295234 h 3960440"/>
              <a:gd name="connsiteX20-103" fmla="*/ 1201639 w 3888432"/>
              <a:gd name="connsiteY20-104" fmla="*/ 971653 h 3960440"/>
              <a:gd name="connsiteX21-105" fmla="*/ 878058 w 3888432"/>
              <a:gd name="connsiteY21-106" fmla="*/ 648072 h 3960440"/>
              <a:gd name="connsiteX22-107" fmla="*/ 333511 w 3888432"/>
              <a:gd name="connsiteY22-108" fmla="*/ 0 h 3960440"/>
              <a:gd name="connsiteX23-109" fmla="*/ 3554921 w 3888432"/>
              <a:gd name="connsiteY23-110" fmla="*/ 0 h 3960440"/>
              <a:gd name="connsiteX24-111" fmla="*/ 3888432 w 3888432"/>
              <a:gd name="connsiteY24-112" fmla="*/ 333511 h 3960440"/>
              <a:gd name="connsiteX25-113" fmla="*/ 3888432 w 3888432"/>
              <a:gd name="connsiteY25-114" fmla="*/ 3626929 h 3960440"/>
              <a:gd name="connsiteX26-115" fmla="*/ 3554921 w 3888432"/>
              <a:gd name="connsiteY26-116" fmla="*/ 3960440 h 3960440"/>
              <a:gd name="connsiteX27-117" fmla="*/ 333511 w 3888432"/>
              <a:gd name="connsiteY27-118" fmla="*/ 3960440 h 3960440"/>
              <a:gd name="connsiteX28-119" fmla="*/ 0 w 3888432"/>
              <a:gd name="connsiteY28-120" fmla="*/ 3626929 h 3960440"/>
              <a:gd name="connsiteX29-121" fmla="*/ 0 w 3888432"/>
              <a:gd name="connsiteY29-122" fmla="*/ 333511 h 3960440"/>
              <a:gd name="connsiteX30-123" fmla="*/ 333511 w 3888432"/>
              <a:gd name="connsiteY30-124" fmla="*/ 0 h 3960440"/>
              <a:gd name="connsiteX0-125" fmla="*/ 554477 w 3888432"/>
              <a:gd name="connsiteY0-126" fmla="*/ 1512168 h 3960440"/>
              <a:gd name="connsiteX1-127" fmla="*/ 554477 w 3888432"/>
              <a:gd name="connsiteY1-128" fmla="*/ 3312368 h 3960440"/>
              <a:gd name="connsiteX2-129" fmla="*/ 1201638 w 3888432"/>
              <a:gd name="connsiteY2-130" fmla="*/ 3312368 h 3960440"/>
              <a:gd name="connsiteX3-131" fmla="*/ 1201638 w 3888432"/>
              <a:gd name="connsiteY3-132" fmla="*/ 1512168 h 3960440"/>
              <a:gd name="connsiteX4-133" fmla="*/ 554477 w 3888432"/>
              <a:gd name="connsiteY4-134" fmla="*/ 1512168 h 3960440"/>
              <a:gd name="connsiteX5-135" fmla="*/ 2840340 w 3888432"/>
              <a:gd name="connsiteY5-136" fmla="*/ 1479943 h 3960440"/>
              <a:gd name="connsiteX6-137" fmla="*/ 2136833 w 3888432"/>
              <a:gd name="connsiteY6-138" fmla="*/ 1785510 h 3960440"/>
              <a:gd name="connsiteX7-139" fmla="*/ 2136833 w 3888432"/>
              <a:gd name="connsiteY7-140" fmla="*/ 1510185 h 3960440"/>
              <a:gd name="connsiteX8-141" fmla="*/ 1489672 w 3888432"/>
              <a:gd name="connsiteY8-142" fmla="*/ 1510185 h 3960440"/>
              <a:gd name="connsiteX9-143" fmla="*/ 1489672 w 3888432"/>
              <a:gd name="connsiteY9-144" fmla="*/ 3310385 h 3960440"/>
              <a:gd name="connsiteX10-145" fmla="*/ 2136833 w 3888432"/>
              <a:gd name="connsiteY10-146" fmla="*/ 3310385 h 3960440"/>
              <a:gd name="connsiteX11-147" fmla="*/ 2136833 w 3888432"/>
              <a:gd name="connsiteY11-148" fmla="*/ 2084121 h 3960440"/>
              <a:gd name="connsiteX12-149" fmla="*/ 2673919 w 3888432"/>
              <a:gd name="connsiteY12-150" fmla="*/ 2138897 h 3960440"/>
              <a:gd name="connsiteX13-151" fmla="*/ 2679688 w 3888432"/>
              <a:gd name="connsiteY13-152" fmla="*/ 3312366 h 3960440"/>
              <a:gd name="connsiteX14-153" fmla="*/ 3326849 w 3888432"/>
              <a:gd name="connsiteY14-154" fmla="*/ 3312366 h 3960440"/>
              <a:gd name="connsiteX15-155" fmla="*/ 3333768 w 3888432"/>
              <a:gd name="connsiteY15-156" fmla="*/ 2128613 h 3960440"/>
              <a:gd name="connsiteX16-157" fmla="*/ 2840340 w 3888432"/>
              <a:gd name="connsiteY16-158" fmla="*/ 1479943 h 3960440"/>
              <a:gd name="connsiteX17-159" fmla="*/ 878058 w 3888432"/>
              <a:gd name="connsiteY17-160" fmla="*/ 648072 h 3960440"/>
              <a:gd name="connsiteX18-161" fmla="*/ 554477 w 3888432"/>
              <a:gd name="connsiteY18-162" fmla="*/ 971653 h 3960440"/>
              <a:gd name="connsiteX19-163" fmla="*/ 878058 w 3888432"/>
              <a:gd name="connsiteY19-164" fmla="*/ 1295234 h 3960440"/>
              <a:gd name="connsiteX20-165" fmla="*/ 1201639 w 3888432"/>
              <a:gd name="connsiteY20-166" fmla="*/ 971653 h 3960440"/>
              <a:gd name="connsiteX21-167" fmla="*/ 878058 w 3888432"/>
              <a:gd name="connsiteY21-168" fmla="*/ 648072 h 3960440"/>
              <a:gd name="connsiteX22-169" fmla="*/ 333511 w 3888432"/>
              <a:gd name="connsiteY22-170" fmla="*/ 0 h 3960440"/>
              <a:gd name="connsiteX23-171" fmla="*/ 3554921 w 3888432"/>
              <a:gd name="connsiteY23-172" fmla="*/ 0 h 3960440"/>
              <a:gd name="connsiteX24-173" fmla="*/ 3888432 w 3888432"/>
              <a:gd name="connsiteY24-174" fmla="*/ 333511 h 3960440"/>
              <a:gd name="connsiteX25-175" fmla="*/ 3888432 w 3888432"/>
              <a:gd name="connsiteY25-176" fmla="*/ 3626929 h 3960440"/>
              <a:gd name="connsiteX26-177" fmla="*/ 3554921 w 3888432"/>
              <a:gd name="connsiteY26-178" fmla="*/ 3960440 h 3960440"/>
              <a:gd name="connsiteX27-179" fmla="*/ 333511 w 3888432"/>
              <a:gd name="connsiteY27-180" fmla="*/ 3960440 h 3960440"/>
              <a:gd name="connsiteX28-181" fmla="*/ 0 w 3888432"/>
              <a:gd name="connsiteY28-182" fmla="*/ 3626929 h 3960440"/>
              <a:gd name="connsiteX29-183" fmla="*/ 0 w 3888432"/>
              <a:gd name="connsiteY29-184" fmla="*/ 333511 h 3960440"/>
              <a:gd name="connsiteX30-185" fmla="*/ 333511 w 3888432"/>
              <a:gd name="connsiteY30-186" fmla="*/ 0 h 3960440"/>
              <a:gd name="connsiteX0-187" fmla="*/ 554477 w 3888432"/>
              <a:gd name="connsiteY0-188" fmla="*/ 1512168 h 3960440"/>
              <a:gd name="connsiteX1-189" fmla="*/ 554477 w 3888432"/>
              <a:gd name="connsiteY1-190" fmla="*/ 3312368 h 3960440"/>
              <a:gd name="connsiteX2-191" fmla="*/ 1201638 w 3888432"/>
              <a:gd name="connsiteY2-192" fmla="*/ 3312368 h 3960440"/>
              <a:gd name="connsiteX3-193" fmla="*/ 1201638 w 3888432"/>
              <a:gd name="connsiteY3-194" fmla="*/ 1512168 h 3960440"/>
              <a:gd name="connsiteX4-195" fmla="*/ 554477 w 3888432"/>
              <a:gd name="connsiteY4-196" fmla="*/ 1512168 h 3960440"/>
              <a:gd name="connsiteX5-197" fmla="*/ 2840340 w 3888432"/>
              <a:gd name="connsiteY5-198" fmla="*/ 1479943 h 3960440"/>
              <a:gd name="connsiteX6-199" fmla="*/ 2136833 w 3888432"/>
              <a:gd name="connsiteY6-200" fmla="*/ 1785510 h 3960440"/>
              <a:gd name="connsiteX7-201" fmla="*/ 2136833 w 3888432"/>
              <a:gd name="connsiteY7-202" fmla="*/ 1510185 h 3960440"/>
              <a:gd name="connsiteX8-203" fmla="*/ 1489672 w 3888432"/>
              <a:gd name="connsiteY8-204" fmla="*/ 1510185 h 3960440"/>
              <a:gd name="connsiteX9-205" fmla="*/ 1489672 w 3888432"/>
              <a:gd name="connsiteY9-206" fmla="*/ 3310385 h 3960440"/>
              <a:gd name="connsiteX10-207" fmla="*/ 2136833 w 3888432"/>
              <a:gd name="connsiteY10-208" fmla="*/ 3310385 h 3960440"/>
              <a:gd name="connsiteX11-209" fmla="*/ 2136833 w 3888432"/>
              <a:gd name="connsiteY11-210" fmla="*/ 2084121 h 3960440"/>
              <a:gd name="connsiteX12-211" fmla="*/ 2673919 w 3888432"/>
              <a:gd name="connsiteY12-212" fmla="*/ 2138897 h 3960440"/>
              <a:gd name="connsiteX13-213" fmla="*/ 2679688 w 3888432"/>
              <a:gd name="connsiteY13-214" fmla="*/ 3312366 h 3960440"/>
              <a:gd name="connsiteX14-215" fmla="*/ 3326849 w 3888432"/>
              <a:gd name="connsiteY14-216" fmla="*/ 3312366 h 3960440"/>
              <a:gd name="connsiteX15-217" fmla="*/ 3333768 w 3888432"/>
              <a:gd name="connsiteY15-218" fmla="*/ 2128613 h 3960440"/>
              <a:gd name="connsiteX16-219" fmla="*/ 2840340 w 3888432"/>
              <a:gd name="connsiteY16-220" fmla="*/ 1479943 h 3960440"/>
              <a:gd name="connsiteX17-221" fmla="*/ 878058 w 3888432"/>
              <a:gd name="connsiteY17-222" fmla="*/ 648072 h 3960440"/>
              <a:gd name="connsiteX18-223" fmla="*/ 554477 w 3888432"/>
              <a:gd name="connsiteY18-224" fmla="*/ 971653 h 3960440"/>
              <a:gd name="connsiteX19-225" fmla="*/ 878058 w 3888432"/>
              <a:gd name="connsiteY19-226" fmla="*/ 1295234 h 3960440"/>
              <a:gd name="connsiteX20-227" fmla="*/ 1201639 w 3888432"/>
              <a:gd name="connsiteY20-228" fmla="*/ 971653 h 3960440"/>
              <a:gd name="connsiteX21-229" fmla="*/ 878058 w 3888432"/>
              <a:gd name="connsiteY21-230" fmla="*/ 648072 h 3960440"/>
              <a:gd name="connsiteX22-231" fmla="*/ 333511 w 3888432"/>
              <a:gd name="connsiteY22-232" fmla="*/ 0 h 3960440"/>
              <a:gd name="connsiteX23-233" fmla="*/ 3554921 w 3888432"/>
              <a:gd name="connsiteY23-234" fmla="*/ 0 h 3960440"/>
              <a:gd name="connsiteX24-235" fmla="*/ 3888432 w 3888432"/>
              <a:gd name="connsiteY24-236" fmla="*/ 333511 h 3960440"/>
              <a:gd name="connsiteX25-237" fmla="*/ 3888432 w 3888432"/>
              <a:gd name="connsiteY25-238" fmla="*/ 3626929 h 3960440"/>
              <a:gd name="connsiteX26-239" fmla="*/ 3554921 w 3888432"/>
              <a:gd name="connsiteY26-240" fmla="*/ 3960440 h 3960440"/>
              <a:gd name="connsiteX27-241" fmla="*/ 333511 w 3888432"/>
              <a:gd name="connsiteY27-242" fmla="*/ 3960440 h 3960440"/>
              <a:gd name="connsiteX28-243" fmla="*/ 0 w 3888432"/>
              <a:gd name="connsiteY28-244" fmla="*/ 3626929 h 3960440"/>
              <a:gd name="connsiteX29-245" fmla="*/ 0 w 3888432"/>
              <a:gd name="connsiteY29-246" fmla="*/ 333511 h 3960440"/>
              <a:gd name="connsiteX30-247" fmla="*/ 333511 w 3888432"/>
              <a:gd name="connsiteY30-248" fmla="*/ 0 h 3960440"/>
              <a:gd name="connsiteX0-249" fmla="*/ 554477 w 3888432"/>
              <a:gd name="connsiteY0-250" fmla="*/ 1512168 h 3960440"/>
              <a:gd name="connsiteX1-251" fmla="*/ 554477 w 3888432"/>
              <a:gd name="connsiteY1-252" fmla="*/ 3312368 h 3960440"/>
              <a:gd name="connsiteX2-253" fmla="*/ 1201638 w 3888432"/>
              <a:gd name="connsiteY2-254" fmla="*/ 3312368 h 3960440"/>
              <a:gd name="connsiteX3-255" fmla="*/ 1201638 w 3888432"/>
              <a:gd name="connsiteY3-256" fmla="*/ 1512168 h 3960440"/>
              <a:gd name="connsiteX4-257" fmla="*/ 554477 w 3888432"/>
              <a:gd name="connsiteY4-258" fmla="*/ 1512168 h 3960440"/>
              <a:gd name="connsiteX5-259" fmla="*/ 2840340 w 3888432"/>
              <a:gd name="connsiteY5-260" fmla="*/ 1479943 h 3960440"/>
              <a:gd name="connsiteX6-261" fmla="*/ 2136833 w 3888432"/>
              <a:gd name="connsiteY6-262" fmla="*/ 1785510 h 3960440"/>
              <a:gd name="connsiteX7-263" fmla="*/ 2136833 w 3888432"/>
              <a:gd name="connsiteY7-264" fmla="*/ 1510185 h 3960440"/>
              <a:gd name="connsiteX8-265" fmla="*/ 1489672 w 3888432"/>
              <a:gd name="connsiteY8-266" fmla="*/ 1510185 h 3960440"/>
              <a:gd name="connsiteX9-267" fmla="*/ 1489672 w 3888432"/>
              <a:gd name="connsiteY9-268" fmla="*/ 3310385 h 3960440"/>
              <a:gd name="connsiteX10-269" fmla="*/ 2136833 w 3888432"/>
              <a:gd name="connsiteY10-270" fmla="*/ 3310385 h 3960440"/>
              <a:gd name="connsiteX11-271" fmla="*/ 2136833 w 3888432"/>
              <a:gd name="connsiteY11-272" fmla="*/ 2084121 h 3960440"/>
              <a:gd name="connsiteX12-273" fmla="*/ 2673919 w 3888432"/>
              <a:gd name="connsiteY12-274" fmla="*/ 2138897 h 3960440"/>
              <a:gd name="connsiteX13-275" fmla="*/ 2679688 w 3888432"/>
              <a:gd name="connsiteY13-276" fmla="*/ 3312366 h 3960440"/>
              <a:gd name="connsiteX14-277" fmla="*/ 3326849 w 3888432"/>
              <a:gd name="connsiteY14-278" fmla="*/ 3312366 h 3960440"/>
              <a:gd name="connsiteX15-279" fmla="*/ 3333768 w 3888432"/>
              <a:gd name="connsiteY15-280" fmla="*/ 2128613 h 3960440"/>
              <a:gd name="connsiteX16-281" fmla="*/ 2840340 w 3888432"/>
              <a:gd name="connsiteY16-282" fmla="*/ 1479943 h 3960440"/>
              <a:gd name="connsiteX17-283" fmla="*/ 878058 w 3888432"/>
              <a:gd name="connsiteY17-284" fmla="*/ 648072 h 3960440"/>
              <a:gd name="connsiteX18-285" fmla="*/ 554477 w 3888432"/>
              <a:gd name="connsiteY18-286" fmla="*/ 971653 h 3960440"/>
              <a:gd name="connsiteX19-287" fmla="*/ 878058 w 3888432"/>
              <a:gd name="connsiteY19-288" fmla="*/ 1295234 h 3960440"/>
              <a:gd name="connsiteX20-289" fmla="*/ 1201639 w 3888432"/>
              <a:gd name="connsiteY20-290" fmla="*/ 971653 h 3960440"/>
              <a:gd name="connsiteX21-291" fmla="*/ 878058 w 3888432"/>
              <a:gd name="connsiteY21-292" fmla="*/ 648072 h 3960440"/>
              <a:gd name="connsiteX22-293" fmla="*/ 333511 w 3888432"/>
              <a:gd name="connsiteY22-294" fmla="*/ 0 h 3960440"/>
              <a:gd name="connsiteX23-295" fmla="*/ 3554921 w 3888432"/>
              <a:gd name="connsiteY23-296" fmla="*/ 0 h 3960440"/>
              <a:gd name="connsiteX24-297" fmla="*/ 3888432 w 3888432"/>
              <a:gd name="connsiteY24-298" fmla="*/ 333511 h 3960440"/>
              <a:gd name="connsiteX25-299" fmla="*/ 3888432 w 3888432"/>
              <a:gd name="connsiteY25-300" fmla="*/ 3626929 h 3960440"/>
              <a:gd name="connsiteX26-301" fmla="*/ 3554921 w 3888432"/>
              <a:gd name="connsiteY26-302" fmla="*/ 3960440 h 3960440"/>
              <a:gd name="connsiteX27-303" fmla="*/ 333511 w 3888432"/>
              <a:gd name="connsiteY27-304" fmla="*/ 3960440 h 3960440"/>
              <a:gd name="connsiteX28-305" fmla="*/ 0 w 3888432"/>
              <a:gd name="connsiteY28-306" fmla="*/ 3626929 h 3960440"/>
              <a:gd name="connsiteX29-307" fmla="*/ 0 w 3888432"/>
              <a:gd name="connsiteY29-308" fmla="*/ 333511 h 3960440"/>
              <a:gd name="connsiteX30-309" fmla="*/ 333511 w 3888432"/>
              <a:gd name="connsiteY30-310" fmla="*/ 0 h 3960440"/>
              <a:gd name="connsiteX0-311" fmla="*/ 554477 w 3888432"/>
              <a:gd name="connsiteY0-312" fmla="*/ 1512168 h 3960440"/>
              <a:gd name="connsiteX1-313" fmla="*/ 554477 w 3888432"/>
              <a:gd name="connsiteY1-314" fmla="*/ 3312368 h 3960440"/>
              <a:gd name="connsiteX2-315" fmla="*/ 1201638 w 3888432"/>
              <a:gd name="connsiteY2-316" fmla="*/ 3312368 h 3960440"/>
              <a:gd name="connsiteX3-317" fmla="*/ 1201638 w 3888432"/>
              <a:gd name="connsiteY3-318" fmla="*/ 1512168 h 3960440"/>
              <a:gd name="connsiteX4-319" fmla="*/ 554477 w 3888432"/>
              <a:gd name="connsiteY4-320" fmla="*/ 1512168 h 3960440"/>
              <a:gd name="connsiteX5-321" fmla="*/ 2840340 w 3888432"/>
              <a:gd name="connsiteY5-322" fmla="*/ 1479943 h 3960440"/>
              <a:gd name="connsiteX6-323" fmla="*/ 2136833 w 3888432"/>
              <a:gd name="connsiteY6-324" fmla="*/ 1785510 h 3960440"/>
              <a:gd name="connsiteX7-325" fmla="*/ 2136833 w 3888432"/>
              <a:gd name="connsiteY7-326" fmla="*/ 1510185 h 3960440"/>
              <a:gd name="connsiteX8-327" fmla="*/ 1489672 w 3888432"/>
              <a:gd name="connsiteY8-328" fmla="*/ 1510185 h 3960440"/>
              <a:gd name="connsiteX9-329" fmla="*/ 1489672 w 3888432"/>
              <a:gd name="connsiteY9-330" fmla="*/ 3310385 h 3960440"/>
              <a:gd name="connsiteX10-331" fmla="*/ 2136833 w 3888432"/>
              <a:gd name="connsiteY10-332" fmla="*/ 3310385 h 3960440"/>
              <a:gd name="connsiteX11-333" fmla="*/ 2147184 w 3888432"/>
              <a:gd name="connsiteY11-334" fmla="*/ 2155564 h 3960440"/>
              <a:gd name="connsiteX12-335" fmla="*/ 2673919 w 3888432"/>
              <a:gd name="connsiteY12-336" fmla="*/ 2138897 h 3960440"/>
              <a:gd name="connsiteX13-337" fmla="*/ 2679688 w 3888432"/>
              <a:gd name="connsiteY13-338" fmla="*/ 3312366 h 3960440"/>
              <a:gd name="connsiteX14-339" fmla="*/ 3326849 w 3888432"/>
              <a:gd name="connsiteY14-340" fmla="*/ 3312366 h 3960440"/>
              <a:gd name="connsiteX15-341" fmla="*/ 3333768 w 3888432"/>
              <a:gd name="connsiteY15-342" fmla="*/ 2128613 h 3960440"/>
              <a:gd name="connsiteX16-343" fmla="*/ 2840340 w 3888432"/>
              <a:gd name="connsiteY16-344" fmla="*/ 1479943 h 3960440"/>
              <a:gd name="connsiteX17-345" fmla="*/ 878058 w 3888432"/>
              <a:gd name="connsiteY17-346" fmla="*/ 648072 h 3960440"/>
              <a:gd name="connsiteX18-347" fmla="*/ 554477 w 3888432"/>
              <a:gd name="connsiteY18-348" fmla="*/ 971653 h 3960440"/>
              <a:gd name="connsiteX19-349" fmla="*/ 878058 w 3888432"/>
              <a:gd name="connsiteY19-350" fmla="*/ 1295234 h 3960440"/>
              <a:gd name="connsiteX20-351" fmla="*/ 1201639 w 3888432"/>
              <a:gd name="connsiteY20-352" fmla="*/ 971653 h 3960440"/>
              <a:gd name="connsiteX21-353" fmla="*/ 878058 w 3888432"/>
              <a:gd name="connsiteY21-354" fmla="*/ 648072 h 3960440"/>
              <a:gd name="connsiteX22-355" fmla="*/ 333511 w 3888432"/>
              <a:gd name="connsiteY22-356" fmla="*/ 0 h 3960440"/>
              <a:gd name="connsiteX23-357" fmla="*/ 3554921 w 3888432"/>
              <a:gd name="connsiteY23-358" fmla="*/ 0 h 3960440"/>
              <a:gd name="connsiteX24-359" fmla="*/ 3888432 w 3888432"/>
              <a:gd name="connsiteY24-360" fmla="*/ 333511 h 3960440"/>
              <a:gd name="connsiteX25-361" fmla="*/ 3888432 w 3888432"/>
              <a:gd name="connsiteY25-362" fmla="*/ 3626929 h 3960440"/>
              <a:gd name="connsiteX26-363" fmla="*/ 3554921 w 3888432"/>
              <a:gd name="connsiteY26-364" fmla="*/ 3960440 h 3960440"/>
              <a:gd name="connsiteX27-365" fmla="*/ 333511 w 3888432"/>
              <a:gd name="connsiteY27-366" fmla="*/ 3960440 h 3960440"/>
              <a:gd name="connsiteX28-367" fmla="*/ 0 w 3888432"/>
              <a:gd name="connsiteY28-368" fmla="*/ 3626929 h 3960440"/>
              <a:gd name="connsiteX29-369" fmla="*/ 0 w 3888432"/>
              <a:gd name="connsiteY29-370" fmla="*/ 333511 h 3960440"/>
              <a:gd name="connsiteX30-371" fmla="*/ 333511 w 3888432"/>
              <a:gd name="connsiteY30-372" fmla="*/ 0 h 3960440"/>
              <a:gd name="connsiteX0-373" fmla="*/ 554477 w 3888432"/>
              <a:gd name="connsiteY0-374" fmla="*/ 1512168 h 3960440"/>
              <a:gd name="connsiteX1-375" fmla="*/ 554477 w 3888432"/>
              <a:gd name="connsiteY1-376" fmla="*/ 3312368 h 3960440"/>
              <a:gd name="connsiteX2-377" fmla="*/ 1201638 w 3888432"/>
              <a:gd name="connsiteY2-378" fmla="*/ 3312368 h 3960440"/>
              <a:gd name="connsiteX3-379" fmla="*/ 1201638 w 3888432"/>
              <a:gd name="connsiteY3-380" fmla="*/ 1512168 h 3960440"/>
              <a:gd name="connsiteX4-381" fmla="*/ 554477 w 3888432"/>
              <a:gd name="connsiteY4-382" fmla="*/ 1512168 h 3960440"/>
              <a:gd name="connsiteX5-383" fmla="*/ 2840340 w 3888432"/>
              <a:gd name="connsiteY5-384" fmla="*/ 1479943 h 3960440"/>
              <a:gd name="connsiteX6-385" fmla="*/ 2136833 w 3888432"/>
              <a:gd name="connsiteY6-386" fmla="*/ 1785510 h 3960440"/>
              <a:gd name="connsiteX7-387" fmla="*/ 2136833 w 3888432"/>
              <a:gd name="connsiteY7-388" fmla="*/ 1510185 h 3960440"/>
              <a:gd name="connsiteX8-389" fmla="*/ 1489672 w 3888432"/>
              <a:gd name="connsiteY8-390" fmla="*/ 1510185 h 3960440"/>
              <a:gd name="connsiteX9-391" fmla="*/ 1489672 w 3888432"/>
              <a:gd name="connsiteY9-392" fmla="*/ 3310385 h 3960440"/>
              <a:gd name="connsiteX10-393" fmla="*/ 2136833 w 3888432"/>
              <a:gd name="connsiteY10-394" fmla="*/ 3310385 h 3960440"/>
              <a:gd name="connsiteX11-395" fmla="*/ 2147184 w 3888432"/>
              <a:gd name="connsiteY11-396" fmla="*/ 2155564 h 3960440"/>
              <a:gd name="connsiteX12-397" fmla="*/ 2673919 w 3888432"/>
              <a:gd name="connsiteY12-398" fmla="*/ 2138897 h 3960440"/>
              <a:gd name="connsiteX13-399" fmla="*/ 2679688 w 3888432"/>
              <a:gd name="connsiteY13-400" fmla="*/ 3312366 h 3960440"/>
              <a:gd name="connsiteX14-401" fmla="*/ 3326849 w 3888432"/>
              <a:gd name="connsiteY14-402" fmla="*/ 3312366 h 3960440"/>
              <a:gd name="connsiteX15-403" fmla="*/ 3333768 w 3888432"/>
              <a:gd name="connsiteY15-404" fmla="*/ 2128613 h 3960440"/>
              <a:gd name="connsiteX16-405" fmla="*/ 2840340 w 3888432"/>
              <a:gd name="connsiteY16-406" fmla="*/ 1479943 h 3960440"/>
              <a:gd name="connsiteX17-407" fmla="*/ 878058 w 3888432"/>
              <a:gd name="connsiteY17-408" fmla="*/ 648072 h 3960440"/>
              <a:gd name="connsiteX18-409" fmla="*/ 554477 w 3888432"/>
              <a:gd name="connsiteY18-410" fmla="*/ 971653 h 3960440"/>
              <a:gd name="connsiteX19-411" fmla="*/ 878058 w 3888432"/>
              <a:gd name="connsiteY19-412" fmla="*/ 1295234 h 3960440"/>
              <a:gd name="connsiteX20-413" fmla="*/ 1201639 w 3888432"/>
              <a:gd name="connsiteY20-414" fmla="*/ 971653 h 3960440"/>
              <a:gd name="connsiteX21-415" fmla="*/ 878058 w 3888432"/>
              <a:gd name="connsiteY21-416" fmla="*/ 648072 h 3960440"/>
              <a:gd name="connsiteX22-417" fmla="*/ 333511 w 3888432"/>
              <a:gd name="connsiteY22-418" fmla="*/ 0 h 3960440"/>
              <a:gd name="connsiteX23-419" fmla="*/ 3554921 w 3888432"/>
              <a:gd name="connsiteY23-420" fmla="*/ 0 h 3960440"/>
              <a:gd name="connsiteX24-421" fmla="*/ 3888432 w 3888432"/>
              <a:gd name="connsiteY24-422" fmla="*/ 333511 h 3960440"/>
              <a:gd name="connsiteX25-423" fmla="*/ 3888432 w 3888432"/>
              <a:gd name="connsiteY25-424" fmla="*/ 3626929 h 3960440"/>
              <a:gd name="connsiteX26-425" fmla="*/ 3554921 w 3888432"/>
              <a:gd name="connsiteY26-426" fmla="*/ 3960440 h 3960440"/>
              <a:gd name="connsiteX27-427" fmla="*/ 333511 w 3888432"/>
              <a:gd name="connsiteY27-428" fmla="*/ 3960440 h 3960440"/>
              <a:gd name="connsiteX28-429" fmla="*/ 0 w 3888432"/>
              <a:gd name="connsiteY28-430" fmla="*/ 3626929 h 3960440"/>
              <a:gd name="connsiteX29-431" fmla="*/ 0 w 3888432"/>
              <a:gd name="connsiteY29-432" fmla="*/ 333511 h 3960440"/>
              <a:gd name="connsiteX30-433" fmla="*/ 333511 w 3888432"/>
              <a:gd name="connsiteY30-434" fmla="*/ 0 h 3960440"/>
              <a:gd name="connsiteX0-435" fmla="*/ 554477 w 3888432"/>
              <a:gd name="connsiteY0-436" fmla="*/ 1512168 h 3960440"/>
              <a:gd name="connsiteX1-437" fmla="*/ 554477 w 3888432"/>
              <a:gd name="connsiteY1-438" fmla="*/ 3312368 h 3960440"/>
              <a:gd name="connsiteX2-439" fmla="*/ 1201638 w 3888432"/>
              <a:gd name="connsiteY2-440" fmla="*/ 3312368 h 3960440"/>
              <a:gd name="connsiteX3-441" fmla="*/ 1201638 w 3888432"/>
              <a:gd name="connsiteY3-442" fmla="*/ 1512168 h 3960440"/>
              <a:gd name="connsiteX4-443" fmla="*/ 554477 w 3888432"/>
              <a:gd name="connsiteY4-444" fmla="*/ 1512168 h 3960440"/>
              <a:gd name="connsiteX5-445" fmla="*/ 2840340 w 3888432"/>
              <a:gd name="connsiteY5-446" fmla="*/ 1479943 h 3960440"/>
              <a:gd name="connsiteX6-447" fmla="*/ 2136833 w 3888432"/>
              <a:gd name="connsiteY6-448" fmla="*/ 1785510 h 3960440"/>
              <a:gd name="connsiteX7-449" fmla="*/ 2136833 w 3888432"/>
              <a:gd name="connsiteY7-450" fmla="*/ 1510185 h 3960440"/>
              <a:gd name="connsiteX8-451" fmla="*/ 1489672 w 3888432"/>
              <a:gd name="connsiteY8-452" fmla="*/ 1510185 h 3960440"/>
              <a:gd name="connsiteX9-453" fmla="*/ 1489672 w 3888432"/>
              <a:gd name="connsiteY9-454" fmla="*/ 3310385 h 3960440"/>
              <a:gd name="connsiteX10-455" fmla="*/ 2136833 w 3888432"/>
              <a:gd name="connsiteY10-456" fmla="*/ 3310385 h 3960440"/>
              <a:gd name="connsiteX11-457" fmla="*/ 2147184 w 3888432"/>
              <a:gd name="connsiteY11-458" fmla="*/ 2155564 h 3960440"/>
              <a:gd name="connsiteX12-459" fmla="*/ 2673919 w 3888432"/>
              <a:gd name="connsiteY12-460" fmla="*/ 2138897 h 3960440"/>
              <a:gd name="connsiteX13-461" fmla="*/ 2679688 w 3888432"/>
              <a:gd name="connsiteY13-462" fmla="*/ 3312366 h 3960440"/>
              <a:gd name="connsiteX14-463" fmla="*/ 3326849 w 3888432"/>
              <a:gd name="connsiteY14-464" fmla="*/ 3312366 h 3960440"/>
              <a:gd name="connsiteX15-465" fmla="*/ 3333768 w 3888432"/>
              <a:gd name="connsiteY15-466" fmla="*/ 2128613 h 3960440"/>
              <a:gd name="connsiteX16-467" fmla="*/ 2840340 w 3888432"/>
              <a:gd name="connsiteY16-468" fmla="*/ 1479943 h 3960440"/>
              <a:gd name="connsiteX17-469" fmla="*/ 878058 w 3888432"/>
              <a:gd name="connsiteY17-470" fmla="*/ 648072 h 3960440"/>
              <a:gd name="connsiteX18-471" fmla="*/ 554477 w 3888432"/>
              <a:gd name="connsiteY18-472" fmla="*/ 971653 h 3960440"/>
              <a:gd name="connsiteX19-473" fmla="*/ 878058 w 3888432"/>
              <a:gd name="connsiteY19-474" fmla="*/ 1295234 h 3960440"/>
              <a:gd name="connsiteX20-475" fmla="*/ 1201639 w 3888432"/>
              <a:gd name="connsiteY20-476" fmla="*/ 971653 h 3960440"/>
              <a:gd name="connsiteX21-477" fmla="*/ 878058 w 3888432"/>
              <a:gd name="connsiteY21-478" fmla="*/ 648072 h 3960440"/>
              <a:gd name="connsiteX22-479" fmla="*/ 333511 w 3888432"/>
              <a:gd name="connsiteY22-480" fmla="*/ 0 h 3960440"/>
              <a:gd name="connsiteX23-481" fmla="*/ 3554921 w 3888432"/>
              <a:gd name="connsiteY23-482" fmla="*/ 0 h 3960440"/>
              <a:gd name="connsiteX24-483" fmla="*/ 3888432 w 3888432"/>
              <a:gd name="connsiteY24-484" fmla="*/ 333511 h 3960440"/>
              <a:gd name="connsiteX25-485" fmla="*/ 3888432 w 3888432"/>
              <a:gd name="connsiteY25-486" fmla="*/ 3626929 h 3960440"/>
              <a:gd name="connsiteX26-487" fmla="*/ 3554921 w 3888432"/>
              <a:gd name="connsiteY26-488" fmla="*/ 3960440 h 3960440"/>
              <a:gd name="connsiteX27-489" fmla="*/ 333511 w 3888432"/>
              <a:gd name="connsiteY27-490" fmla="*/ 3960440 h 3960440"/>
              <a:gd name="connsiteX28-491" fmla="*/ 0 w 3888432"/>
              <a:gd name="connsiteY28-492" fmla="*/ 3626929 h 3960440"/>
              <a:gd name="connsiteX29-493" fmla="*/ 0 w 3888432"/>
              <a:gd name="connsiteY29-494" fmla="*/ 333511 h 3960440"/>
              <a:gd name="connsiteX30-495" fmla="*/ 333511 w 3888432"/>
              <a:gd name="connsiteY30-496" fmla="*/ 0 h 39604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/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-1" fmla="*/ 3160999 w 3960000"/>
              <a:gd name="connsiteY0-2" fmla="*/ 1374274 h 3960000"/>
              <a:gd name="connsiteX1-3" fmla="*/ 3155132 w 3960000"/>
              <a:gd name="connsiteY1-4" fmla="*/ 1419362 h 3960000"/>
              <a:gd name="connsiteX2-5" fmla="*/ 3155131 w 3960000"/>
              <a:gd name="connsiteY2-6" fmla="*/ 1419362 h 3960000"/>
              <a:gd name="connsiteX3-7" fmla="*/ 3160999 w 3960000"/>
              <a:gd name="connsiteY3-8" fmla="*/ 1374274 h 3960000"/>
              <a:gd name="connsiteX4-9" fmla="*/ 2538382 w 3960000"/>
              <a:gd name="connsiteY4-10" fmla="*/ 802616 h 3960000"/>
              <a:gd name="connsiteX5-11" fmla="*/ 1921633 w 3960000"/>
              <a:gd name="connsiteY5-12" fmla="*/ 1419365 h 3960000"/>
              <a:gd name="connsiteX6-13" fmla="*/ 1942445 w 3960000"/>
              <a:gd name="connsiteY6-14" fmla="*/ 1570340 h 3960000"/>
              <a:gd name="connsiteX7-15" fmla="*/ 752016 w 3960000"/>
              <a:gd name="connsiteY7-16" fmla="*/ 931012 h 3960000"/>
              <a:gd name="connsiteX8-17" fmla="*/ 934030 w 3960000"/>
              <a:gd name="connsiteY8-18" fmla="*/ 1745738 h 3960000"/>
              <a:gd name="connsiteX9-19" fmla="*/ 665343 w 3960000"/>
              <a:gd name="connsiteY9-20" fmla="*/ 1650397 h 3960000"/>
              <a:gd name="connsiteX10-21" fmla="*/ 1111709 w 3960000"/>
              <a:gd name="connsiteY10-22" fmla="*/ 2257108 h 3960000"/>
              <a:gd name="connsiteX11-23" fmla="*/ 856023 w 3960000"/>
              <a:gd name="connsiteY11-24" fmla="*/ 2244108 h 3960000"/>
              <a:gd name="connsiteX12-25" fmla="*/ 1402064 w 3960000"/>
              <a:gd name="connsiteY12-26" fmla="*/ 2660137 h 3960000"/>
              <a:gd name="connsiteX13-27" fmla="*/ 552668 w 3960000"/>
              <a:gd name="connsiteY13-28" fmla="*/ 2902822 h 3960000"/>
              <a:gd name="connsiteX14-29" fmla="*/ 1978439 w 3960000"/>
              <a:gd name="connsiteY14-30" fmla="*/ 3093502 h 3960000"/>
              <a:gd name="connsiteX15-31" fmla="*/ 3053184 w 3960000"/>
              <a:gd name="connsiteY15-32" fmla="*/ 2031759 h 3960000"/>
              <a:gd name="connsiteX16-33" fmla="*/ 3207849 w 3960000"/>
              <a:gd name="connsiteY16-34" fmla="*/ 1493166 h 3960000"/>
              <a:gd name="connsiteX17-35" fmla="*/ 3407333 w 3960000"/>
              <a:gd name="connsiteY17-36" fmla="*/ 1117847 h 3960000"/>
              <a:gd name="connsiteX18-37" fmla="*/ 3108461 w 3960000"/>
              <a:gd name="connsiteY18-38" fmla="*/ 1185086 h 3960000"/>
              <a:gd name="connsiteX19-39" fmla="*/ 3334650 w 3960000"/>
              <a:gd name="connsiteY19-40" fmla="*/ 883134 h 3960000"/>
              <a:gd name="connsiteX20-41" fmla="*/ 2995677 w 3960000"/>
              <a:gd name="connsiteY20-42" fmla="*/ 1008938 h 3960000"/>
              <a:gd name="connsiteX21-43" fmla="*/ 2538382 w 3960000"/>
              <a:gd name="connsiteY21-44" fmla="*/ 802616 h 3960000"/>
              <a:gd name="connsiteX22-45" fmla="*/ 308009 w 3960000"/>
              <a:gd name="connsiteY22-46" fmla="*/ 0 h 3960000"/>
              <a:gd name="connsiteX23-47" fmla="*/ 3651991 w 3960000"/>
              <a:gd name="connsiteY23-48" fmla="*/ 0 h 3960000"/>
              <a:gd name="connsiteX24-49" fmla="*/ 3960000 w 3960000"/>
              <a:gd name="connsiteY24-50" fmla="*/ 308009 h 3960000"/>
              <a:gd name="connsiteX25-51" fmla="*/ 3960000 w 3960000"/>
              <a:gd name="connsiteY25-52" fmla="*/ 3651991 h 3960000"/>
              <a:gd name="connsiteX26-53" fmla="*/ 3651991 w 3960000"/>
              <a:gd name="connsiteY26-54" fmla="*/ 3960000 h 3960000"/>
              <a:gd name="connsiteX27-55" fmla="*/ 308009 w 3960000"/>
              <a:gd name="connsiteY27-56" fmla="*/ 3960000 h 3960000"/>
              <a:gd name="connsiteX28-57" fmla="*/ 0 w 3960000"/>
              <a:gd name="connsiteY28-58" fmla="*/ 3651991 h 3960000"/>
              <a:gd name="connsiteX29-59" fmla="*/ 0 w 3960000"/>
              <a:gd name="connsiteY29-60" fmla="*/ 308009 h 3960000"/>
              <a:gd name="connsiteX30-61" fmla="*/ 308009 w 3960000"/>
              <a:gd name="connsiteY30-62" fmla="*/ 0 h 3960000"/>
              <a:gd name="connsiteX0-63" fmla="*/ 3160999 w 3960000"/>
              <a:gd name="connsiteY0-64" fmla="*/ 1374274 h 3960000"/>
              <a:gd name="connsiteX1-65" fmla="*/ 3155132 w 3960000"/>
              <a:gd name="connsiteY1-66" fmla="*/ 1419362 h 3960000"/>
              <a:gd name="connsiteX2-67" fmla="*/ 3160999 w 3960000"/>
              <a:gd name="connsiteY2-68" fmla="*/ 1374274 h 3960000"/>
              <a:gd name="connsiteX3-69" fmla="*/ 2538382 w 3960000"/>
              <a:gd name="connsiteY3-70" fmla="*/ 802616 h 3960000"/>
              <a:gd name="connsiteX4-71" fmla="*/ 1921633 w 3960000"/>
              <a:gd name="connsiteY4-72" fmla="*/ 1419365 h 3960000"/>
              <a:gd name="connsiteX5-73" fmla="*/ 1942445 w 3960000"/>
              <a:gd name="connsiteY5-74" fmla="*/ 1570340 h 3960000"/>
              <a:gd name="connsiteX6-75" fmla="*/ 752016 w 3960000"/>
              <a:gd name="connsiteY6-76" fmla="*/ 931012 h 3960000"/>
              <a:gd name="connsiteX7-77" fmla="*/ 934030 w 3960000"/>
              <a:gd name="connsiteY7-78" fmla="*/ 1745738 h 3960000"/>
              <a:gd name="connsiteX8-79" fmla="*/ 665343 w 3960000"/>
              <a:gd name="connsiteY8-80" fmla="*/ 1650397 h 3960000"/>
              <a:gd name="connsiteX9-81" fmla="*/ 1111709 w 3960000"/>
              <a:gd name="connsiteY9-82" fmla="*/ 2257108 h 3960000"/>
              <a:gd name="connsiteX10-83" fmla="*/ 856023 w 3960000"/>
              <a:gd name="connsiteY10-84" fmla="*/ 2244108 h 3960000"/>
              <a:gd name="connsiteX11-85" fmla="*/ 1402064 w 3960000"/>
              <a:gd name="connsiteY11-86" fmla="*/ 2660137 h 3960000"/>
              <a:gd name="connsiteX12-87" fmla="*/ 552668 w 3960000"/>
              <a:gd name="connsiteY12-88" fmla="*/ 2902822 h 3960000"/>
              <a:gd name="connsiteX13-89" fmla="*/ 1978439 w 3960000"/>
              <a:gd name="connsiteY13-90" fmla="*/ 3093502 h 3960000"/>
              <a:gd name="connsiteX14-91" fmla="*/ 3053184 w 3960000"/>
              <a:gd name="connsiteY14-92" fmla="*/ 2031759 h 3960000"/>
              <a:gd name="connsiteX15-93" fmla="*/ 3207849 w 3960000"/>
              <a:gd name="connsiteY15-94" fmla="*/ 1493166 h 3960000"/>
              <a:gd name="connsiteX16-95" fmla="*/ 3407333 w 3960000"/>
              <a:gd name="connsiteY16-96" fmla="*/ 1117847 h 3960000"/>
              <a:gd name="connsiteX17-97" fmla="*/ 3108461 w 3960000"/>
              <a:gd name="connsiteY17-98" fmla="*/ 1185086 h 3960000"/>
              <a:gd name="connsiteX18-99" fmla="*/ 3334650 w 3960000"/>
              <a:gd name="connsiteY18-100" fmla="*/ 883134 h 3960000"/>
              <a:gd name="connsiteX19-101" fmla="*/ 2995677 w 3960000"/>
              <a:gd name="connsiteY19-102" fmla="*/ 1008938 h 3960000"/>
              <a:gd name="connsiteX20-103" fmla="*/ 2538382 w 3960000"/>
              <a:gd name="connsiteY20-104" fmla="*/ 802616 h 3960000"/>
              <a:gd name="connsiteX21-105" fmla="*/ 308009 w 3960000"/>
              <a:gd name="connsiteY21-106" fmla="*/ 0 h 3960000"/>
              <a:gd name="connsiteX22-107" fmla="*/ 3651991 w 3960000"/>
              <a:gd name="connsiteY22-108" fmla="*/ 0 h 3960000"/>
              <a:gd name="connsiteX23-109" fmla="*/ 3960000 w 3960000"/>
              <a:gd name="connsiteY23-110" fmla="*/ 308009 h 3960000"/>
              <a:gd name="connsiteX24-111" fmla="*/ 3960000 w 3960000"/>
              <a:gd name="connsiteY24-112" fmla="*/ 3651991 h 3960000"/>
              <a:gd name="connsiteX25-113" fmla="*/ 3651991 w 3960000"/>
              <a:gd name="connsiteY25-114" fmla="*/ 3960000 h 3960000"/>
              <a:gd name="connsiteX26-115" fmla="*/ 308009 w 3960000"/>
              <a:gd name="connsiteY26-116" fmla="*/ 3960000 h 3960000"/>
              <a:gd name="connsiteX27-117" fmla="*/ 0 w 3960000"/>
              <a:gd name="connsiteY27-118" fmla="*/ 3651991 h 3960000"/>
              <a:gd name="connsiteX28-119" fmla="*/ 0 w 3960000"/>
              <a:gd name="connsiteY28-120" fmla="*/ 308009 h 3960000"/>
              <a:gd name="connsiteX29-121" fmla="*/ 308009 w 3960000"/>
              <a:gd name="connsiteY29-122" fmla="*/ 0 h 3960000"/>
              <a:gd name="connsiteX0-123" fmla="*/ 3160999 w 3960000"/>
              <a:gd name="connsiteY0-124" fmla="*/ 1374274 h 3960000"/>
              <a:gd name="connsiteX1-125" fmla="*/ 3155132 w 3960000"/>
              <a:gd name="connsiteY1-126" fmla="*/ 1419362 h 3960000"/>
              <a:gd name="connsiteX2-127" fmla="*/ 3160999 w 3960000"/>
              <a:gd name="connsiteY2-128" fmla="*/ 1374274 h 3960000"/>
              <a:gd name="connsiteX3-129" fmla="*/ 2538382 w 3960000"/>
              <a:gd name="connsiteY3-130" fmla="*/ 802616 h 3960000"/>
              <a:gd name="connsiteX4-131" fmla="*/ 1921633 w 3960000"/>
              <a:gd name="connsiteY4-132" fmla="*/ 1419365 h 3960000"/>
              <a:gd name="connsiteX5-133" fmla="*/ 1942445 w 3960000"/>
              <a:gd name="connsiteY5-134" fmla="*/ 1570340 h 3960000"/>
              <a:gd name="connsiteX6-135" fmla="*/ 752016 w 3960000"/>
              <a:gd name="connsiteY6-136" fmla="*/ 931012 h 3960000"/>
              <a:gd name="connsiteX7-137" fmla="*/ 934030 w 3960000"/>
              <a:gd name="connsiteY7-138" fmla="*/ 1745738 h 3960000"/>
              <a:gd name="connsiteX8-139" fmla="*/ 665343 w 3960000"/>
              <a:gd name="connsiteY8-140" fmla="*/ 1650397 h 3960000"/>
              <a:gd name="connsiteX9-141" fmla="*/ 1111709 w 3960000"/>
              <a:gd name="connsiteY9-142" fmla="*/ 2257108 h 3960000"/>
              <a:gd name="connsiteX10-143" fmla="*/ 856023 w 3960000"/>
              <a:gd name="connsiteY10-144" fmla="*/ 2244108 h 3960000"/>
              <a:gd name="connsiteX11-145" fmla="*/ 1402064 w 3960000"/>
              <a:gd name="connsiteY11-146" fmla="*/ 2660137 h 3960000"/>
              <a:gd name="connsiteX12-147" fmla="*/ 552668 w 3960000"/>
              <a:gd name="connsiteY12-148" fmla="*/ 2902822 h 3960000"/>
              <a:gd name="connsiteX13-149" fmla="*/ 1978439 w 3960000"/>
              <a:gd name="connsiteY13-150" fmla="*/ 3093502 h 3960000"/>
              <a:gd name="connsiteX14-151" fmla="*/ 3053184 w 3960000"/>
              <a:gd name="connsiteY14-152" fmla="*/ 2031759 h 3960000"/>
              <a:gd name="connsiteX15-153" fmla="*/ 3207849 w 3960000"/>
              <a:gd name="connsiteY15-154" fmla="*/ 1493166 h 3960000"/>
              <a:gd name="connsiteX16-155" fmla="*/ 3407333 w 3960000"/>
              <a:gd name="connsiteY16-156" fmla="*/ 1117847 h 3960000"/>
              <a:gd name="connsiteX17-157" fmla="*/ 3140091 w 3960000"/>
              <a:gd name="connsiteY17-158" fmla="*/ 1227260 h 3960000"/>
              <a:gd name="connsiteX18-159" fmla="*/ 3334650 w 3960000"/>
              <a:gd name="connsiteY18-160" fmla="*/ 883134 h 3960000"/>
              <a:gd name="connsiteX19-161" fmla="*/ 2995677 w 3960000"/>
              <a:gd name="connsiteY19-162" fmla="*/ 1008938 h 3960000"/>
              <a:gd name="connsiteX20-163" fmla="*/ 2538382 w 3960000"/>
              <a:gd name="connsiteY20-164" fmla="*/ 802616 h 3960000"/>
              <a:gd name="connsiteX21-165" fmla="*/ 308009 w 3960000"/>
              <a:gd name="connsiteY21-166" fmla="*/ 0 h 3960000"/>
              <a:gd name="connsiteX22-167" fmla="*/ 3651991 w 3960000"/>
              <a:gd name="connsiteY22-168" fmla="*/ 0 h 3960000"/>
              <a:gd name="connsiteX23-169" fmla="*/ 3960000 w 3960000"/>
              <a:gd name="connsiteY23-170" fmla="*/ 308009 h 3960000"/>
              <a:gd name="connsiteX24-171" fmla="*/ 3960000 w 3960000"/>
              <a:gd name="connsiteY24-172" fmla="*/ 3651991 h 3960000"/>
              <a:gd name="connsiteX25-173" fmla="*/ 3651991 w 3960000"/>
              <a:gd name="connsiteY25-174" fmla="*/ 3960000 h 3960000"/>
              <a:gd name="connsiteX26-175" fmla="*/ 308009 w 3960000"/>
              <a:gd name="connsiteY26-176" fmla="*/ 3960000 h 3960000"/>
              <a:gd name="connsiteX27-177" fmla="*/ 0 w 3960000"/>
              <a:gd name="connsiteY27-178" fmla="*/ 3651991 h 3960000"/>
              <a:gd name="connsiteX28-179" fmla="*/ 0 w 3960000"/>
              <a:gd name="connsiteY28-180" fmla="*/ 308009 h 3960000"/>
              <a:gd name="connsiteX29-181" fmla="*/ 308009 w 3960000"/>
              <a:gd name="connsiteY29-182" fmla="*/ 0 h 3960000"/>
              <a:gd name="connsiteX0-183" fmla="*/ 3160999 w 3960000"/>
              <a:gd name="connsiteY0-184" fmla="*/ 1374274 h 3960000"/>
              <a:gd name="connsiteX1-185" fmla="*/ 3155132 w 3960000"/>
              <a:gd name="connsiteY1-186" fmla="*/ 1419362 h 3960000"/>
              <a:gd name="connsiteX2-187" fmla="*/ 3160999 w 3960000"/>
              <a:gd name="connsiteY2-188" fmla="*/ 1374274 h 3960000"/>
              <a:gd name="connsiteX3-189" fmla="*/ 2538382 w 3960000"/>
              <a:gd name="connsiteY3-190" fmla="*/ 802616 h 3960000"/>
              <a:gd name="connsiteX4-191" fmla="*/ 1921633 w 3960000"/>
              <a:gd name="connsiteY4-192" fmla="*/ 1419365 h 3960000"/>
              <a:gd name="connsiteX5-193" fmla="*/ 1942445 w 3960000"/>
              <a:gd name="connsiteY5-194" fmla="*/ 1570340 h 3960000"/>
              <a:gd name="connsiteX6-195" fmla="*/ 752016 w 3960000"/>
              <a:gd name="connsiteY6-196" fmla="*/ 931012 h 3960000"/>
              <a:gd name="connsiteX7-197" fmla="*/ 934030 w 3960000"/>
              <a:gd name="connsiteY7-198" fmla="*/ 1745738 h 3960000"/>
              <a:gd name="connsiteX8-199" fmla="*/ 665343 w 3960000"/>
              <a:gd name="connsiteY8-200" fmla="*/ 1650397 h 3960000"/>
              <a:gd name="connsiteX9-201" fmla="*/ 1111709 w 3960000"/>
              <a:gd name="connsiteY9-202" fmla="*/ 2257108 h 3960000"/>
              <a:gd name="connsiteX10-203" fmla="*/ 856023 w 3960000"/>
              <a:gd name="connsiteY10-204" fmla="*/ 2244108 h 3960000"/>
              <a:gd name="connsiteX11-205" fmla="*/ 1402064 w 3960000"/>
              <a:gd name="connsiteY11-206" fmla="*/ 2660137 h 3960000"/>
              <a:gd name="connsiteX12-207" fmla="*/ 552668 w 3960000"/>
              <a:gd name="connsiteY12-208" fmla="*/ 2902822 h 3960000"/>
              <a:gd name="connsiteX13-209" fmla="*/ 1978439 w 3960000"/>
              <a:gd name="connsiteY13-210" fmla="*/ 3093502 h 3960000"/>
              <a:gd name="connsiteX14-211" fmla="*/ 3053184 w 3960000"/>
              <a:gd name="connsiteY14-212" fmla="*/ 2031759 h 3960000"/>
              <a:gd name="connsiteX15-213" fmla="*/ 3207849 w 3960000"/>
              <a:gd name="connsiteY15-214" fmla="*/ 1493166 h 3960000"/>
              <a:gd name="connsiteX16-215" fmla="*/ 3449507 w 3960000"/>
              <a:gd name="connsiteY16-216" fmla="*/ 1170564 h 3960000"/>
              <a:gd name="connsiteX17-217" fmla="*/ 3140091 w 3960000"/>
              <a:gd name="connsiteY17-218" fmla="*/ 1227260 h 3960000"/>
              <a:gd name="connsiteX18-219" fmla="*/ 3334650 w 3960000"/>
              <a:gd name="connsiteY18-220" fmla="*/ 883134 h 3960000"/>
              <a:gd name="connsiteX19-221" fmla="*/ 2995677 w 3960000"/>
              <a:gd name="connsiteY19-222" fmla="*/ 1008938 h 3960000"/>
              <a:gd name="connsiteX20-223" fmla="*/ 2538382 w 3960000"/>
              <a:gd name="connsiteY20-224" fmla="*/ 802616 h 3960000"/>
              <a:gd name="connsiteX21-225" fmla="*/ 308009 w 3960000"/>
              <a:gd name="connsiteY21-226" fmla="*/ 0 h 3960000"/>
              <a:gd name="connsiteX22-227" fmla="*/ 3651991 w 3960000"/>
              <a:gd name="connsiteY22-228" fmla="*/ 0 h 3960000"/>
              <a:gd name="connsiteX23-229" fmla="*/ 3960000 w 3960000"/>
              <a:gd name="connsiteY23-230" fmla="*/ 308009 h 3960000"/>
              <a:gd name="connsiteX24-231" fmla="*/ 3960000 w 3960000"/>
              <a:gd name="connsiteY24-232" fmla="*/ 3651991 h 3960000"/>
              <a:gd name="connsiteX25-233" fmla="*/ 3651991 w 3960000"/>
              <a:gd name="connsiteY25-234" fmla="*/ 3960000 h 3960000"/>
              <a:gd name="connsiteX26-235" fmla="*/ 308009 w 3960000"/>
              <a:gd name="connsiteY26-236" fmla="*/ 3960000 h 3960000"/>
              <a:gd name="connsiteX27-237" fmla="*/ 0 w 3960000"/>
              <a:gd name="connsiteY27-238" fmla="*/ 3651991 h 3960000"/>
              <a:gd name="connsiteX28-239" fmla="*/ 0 w 3960000"/>
              <a:gd name="connsiteY28-240" fmla="*/ 308009 h 3960000"/>
              <a:gd name="connsiteX29-241" fmla="*/ 308009 w 3960000"/>
              <a:gd name="connsiteY29-242" fmla="*/ 0 h 3960000"/>
              <a:gd name="connsiteX0-243" fmla="*/ 3160999 w 3960000"/>
              <a:gd name="connsiteY0-244" fmla="*/ 1374274 h 3960000"/>
              <a:gd name="connsiteX1-245" fmla="*/ 3155132 w 3960000"/>
              <a:gd name="connsiteY1-246" fmla="*/ 1419362 h 3960000"/>
              <a:gd name="connsiteX2-247" fmla="*/ 3160999 w 3960000"/>
              <a:gd name="connsiteY2-248" fmla="*/ 1374274 h 3960000"/>
              <a:gd name="connsiteX3-249" fmla="*/ 2538382 w 3960000"/>
              <a:gd name="connsiteY3-250" fmla="*/ 802616 h 3960000"/>
              <a:gd name="connsiteX4-251" fmla="*/ 1921633 w 3960000"/>
              <a:gd name="connsiteY4-252" fmla="*/ 1419365 h 3960000"/>
              <a:gd name="connsiteX5-253" fmla="*/ 1942445 w 3960000"/>
              <a:gd name="connsiteY5-254" fmla="*/ 1570340 h 3960000"/>
              <a:gd name="connsiteX6-255" fmla="*/ 752016 w 3960000"/>
              <a:gd name="connsiteY6-256" fmla="*/ 931012 h 3960000"/>
              <a:gd name="connsiteX7-257" fmla="*/ 934030 w 3960000"/>
              <a:gd name="connsiteY7-258" fmla="*/ 1745738 h 3960000"/>
              <a:gd name="connsiteX8-259" fmla="*/ 665343 w 3960000"/>
              <a:gd name="connsiteY8-260" fmla="*/ 1650397 h 3960000"/>
              <a:gd name="connsiteX9-261" fmla="*/ 1111709 w 3960000"/>
              <a:gd name="connsiteY9-262" fmla="*/ 2257108 h 3960000"/>
              <a:gd name="connsiteX10-263" fmla="*/ 856023 w 3960000"/>
              <a:gd name="connsiteY10-264" fmla="*/ 2244108 h 3960000"/>
              <a:gd name="connsiteX11-265" fmla="*/ 1402064 w 3960000"/>
              <a:gd name="connsiteY11-266" fmla="*/ 2660137 h 3960000"/>
              <a:gd name="connsiteX12-267" fmla="*/ 552668 w 3960000"/>
              <a:gd name="connsiteY12-268" fmla="*/ 2902822 h 3960000"/>
              <a:gd name="connsiteX13-269" fmla="*/ 1978439 w 3960000"/>
              <a:gd name="connsiteY13-270" fmla="*/ 3093502 h 3960000"/>
              <a:gd name="connsiteX14-271" fmla="*/ 3053184 w 3960000"/>
              <a:gd name="connsiteY14-272" fmla="*/ 2031759 h 3960000"/>
              <a:gd name="connsiteX15-273" fmla="*/ 3207849 w 3960000"/>
              <a:gd name="connsiteY15-274" fmla="*/ 1493166 h 3960000"/>
              <a:gd name="connsiteX16-275" fmla="*/ 3449507 w 3960000"/>
              <a:gd name="connsiteY16-276" fmla="*/ 1170564 h 3960000"/>
              <a:gd name="connsiteX17-277" fmla="*/ 3140091 w 3960000"/>
              <a:gd name="connsiteY17-278" fmla="*/ 1227260 h 3960000"/>
              <a:gd name="connsiteX18-279" fmla="*/ 3324107 w 3960000"/>
              <a:gd name="connsiteY18-280" fmla="*/ 851504 h 3960000"/>
              <a:gd name="connsiteX19-281" fmla="*/ 2995677 w 3960000"/>
              <a:gd name="connsiteY19-282" fmla="*/ 1008938 h 3960000"/>
              <a:gd name="connsiteX20-283" fmla="*/ 2538382 w 3960000"/>
              <a:gd name="connsiteY20-284" fmla="*/ 802616 h 3960000"/>
              <a:gd name="connsiteX21-285" fmla="*/ 308009 w 3960000"/>
              <a:gd name="connsiteY21-286" fmla="*/ 0 h 3960000"/>
              <a:gd name="connsiteX22-287" fmla="*/ 3651991 w 3960000"/>
              <a:gd name="connsiteY22-288" fmla="*/ 0 h 3960000"/>
              <a:gd name="connsiteX23-289" fmla="*/ 3960000 w 3960000"/>
              <a:gd name="connsiteY23-290" fmla="*/ 308009 h 3960000"/>
              <a:gd name="connsiteX24-291" fmla="*/ 3960000 w 3960000"/>
              <a:gd name="connsiteY24-292" fmla="*/ 3651991 h 3960000"/>
              <a:gd name="connsiteX25-293" fmla="*/ 3651991 w 3960000"/>
              <a:gd name="connsiteY25-294" fmla="*/ 3960000 h 3960000"/>
              <a:gd name="connsiteX26-295" fmla="*/ 308009 w 3960000"/>
              <a:gd name="connsiteY26-296" fmla="*/ 3960000 h 3960000"/>
              <a:gd name="connsiteX27-297" fmla="*/ 0 w 3960000"/>
              <a:gd name="connsiteY27-298" fmla="*/ 3651991 h 3960000"/>
              <a:gd name="connsiteX28-299" fmla="*/ 0 w 3960000"/>
              <a:gd name="connsiteY28-300" fmla="*/ 308009 h 3960000"/>
              <a:gd name="connsiteX29-301" fmla="*/ 308009 w 3960000"/>
              <a:gd name="connsiteY29-302" fmla="*/ 0 h 3960000"/>
              <a:gd name="connsiteX0-303" fmla="*/ 3160999 w 3960000"/>
              <a:gd name="connsiteY0-304" fmla="*/ 1374274 h 3960000"/>
              <a:gd name="connsiteX1-305" fmla="*/ 3155132 w 3960000"/>
              <a:gd name="connsiteY1-306" fmla="*/ 1419362 h 3960000"/>
              <a:gd name="connsiteX2-307" fmla="*/ 3160999 w 3960000"/>
              <a:gd name="connsiteY2-308" fmla="*/ 1374274 h 3960000"/>
              <a:gd name="connsiteX3-309" fmla="*/ 2538382 w 3960000"/>
              <a:gd name="connsiteY3-310" fmla="*/ 802616 h 3960000"/>
              <a:gd name="connsiteX4-311" fmla="*/ 1921633 w 3960000"/>
              <a:gd name="connsiteY4-312" fmla="*/ 1292845 h 3960000"/>
              <a:gd name="connsiteX5-313" fmla="*/ 1942445 w 3960000"/>
              <a:gd name="connsiteY5-314" fmla="*/ 1570340 h 3960000"/>
              <a:gd name="connsiteX6-315" fmla="*/ 752016 w 3960000"/>
              <a:gd name="connsiteY6-316" fmla="*/ 931012 h 3960000"/>
              <a:gd name="connsiteX7-317" fmla="*/ 934030 w 3960000"/>
              <a:gd name="connsiteY7-318" fmla="*/ 1745738 h 3960000"/>
              <a:gd name="connsiteX8-319" fmla="*/ 665343 w 3960000"/>
              <a:gd name="connsiteY8-320" fmla="*/ 1650397 h 3960000"/>
              <a:gd name="connsiteX9-321" fmla="*/ 1111709 w 3960000"/>
              <a:gd name="connsiteY9-322" fmla="*/ 2257108 h 3960000"/>
              <a:gd name="connsiteX10-323" fmla="*/ 856023 w 3960000"/>
              <a:gd name="connsiteY10-324" fmla="*/ 2244108 h 3960000"/>
              <a:gd name="connsiteX11-325" fmla="*/ 1402064 w 3960000"/>
              <a:gd name="connsiteY11-326" fmla="*/ 2660137 h 3960000"/>
              <a:gd name="connsiteX12-327" fmla="*/ 552668 w 3960000"/>
              <a:gd name="connsiteY12-328" fmla="*/ 2902822 h 3960000"/>
              <a:gd name="connsiteX13-329" fmla="*/ 1978439 w 3960000"/>
              <a:gd name="connsiteY13-330" fmla="*/ 3093502 h 3960000"/>
              <a:gd name="connsiteX14-331" fmla="*/ 3053184 w 3960000"/>
              <a:gd name="connsiteY14-332" fmla="*/ 2031759 h 3960000"/>
              <a:gd name="connsiteX15-333" fmla="*/ 3207849 w 3960000"/>
              <a:gd name="connsiteY15-334" fmla="*/ 1493166 h 3960000"/>
              <a:gd name="connsiteX16-335" fmla="*/ 3449507 w 3960000"/>
              <a:gd name="connsiteY16-336" fmla="*/ 1170564 h 3960000"/>
              <a:gd name="connsiteX17-337" fmla="*/ 3140091 w 3960000"/>
              <a:gd name="connsiteY17-338" fmla="*/ 1227260 h 3960000"/>
              <a:gd name="connsiteX18-339" fmla="*/ 3324107 w 3960000"/>
              <a:gd name="connsiteY18-340" fmla="*/ 851504 h 3960000"/>
              <a:gd name="connsiteX19-341" fmla="*/ 2995677 w 3960000"/>
              <a:gd name="connsiteY19-342" fmla="*/ 1008938 h 3960000"/>
              <a:gd name="connsiteX20-343" fmla="*/ 2538382 w 3960000"/>
              <a:gd name="connsiteY20-344" fmla="*/ 802616 h 3960000"/>
              <a:gd name="connsiteX21-345" fmla="*/ 308009 w 3960000"/>
              <a:gd name="connsiteY21-346" fmla="*/ 0 h 3960000"/>
              <a:gd name="connsiteX22-347" fmla="*/ 3651991 w 3960000"/>
              <a:gd name="connsiteY22-348" fmla="*/ 0 h 3960000"/>
              <a:gd name="connsiteX23-349" fmla="*/ 3960000 w 3960000"/>
              <a:gd name="connsiteY23-350" fmla="*/ 308009 h 3960000"/>
              <a:gd name="connsiteX24-351" fmla="*/ 3960000 w 3960000"/>
              <a:gd name="connsiteY24-352" fmla="*/ 3651991 h 3960000"/>
              <a:gd name="connsiteX25-353" fmla="*/ 3651991 w 3960000"/>
              <a:gd name="connsiteY25-354" fmla="*/ 3960000 h 3960000"/>
              <a:gd name="connsiteX26-355" fmla="*/ 308009 w 3960000"/>
              <a:gd name="connsiteY26-356" fmla="*/ 3960000 h 3960000"/>
              <a:gd name="connsiteX27-357" fmla="*/ 0 w 3960000"/>
              <a:gd name="connsiteY27-358" fmla="*/ 3651991 h 3960000"/>
              <a:gd name="connsiteX28-359" fmla="*/ 0 w 3960000"/>
              <a:gd name="connsiteY28-360" fmla="*/ 308009 h 3960000"/>
              <a:gd name="connsiteX29-361" fmla="*/ 308009 w 3960000"/>
              <a:gd name="connsiteY29-362" fmla="*/ 0 h 3960000"/>
              <a:gd name="connsiteX0-363" fmla="*/ 3160999 w 3960000"/>
              <a:gd name="connsiteY0-364" fmla="*/ 1374274 h 3960000"/>
              <a:gd name="connsiteX1-365" fmla="*/ 3155132 w 3960000"/>
              <a:gd name="connsiteY1-366" fmla="*/ 1419362 h 3960000"/>
              <a:gd name="connsiteX2-367" fmla="*/ 3160999 w 3960000"/>
              <a:gd name="connsiteY2-368" fmla="*/ 1374274 h 3960000"/>
              <a:gd name="connsiteX3-369" fmla="*/ 2496208 w 3960000"/>
              <a:gd name="connsiteY3-370" fmla="*/ 770986 h 3960000"/>
              <a:gd name="connsiteX4-371" fmla="*/ 1921633 w 3960000"/>
              <a:gd name="connsiteY4-372" fmla="*/ 1292845 h 3960000"/>
              <a:gd name="connsiteX5-373" fmla="*/ 1942445 w 3960000"/>
              <a:gd name="connsiteY5-374" fmla="*/ 1570340 h 3960000"/>
              <a:gd name="connsiteX6-375" fmla="*/ 752016 w 3960000"/>
              <a:gd name="connsiteY6-376" fmla="*/ 931012 h 3960000"/>
              <a:gd name="connsiteX7-377" fmla="*/ 934030 w 3960000"/>
              <a:gd name="connsiteY7-378" fmla="*/ 1745738 h 3960000"/>
              <a:gd name="connsiteX8-379" fmla="*/ 665343 w 3960000"/>
              <a:gd name="connsiteY8-380" fmla="*/ 1650397 h 3960000"/>
              <a:gd name="connsiteX9-381" fmla="*/ 1111709 w 3960000"/>
              <a:gd name="connsiteY9-382" fmla="*/ 2257108 h 3960000"/>
              <a:gd name="connsiteX10-383" fmla="*/ 856023 w 3960000"/>
              <a:gd name="connsiteY10-384" fmla="*/ 2244108 h 3960000"/>
              <a:gd name="connsiteX11-385" fmla="*/ 1402064 w 3960000"/>
              <a:gd name="connsiteY11-386" fmla="*/ 2660137 h 3960000"/>
              <a:gd name="connsiteX12-387" fmla="*/ 552668 w 3960000"/>
              <a:gd name="connsiteY12-388" fmla="*/ 2902822 h 3960000"/>
              <a:gd name="connsiteX13-389" fmla="*/ 1978439 w 3960000"/>
              <a:gd name="connsiteY13-390" fmla="*/ 3093502 h 3960000"/>
              <a:gd name="connsiteX14-391" fmla="*/ 3053184 w 3960000"/>
              <a:gd name="connsiteY14-392" fmla="*/ 2031759 h 3960000"/>
              <a:gd name="connsiteX15-393" fmla="*/ 3207849 w 3960000"/>
              <a:gd name="connsiteY15-394" fmla="*/ 1493166 h 3960000"/>
              <a:gd name="connsiteX16-395" fmla="*/ 3449507 w 3960000"/>
              <a:gd name="connsiteY16-396" fmla="*/ 1170564 h 3960000"/>
              <a:gd name="connsiteX17-397" fmla="*/ 3140091 w 3960000"/>
              <a:gd name="connsiteY17-398" fmla="*/ 1227260 h 3960000"/>
              <a:gd name="connsiteX18-399" fmla="*/ 3324107 w 3960000"/>
              <a:gd name="connsiteY18-400" fmla="*/ 851504 h 3960000"/>
              <a:gd name="connsiteX19-401" fmla="*/ 2995677 w 3960000"/>
              <a:gd name="connsiteY19-402" fmla="*/ 1008938 h 3960000"/>
              <a:gd name="connsiteX20-403" fmla="*/ 2496208 w 3960000"/>
              <a:gd name="connsiteY20-404" fmla="*/ 770986 h 3960000"/>
              <a:gd name="connsiteX21-405" fmla="*/ 308009 w 3960000"/>
              <a:gd name="connsiteY21-406" fmla="*/ 0 h 3960000"/>
              <a:gd name="connsiteX22-407" fmla="*/ 3651991 w 3960000"/>
              <a:gd name="connsiteY22-408" fmla="*/ 0 h 3960000"/>
              <a:gd name="connsiteX23-409" fmla="*/ 3960000 w 3960000"/>
              <a:gd name="connsiteY23-410" fmla="*/ 308009 h 3960000"/>
              <a:gd name="connsiteX24-411" fmla="*/ 3960000 w 3960000"/>
              <a:gd name="connsiteY24-412" fmla="*/ 3651991 h 3960000"/>
              <a:gd name="connsiteX25-413" fmla="*/ 3651991 w 3960000"/>
              <a:gd name="connsiteY25-414" fmla="*/ 3960000 h 3960000"/>
              <a:gd name="connsiteX26-415" fmla="*/ 308009 w 3960000"/>
              <a:gd name="connsiteY26-416" fmla="*/ 3960000 h 3960000"/>
              <a:gd name="connsiteX27-417" fmla="*/ 0 w 3960000"/>
              <a:gd name="connsiteY27-418" fmla="*/ 3651991 h 3960000"/>
              <a:gd name="connsiteX28-419" fmla="*/ 0 w 3960000"/>
              <a:gd name="connsiteY28-420" fmla="*/ 308009 h 3960000"/>
              <a:gd name="connsiteX29-421" fmla="*/ 308009 w 3960000"/>
              <a:gd name="connsiteY29-422" fmla="*/ 0 h 3960000"/>
              <a:gd name="connsiteX0-423" fmla="*/ 3160999 w 3960000"/>
              <a:gd name="connsiteY0-424" fmla="*/ 1374274 h 3960000"/>
              <a:gd name="connsiteX1-425" fmla="*/ 3155132 w 3960000"/>
              <a:gd name="connsiteY1-426" fmla="*/ 1419362 h 3960000"/>
              <a:gd name="connsiteX2-427" fmla="*/ 3160999 w 3960000"/>
              <a:gd name="connsiteY2-428" fmla="*/ 1374274 h 3960000"/>
              <a:gd name="connsiteX3-429" fmla="*/ 2496208 w 3960000"/>
              <a:gd name="connsiteY3-430" fmla="*/ 770986 h 3960000"/>
              <a:gd name="connsiteX4-431" fmla="*/ 1921633 w 3960000"/>
              <a:gd name="connsiteY4-432" fmla="*/ 1292845 h 3960000"/>
              <a:gd name="connsiteX5-433" fmla="*/ 1942445 w 3960000"/>
              <a:gd name="connsiteY5-434" fmla="*/ 1570340 h 3960000"/>
              <a:gd name="connsiteX6-435" fmla="*/ 752016 w 3960000"/>
              <a:gd name="connsiteY6-436" fmla="*/ 931012 h 3960000"/>
              <a:gd name="connsiteX7-437" fmla="*/ 934030 w 3960000"/>
              <a:gd name="connsiteY7-438" fmla="*/ 1745738 h 3960000"/>
              <a:gd name="connsiteX8-439" fmla="*/ 665343 w 3960000"/>
              <a:gd name="connsiteY8-440" fmla="*/ 1650397 h 3960000"/>
              <a:gd name="connsiteX9-441" fmla="*/ 1111709 w 3960000"/>
              <a:gd name="connsiteY9-442" fmla="*/ 2257108 h 3960000"/>
              <a:gd name="connsiteX10-443" fmla="*/ 856023 w 3960000"/>
              <a:gd name="connsiteY10-444" fmla="*/ 2244108 h 3960000"/>
              <a:gd name="connsiteX11-445" fmla="*/ 1402064 w 3960000"/>
              <a:gd name="connsiteY11-446" fmla="*/ 2660137 h 3960000"/>
              <a:gd name="connsiteX12-447" fmla="*/ 552668 w 3960000"/>
              <a:gd name="connsiteY12-448" fmla="*/ 2902822 h 3960000"/>
              <a:gd name="connsiteX13-449" fmla="*/ 1978439 w 3960000"/>
              <a:gd name="connsiteY13-450" fmla="*/ 3093502 h 3960000"/>
              <a:gd name="connsiteX14-451" fmla="*/ 3053184 w 3960000"/>
              <a:gd name="connsiteY14-452" fmla="*/ 2031759 h 3960000"/>
              <a:gd name="connsiteX15-453" fmla="*/ 3207849 w 3960000"/>
              <a:gd name="connsiteY15-454" fmla="*/ 1493166 h 3960000"/>
              <a:gd name="connsiteX16-455" fmla="*/ 3449507 w 3960000"/>
              <a:gd name="connsiteY16-456" fmla="*/ 1170564 h 3960000"/>
              <a:gd name="connsiteX17-457" fmla="*/ 3140091 w 3960000"/>
              <a:gd name="connsiteY17-458" fmla="*/ 1227260 h 3960000"/>
              <a:gd name="connsiteX18-459" fmla="*/ 3324107 w 3960000"/>
              <a:gd name="connsiteY18-460" fmla="*/ 851504 h 3960000"/>
              <a:gd name="connsiteX19-461" fmla="*/ 2995677 w 3960000"/>
              <a:gd name="connsiteY19-462" fmla="*/ 1008938 h 3960000"/>
              <a:gd name="connsiteX20-463" fmla="*/ 2496208 w 3960000"/>
              <a:gd name="connsiteY20-464" fmla="*/ 770986 h 3960000"/>
              <a:gd name="connsiteX21-465" fmla="*/ 308009 w 3960000"/>
              <a:gd name="connsiteY21-466" fmla="*/ 0 h 3960000"/>
              <a:gd name="connsiteX22-467" fmla="*/ 3651991 w 3960000"/>
              <a:gd name="connsiteY22-468" fmla="*/ 0 h 3960000"/>
              <a:gd name="connsiteX23-469" fmla="*/ 3960000 w 3960000"/>
              <a:gd name="connsiteY23-470" fmla="*/ 308009 h 3960000"/>
              <a:gd name="connsiteX24-471" fmla="*/ 3960000 w 3960000"/>
              <a:gd name="connsiteY24-472" fmla="*/ 3651991 h 3960000"/>
              <a:gd name="connsiteX25-473" fmla="*/ 3651991 w 3960000"/>
              <a:gd name="connsiteY25-474" fmla="*/ 3960000 h 3960000"/>
              <a:gd name="connsiteX26-475" fmla="*/ 308009 w 3960000"/>
              <a:gd name="connsiteY26-476" fmla="*/ 3960000 h 3960000"/>
              <a:gd name="connsiteX27-477" fmla="*/ 0 w 3960000"/>
              <a:gd name="connsiteY27-478" fmla="*/ 3651991 h 3960000"/>
              <a:gd name="connsiteX28-479" fmla="*/ 0 w 3960000"/>
              <a:gd name="connsiteY28-480" fmla="*/ 308009 h 3960000"/>
              <a:gd name="connsiteX29-481" fmla="*/ 308009 w 3960000"/>
              <a:gd name="connsiteY29-482" fmla="*/ 0 h 3960000"/>
              <a:gd name="connsiteX0-483" fmla="*/ 3160999 w 3960000"/>
              <a:gd name="connsiteY0-484" fmla="*/ 1374274 h 3960000"/>
              <a:gd name="connsiteX1-485" fmla="*/ 3155132 w 3960000"/>
              <a:gd name="connsiteY1-486" fmla="*/ 1419362 h 3960000"/>
              <a:gd name="connsiteX2-487" fmla="*/ 3160999 w 3960000"/>
              <a:gd name="connsiteY2-488" fmla="*/ 1374274 h 3960000"/>
              <a:gd name="connsiteX3-489" fmla="*/ 2496208 w 3960000"/>
              <a:gd name="connsiteY3-490" fmla="*/ 770986 h 3960000"/>
              <a:gd name="connsiteX4-491" fmla="*/ 1921633 w 3960000"/>
              <a:gd name="connsiteY4-492" fmla="*/ 1292845 h 3960000"/>
              <a:gd name="connsiteX5-493" fmla="*/ 1942445 w 3960000"/>
              <a:gd name="connsiteY5-494" fmla="*/ 1570340 h 3960000"/>
              <a:gd name="connsiteX6-495" fmla="*/ 752016 w 3960000"/>
              <a:gd name="connsiteY6-496" fmla="*/ 931012 h 3960000"/>
              <a:gd name="connsiteX7-497" fmla="*/ 934030 w 3960000"/>
              <a:gd name="connsiteY7-498" fmla="*/ 1745738 h 3960000"/>
              <a:gd name="connsiteX8-499" fmla="*/ 665343 w 3960000"/>
              <a:gd name="connsiteY8-500" fmla="*/ 1650397 h 3960000"/>
              <a:gd name="connsiteX9-501" fmla="*/ 1111709 w 3960000"/>
              <a:gd name="connsiteY9-502" fmla="*/ 2257108 h 3960000"/>
              <a:gd name="connsiteX10-503" fmla="*/ 856023 w 3960000"/>
              <a:gd name="connsiteY10-504" fmla="*/ 2244108 h 3960000"/>
              <a:gd name="connsiteX11-505" fmla="*/ 1402064 w 3960000"/>
              <a:gd name="connsiteY11-506" fmla="*/ 2660137 h 3960000"/>
              <a:gd name="connsiteX12-507" fmla="*/ 552668 w 3960000"/>
              <a:gd name="connsiteY12-508" fmla="*/ 2902822 h 3960000"/>
              <a:gd name="connsiteX13-509" fmla="*/ 1978439 w 3960000"/>
              <a:gd name="connsiteY13-510" fmla="*/ 3093502 h 3960000"/>
              <a:gd name="connsiteX14-511" fmla="*/ 3053184 w 3960000"/>
              <a:gd name="connsiteY14-512" fmla="*/ 2031759 h 3960000"/>
              <a:gd name="connsiteX15-513" fmla="*/ 3207849 w 3960000"/>
              <a:gd name="connsiteY15-514" fmla="*/ 1493166 h 3960000"/>
              <a:gd name="connsiteX16-515" fmla="*/ 3449507 w 3960000"/>
              <a:gd name="connsiteY16-516" fmla="*/ 1170564 h 3960000"/>
              <a:gd name="connsiteX17-517" fmla="*/ 3140091 w 3960000"/>
              <a:gd name="connsiteY17-518" fmla="*/ 1227260 h 3960000"/>
              <a:gd name="connsiteX18-519" fmla="*/ 3324107 w 3960000"/>
              <a:gd name="connsiteY18-520" fmla="*/ 851504 h 3960000"/>
              <a:gd name="connsiteX19-521" fmla="*/ 2995677 w 3960000"/>
              <a:gd name="connsiteY19-522" fmla="*/ 1008938 h 3960000"/>
              <a:gd name="connsiteX20-523" fmla="*/ 2496208 w 3960000"/>
              <a:gd name="connsiteY20-524" fmla="*/ 770986 h 3960000"/>
              <a:gd name="connsiteX21-525" fmla="*/ 308009 w 3960000"/>
              <a:gd name="connsiteY21-526" fmla="*/ 0 h 3960000"/>
              <a:gd name="connsiteX22-527" fmla="*/ 3651991 w 3960000"/>
              <a:gd name="connsiteY22-528" fmla="*/ 0 h 3960000"/>
              <a:gd name="connsiteX23-529" fmla="*/ 3960000 w 3960000"/>
              <a:gd name="connsiteY23-530" fmla="*/ 308009 h 3960000"/>
              <a:gd name="connsiteX24-531" fmla="*/ 3960000 w 3960000"/>
              <a:gd name="connsiteY24-532" fmla="*/ 3651991 h 3960000"/>
              <a:gd name="connsiteX25-533" fmla="*/ 3651991 w 3960000"/>
              <a:gd name="connsiteY25-534" fmla="*/ 3960000 h 3960000"/>
              <a:gd name="connsiteX26-535" fmla="*/ 308009 w 3960000"/>
              <a:gd name="connsiteY26-536" fmla="*/ 3960000 h 3960000"/>
              <a:gd name="connsiteX27-537" fmla="*/ 0 w 3960000"/>
              <a:gd name="connsiteY27-538" fmla="*/ 3651991 h 3960000"/>
              <a:gd name="connsiteX28-539" fmla="*/ 0 w 3960000"/>
              <a:gd name="connsiteY28-540" fmla="*/ 308009 h 3960000"/>
              <a:gd name="connsiteX29-541" fmla="*/ 308009 w 3960000"/>
              <a:gd name="connsiteY29-542" fmla="*/ 0 h 3960000"/>
              <a:gd name="connsiteX0-543" fmla="*/ 3160999 w 3960000"/>
              <a:gd name="connsiteY0-544" fmla="*/ 1374274 h 3960000"/>
              <a:gd name="connsiteX1-545" fmla="*/ 3155132 w 3960000"/>
              <a:gd name="connsiteY1-546" fmla="*/ 1419362 h 3960000"/>
              <a:gd name="connsiteX2-547" fmla="*/ 3160999 w 3960000"/>
              <a:gd name="connsiteY2-548" fmla="*/ 1374274 h 3960000"/>
              <a:gd name="connsiteX3-549" fmla="*/ 2496208 w 3960000"/>
              <a:gd name="connsiteY3-550" fmla="*/ 770986 h 3960000"/>
              <a:gd name="connsiteX4-551" fmla="*/ 1921633 w 3960000"/>
              <a:gd name="connsiteY4-552" fmla="*/ 1292845 h 3960000"/>
              <a:gd name="connsiteX5-553" fmla="*/ 1942445 w 3960000"/>
              <a:gd name="connsiteY5-554" fmla="*/ 1570340 h 3960000"/>
              <a:gd name="connsiteX6-555" fmla="*/ 815277 w 3960000"/>
              <a:gd name="connsiteY6-556" fmla="*/ 836121 h 3960000"/>
              <a:gd name="connsiteX7-557" fmla="*/ 934030 w 3960000"/>
              <a:gd name="connsiteY7-558" fmla="*/ 1745738 h 3960000"/>
              <a:gd name="connsiteX8-559" fmla="*/ 665343 w 3960000"/>
              <a:gd name="connsiteY8-560" fmla="*/ 1650397 h 3960000"/>
              <a:gd name="connsiteX9-561" fmla="*/ 1111709 w 3960000"/>
              <a:gd name="connsiteY9-562" fmla="*/ 2257108 h 3960000"/>
              <a:gd name="connsiteX10-563" fmla="*/ 856023 w 3960000"/>
              <a:gd name="connsiteY10-564" fmla="*/ 2244108 h 3960000"/>
              <a:gd name="connsiteX11-565" fmla="*/ 1402064 w 3960000"/>
              <a:gd name="connsiteY11-566" fmla="*/ 2660137 h 3960000"/>
              <a:gd name="connsiteX12-567" fmla="*/ 552668 w 3960000"/>
              <a:gd name="connsiteY12-568" fmla="*/ 2902822 h 3960000"/>
              <a:gd name="connsiteX13-569" fmla="*/ 1978439 w 3960000"/>
              <a:gd name="connsiteY13-570" fmla="*/ 3093502 h 3960000"/>
              <a:gd name="connsiteX14-571" fmla="*/ 3053184 w 3960000"/>
              <a:gd name="connsiteY14-572" fmla="*/ 2031759 h 3960000"/>
              <a:gd name="connsiteX15-573" fmla="*/ 3207849 w 3960000"/>
              <a:gd name="connsiteY15-574" fmla="*/ 1493166 h 3960000"/>
              <a:gd name="connsiteX16-575" fmla="*/ 3449507 w 3960000"/>
              <a:gd name="connsiteY16-576" fmla="*/ 1170564 h 3960000"/>
              <a:gd name="connsiteX17-577" fmla="*/ 3140091 w 3960000"/>
              <a:gd name="connsiteY17-578" fmla="*/ 1227260 h 3960000"/>
              <a:gd name="connsiteX18-579" fmla="*/ 3324107 w 3960000"/>
              <a:gd name="connsiteY18-580" fmla="*/ 851504 h 3960000"/>
              <a:gd name="connsiteX19-581" fmla="*/ 2995677 w 3960000"/>
              <a:gd name="connsiteY19-582" fmla="*/ 1008938 h 3960000"/>
              <a:gd name="connsiteX20-583" fmla="*/ 2496208 w 3960000"/>
              <a:gd name="connsiteY20-584" fmla="*/ 770986 h 3960000"/>
              <a:gd name="connsiteX21-585" fmla="*/ 308009 w 3960000"/>
              <a:gd name="connsiteY21-586" fmla="*/ 0 h 3960000"/>
              <a:gd name="connsiteX22-587" fmla="*/ 3651991 w 3960000"/>
              <a:gd name="connsiteY22-588" fmla="*/ 0 h 3960000"/>
              <a:gd name="connsiteX23-589" fmla="*/ 3960000 w 3960000"/>
              <a:gd name="connsiteY23-590" fmla="*/ 308009 h 3960000"/>
              <a:gd name="connsiteX24-591" fmla="*/ 3960000 w 3960000"/>
              <a:gd name="connsiteY24-592" fmla="*/ 3651991 h 3960000"/>
              <a:gd name="connsiteX25-593" fmla="*/ 3651991 w 3960000"/>
              <a:gd name="connsiteY25-594" fmla="*/ 3960000 h 3960000"/>
              <a:gd name="connsiteX26-595" fmla="*/ 308009 w 3960000"/>
              <a:gd name="connsiteY26-596" fmla="*/ 3960000 h 3960000"/>
              <a:gd name="connsiteX27-597" fmla="*/ 0 w 3960000"/>
              <a:gd name="connsiteY27-598" fmla="*/ 3651991 h 3960000"/>
              <a:gd name="connsiteX28-599" fmla="*/ 0 w 3960000"/>
              <a:gd name="connsiteY28-600" fmla="*/ 308009 h 3960000"/>
              <a:gd name="connsiteX29-601" fmla="*/ 308009 w 3960000"/>
              <a:gd name="connsiteY29-602" fmla="*/ 0 h 3960000"/>
              <a:gd name="connsiteX0-603" fmla="*/ 3160999 w 3960000"/>
              <a:gd name="connsiteY0-604" fmla="*/ 1374274 h 3960000"/>
              <a:gd name="connsiteX1-605" fmla="*/ 3155132 w 3960000"/>
              <a:gd name="connsiteY1-606" fmla="*/ 1419362 h 3960000"/>
              <a:gd name="connsiteX2-607" fmla="*/ 3160999 w 3960000"/>
              <a:gd name="connsiteY2-608" fmla="*/ 1374274 h 3960000"/>
              <a:gd name="connsiteX3-609" fmla="*/ 2496208 w 3960000"/>
              <a:gd name="connsiteY3-610" fmla="*/ 770986 h 3960000"/>
              <a:gd name="connsiteX4-611" fmla="*/ 1921633 w 3960000"/>
              <a:gd name="connsiteY4-612" fmla="*/ 1292845 h 3960000"/>
              <a:gd name="connsiteX5-613" fmla="*/ 1942445 w 3960000"/>
              <a:gd name="connsiteY5-614" fmla="*/ 1570340 h 3960000"/>
              <a:gd name="connsiteX6-615" fmla="*/ 815277 w 3960000"/>
              <a:gd name="connsiteY6-616" fmla="*/ 836121 h 3960000"/>
              <a:gd name="connsiteX7-617" fmla="*/ 934030 w 3960000"/>
              <a:gd name="connsiteY7-618" fmla="*/ 1745738 h 3960000"/>
              <a:gd name="connsiteX8-619" fmla="*/ 644257 w 3960000"/>
              <a:gd name="connsiteY8-620" fmla="*/ 1555506 h 3960000"/>
              <a:gd name="connsiteX9-621" fmla="*/ 1111709 w 3960000"/>
              <a:gd name="connsiteY9-622" fmla="*/ 2257108 h 3960000"/>
              <a:gd name="connsiteX10-623" fmla="*/ 856023 w 3960000"/>
              <a:gd name="connsiteY10-624" fmla="*/ 2244108 h 3960000"/>
              <a:gd name="connsiteX11-625" fmla="*/ 1402064 w 3960000"/>
              <a:gd name="connsiteY11-626" fmla="*/ 2660137 h 3960000"/>
              <a:gd name="connsiteX12-627" fmla="*/ 552668 w 3960000"/>
              <a:gd name="connsiteY12-628" fmla="*/ 2902822 h 3960000"/>
              <a:gd name="connsiteX13-629" fmla="*/ 1978439 w 3960000"/>
              <a:gd name="connsiteY13-630" fmla="*/ 3093502 h 3960000"/>
              <a:gd name="connsiteX14-631" fmla="*/ 3053184 w 3960000"/>
              <a:gd name="connsiteY14-632" fmla="*/ 2031759 h 3960000"/>
              <a:gd name="connsiteX15-633" fmla="*/ 3207849 w 3960000"/>
              <a:gd name="connsiteY15-634" fmla="*/ 1493166 h 3960000"/>
              <a:gd name="connsiteX16-635" fmla="*/ 3449507 w 3960000"/>
              <a:gd name="connsiteY16-636" fmla="*/ 1170564 h 3960000"/>
              <a:gd name="connsiteX17-637" fmla="*/ 3140091 w 3960000"/>
              <a:gd name="connsiteY17-638" fmla="*/ 1227260 h 3960000"/>
              <a:gd name="connsiteX18-639" fmla="*/ 3324107 w 3960000"/>
              <a:gd name="connsiteY18-640" fmla="*/ 851504 h 3960000"/>
              <a:gd name="connsiteX19-641" fmla="*/ 2995677 w 3960000"/>
              <a:gd name="connsiteY19-642" fmla="*/ 1008938 h 3960000"/>
              <a:gd name="connsiteX20-643" fmla="*/ 2496208 w 3960000"/>
              <a:gd name="connsiteY20-644" fmla="*/ 770986 h 3960000"/>
              <a:gd name="connsiteX21-645" fmla="*/ 308009 w 3960000"/>
              <a:gd name="connsiteY21-646" fmla="*/ 0 h 3960000"/>
              <a:gd name="connsiteX22-647" fmla="*/ 3651991 w 3960000"/>
              <a:gd name="connsiteY22-648" fmla="*/ 0 h 3960000"/>
              <a:gd name="connsiteX23-649" fmla="*/ 3960000 w 3960000"/>
              <a:gd name="connsiteY23-650" fmla="*/ 308009 h 3960000"/>
              <a:gd name="connsiteX24-651" fmla="*/ 3960000 w 3960000"/>
              <a:gd name="connsiteY24-652" fmla="*/ 3651991 h 3960000"/>
              <a:gd name="connsiteX25-653" fmla="*/ 3651991 w 3960000"/>
              <a:gd name="connsiteY25-654" fmla="*/ 3960000 h 3960000"/>
              <a:gd name="connsiteX26-655" fmla="*/ 308009 w 3960000"/>
              <a:gd name="connsiteY26-656" fmla="*/ 3960000 h 3960000"/>
              <a:gd name="connsiteX27-657" fmla="*/ 0 w 3960000"/>
              <a:gd name="connsiteY27-658" fmla="*/ 3651991 h 3960000"/>
              <a:gd name="connsiteX28-659" fmla="*/ 0 w 3960000"/>
              <a:gd name="connsiteY28-660" fmla="*/ 308009 h 3960000"/>
              <a:gd name="connsiteX29-661" fmla="*/ 308009 w 3960000"/>
              <a:gd name="connsiteY29-662" fmla="*/ 0 h 3960000"/>
              <a:gd name="connsiteX0-663" fmla="*/ 3160999 w 3960000"/>
              <a:gd name="connsiteY0-664" fmla="*/ 1374274 h 3960000"/>
              <a:gd name="connsiteX1-665" fmla="*/ 3155132 w 3960000"/>
              <a:gd name="connsiteY1-666" fmla="*/ 1419362 h 3960000"/>
              <a:gd name="connsiteX2-667" fmla="*/ 3160999 w 3960000"/>
              <a:gd name="connsiteY2-668" fmla="*/ 1374274 h 3960000"/>
              <a:gd name="connsiteX3-669" fmla="*/ 2496208 w 3960000"/>
              <a:gd name="connsiteY3-670" fmla="*/ 770986 h 3960000"/>
              <a:gd name="connsiteX4-671" fmla="*/ 1921633 w 3960000"/>
              <a:gd name="connsiteY4-672" fmla="*/ 1292845 h 3960000"/>
              <a:gd name="connsiteX5-673" fmla="*/ 1942445 w 3960000"/>
              <a:gd name="connsiteY5-674" fmla="*/ 1570340 h 3960000"/>
              <a:gd name="connsiteX6-675" fmla="*/ 815277 w 3960000"/>
              <a:gd name="connsiteY6-676" fmla="*/ 836121 h 3960000"/>
              <a:gd name="connsiteX7-677" fmla="*/ 965659 w 3960000"/>
              <a:gd name="connsiteY7-678" fmla="*/ 1735195 h 3960000"/>
              <a:gd name="connsiteX8-679" fmla="*/ 644257 w 3960000"/>
              <a:gd name="connsiteY8-680" fmla="*/ 1555506 h 3960000"/>
              <a:gd name="connsiteX9-681" fmla="*/ 1111709 w 3960000"/>
              <a:gd name="connsiteY9-682" fmla="*/ 2257108 h 3960000"/>
              <a:gd name="connsiteX10-683" fmla="*/ 856023 w 3960000"/>
              <a:gd name="connsiteY10-684" fmla="*/ 2244108 h 3960000"/>
              <a:gd name="connsiteX11-685" fmla="*/ 1402064 w 3960000"/>
              <a:gd name="connsiteY11-686" fmla="*/ 2660137 h 3960000"/>
              <a:gd name="connsiteX12-687" fmla="*/ 552668 w 3960000"/>
              <a:gd name="connsiteY12-688" fmla="*/ 2902822 h 3960000"/>
              <a:gd name="connsiteX13-689" fmla="*/ 1978439 w 3960000"/>
              <a:gd name="connsiteY13-690" fmla="*/ 3093502 h 3960000"/>
              <a:gd name="connsiteX14-691" fmla="*/ 3053184 w 3960000"/>
              <a:gd name="connsiteY14-692" fmla="*/ 2031759 h 3960000"/>
              <a:gd name="connsiteX15-693" fmla="*/ 3207849 w 3960000"/>
              <a:gd name="connsiteY15-694" fmla="*/ 1493166 h 3960000"/>
              <a:gd name="connsiteX16-695" fmla="*/ 3449507 w 3960000"/>
              <a:gd name="connsiteY16-696" fmla="*/ 1170564 h 3960000"/>
              <a:gd name="connsiteX17-697" fmla="*/ 3140091 w 3960000"/>
              <a:gd name="connsiteY17-698" fmla="*/ 1227260 h 3960000"/>
              <a:gd name="connsiteX18-699" fmla="*/ 3324107 w 3960000"/>
              <a:gd name="connsiteY18-700" fmla="*/ 851504 h 3960000"/>
              <a:gd name="connsiteX19-701" fmla="*/ 2995677 w 3960000"/>
              <a:gd name="connsiteY19-702" fmla="*/ 1008938 h 3960000"/>
              <a:gd name="connsiteX20-703" fmla="*/ 2496208 w 3960000"/>
              <a:gd name="connsiteY20-704" fmla="*/ 770986 h 3960000"/>
              <a:gd name="connsiteX21-705" fmla="*/ 308009 w 3960000"/>
              <a:gd name="connsiteY21-706" fmla="*/ 0 h 3960000"/>
              <a:gd name="connsiteX22-707" fmla="*/ 3651991 w 3960000"/>
              <a:gd name="connsiteY22-708" fmla="*/ 0 h 3960000"/>
              <a:gd name="connsiteX23-709" fmla="*/ 3960000 w 3960000"/>
              <a:gd name="connsiteY23-710" fmla="*/ 308009 h 3960000"/>
              <a:gd name="connsiteX24-711" fmla="*/ 3960000 w 3960000"/>
              <a:gd name="connsiteY24-712" fmla="*/ 3651991 h 3960000"/>
              <a:gd name="connsiteX25-713" fmla="*/ 3651991 w 3960000"/>
              <a:gd name="connsiteY25-714" fmla="*/ 3960000 h 3960000"/>
              <a:gd name="connsiteX26-715" fmla="*/ 308009 w 3960000"/>
              <a:gd name="connsiteY26-716" fmla="*/ 3960000 h 3960000"/>
              <a:gd name="connsiteX27-717" fmla="*/ 0 w 3960000"/>
              <a:gd name="connsiteY27-718" fmla="*/ 3651991 h 3960000"/>
              <a:gd name="connsiteX28-719" fmla="*/ 0 w 3960000"/>
              <a:gd name="connsiteY28-720" fmla="*/ 308009 h 3960000"/>
              <a:gd name="connsiteX29-721" fmla="*/ 308009 w 3960000"/>
              <a:gd name="connsiteY29-722" fmla="*/ 0 h 3960000"/>
              <a:gd name="connsiteX0-723" fmla="*/ 3160999 w 3960000"/>
              <a:gd name="connsiteY0-724" fmla="*/ 1374274 h 3960000"/>
              <a:gd name="connsiteX1-725" fmla="*/ 3155132 w 3960000"/>
              <a:gd name="connsiteY1-726" fmla="*/ 1419362 h 3960000"/>
              <a:gd name="connsiteX2-727" fmla="*/ 3160999 w 3960000"/>
              <a:gd name="connsiteY2-728" fmla="*/ 1374274 h 3960000"/>
              <a:gd name="connsiteX3-729" fmla="*/ 2496208 w 3960000"/>
              <a:gd name="connsiteY3-730" fmla="*/ 770986 h 3960000"/>
              <a:gd name="connsiteX4-731" fmla="*/ 1921633 w 3960000"/>
              <a:gd name="connsiteY4-732" fmla="*/ 1292845 h 3960000"/>
              <a:gd name="connsiteX5-733" fmla="*/ 1942445 w 3960000"/>
              <a:gd name="connsiteY5-734" fmla="*/ 1570340 h 3960000"/>
              <a:gd name="connsiteX6-735" fmla="*/ 815277 w 3960000"/>
              <a:gd name="connsiteY6-736" fmla="*/ 836121 h 3960000"/>
              <a:gd name="connsiteX7-737" fmla="*/ 965659 w 3960000"/>
              <a:gd name="connsiteY7-738" fmla="*/ 1735195 h 3960000"/>
              <a:gd name="connsiteX8-739" fmla="*/ 644257 w 3960000"/>
              <a:gd name="connsiteY8-740" fmla="*/ 1555506 h 3960000"/>
              <a:gd name="connsiteX9-741" fmla="*/ 1196057 w 3960000"/>
              <a:gd name="connsiteY9-742" fmla="*/ 2257108 h 3960000"/>
              <a:gd name="connsiteX10-743" fmla="*/ 856023 w 3960000"/>
              <a:gd name="connsiteY10-744" fmla="*/ 2244108 h 3960000"/>
              <a:gd name="connsiteX11-745" fmla="*/ 1402064 w 3960000"/>
              <a:gd name="connsiteY11-746" fmla="*/ 2660137 h 3960000"/>
              <a:gd name="connsiteX12-747" fmla="*/ 552668 w 3960000"/>
              <a:gd name="connsiteY12-748" fmla="*/ 2902822 h 3960000"/>
              <a:gd name="connsiteX13-749" fmla="*/ 1978439 w 3960000"/>
              <a:gd name="connsiteY13-750" fmla="*/ 3093502 h 3960000"/>
              <a:gd name="connsiteX14-751" fmla="*/ 3053184 w 3960000"/>
              <a:gd name="connsiteY14-752" fmla="*/ 2031759 h 3960000"/>
              <a:gd name="connsiteX15-753" fmla="*/ 3207849 w 3960000"/>
              <a:gd name="connsiteY15-754" fmla="*/ 1493166 h 3960000"/>
              <a:gd name="connsiteX16-755" fmla="*/ 3449507 w 3960000"/>
              <a:gd name="connsiteY16-756" fmla="*/ 1170564 h 3960000"/>
              <a:gd name="connsiteX17-757" fmla="*/ 3140091 w 3960000"/>
              <a:gd name="connsiteY17-758" fmla="*/ 1227260 h 3960000"/>
              <a:gd name="connsiteX18-759" fmla="*/ 3324107 w 3960000"/>
              <a:gd name="connsiteY18-760" fmla="*/ 851504 h 3960000"/>
              <a:gd name="connsiteX19-761" fmla="*/ 2995677 w 3960000"/>
              <a:gd name="connsiteY19-762" fmla="*/ 1008938 h 3960000"/>
              <a:gd name="connsiteX20-763" fmla="*/ 2496208 w 3960000"/>
              <a:gd name="connsiteY20-764" fmla="*/ 770986 h 3960000"/>
              <a:gd name="connsiteX21-765" fmla="*/ 308009 w 3960000"/>
              <a:gd name="connsiteY21-766" fmla="*/ 0 h 3960000"/>
              <a:gd name="connsiteX22-767" fmla="*/ 3651991 w 3960000"/>
              <a:gd name="connsiteY22-768" fmla="*/ 0 h 3960000"/>
              <a:gd name="connsiteX23-769" fmla="*/ 3960000 w 3960000"/>
              <a:gd name="connsiteY23-770" fmla="*/ 308009 h 3960000"/>
              <a:gd name="connsiteX24-771" fmla="*/ 3960000 w 3960000"/>
              <a:gd name="connsiteY24-772" fmla="*/ 3651991 h 3960000"/>
              <a:gd name="connsiteX25-773" fmla="*/ 3651991 w 3960000"/>
              <a:gd name="connsiteY25-774" fmla="*/ 3960000 h 3960000"/>
              <a:gd name="connsiteX26-775" fmla="*/ 308009 w 3960000"/>
              <a:gd name="connsiteY26-776" fmla="*/ 3960000 h 3960000"/>
              <a:gd name="connsiteX27-777" fmla="*/ 0 w 3960000"/>
              <a:gd name="connsiteY27-778" fmla="*/ 3651991 h 3960000"/>
              <a:gd name="connsiteX28-779" fmla="*/ 0 w 3960000"/>
              <a:gd name="connsiteY28-780" fmla="*/ 308009 h 3960000"/>
              <a:gd name="connsiteX29-781" fmla="*/ 308009 w 3960000"/>
              <a:gd name="connsiteY29-782" fmla="*/ 0 h 3960000"/>
              <a:gd name="connsiteX0-783" fmla="*/ 3160999 w 3960000"/>
              <a:gd name="connsiteY0-784" fmla="*/ 1374274 h 3960000"/>
              <a:gd name="connsiteX1-785" fmla="*/ 3155132 w 3960000"/>
              <a:gd name="connsiteY1-786" fmla="*/ 1419362 h 3960000"/>
              <a:gd name="connsiteX2-787" fmla="*/ 3160999 w 3960000"/>
              <a:gd name="connsiteY2-788" fmla="*/ 1374274 h 3960000"/>
              <a:gd name="connsiteX3-789" fmla="*/ 2496208 w 3960000"/>
              <a:gd name="connsiteY3-790" fmla="*/ 770986 h 3960000"/>
              <a:gd name="connsiteX4-791" fmla="*/ 1921633 w 3960000"/>
              <a:gd name="connsiteY4-792" fmla="*/ 1292845 h 3960000"/>
              <a:gd name="connsiteX5-793" fmla="*/ 1942445 w 3960000"/>
              <a:gd name="connsiteY5-794" fmla="*/ 1570340 h 3960000"/>
              <a:gd name="connsiteX6-795" fmla="*/ 815277 w 3960000"/>
              <a:gd name="connsiteY6-796" fmla="*/ 836121 h 3960000"/>
              <a:gd name="connsiteX7-797" fmla="*/ 965659 w 3960000"/>
              <a:gd name="connsiteY7-798" fmla="*/ 1735195 h 3960000"/>
              <a:gd name="connsiteX8-799" fmla="*/ 644257 w 3960000"/>
              <a:gd name="connsiteY8-800" fmla="*/ 1555506 h 3960000"/>
              <a:gd name="connsiteX9-801" fmla="*/ 1196057 w 3960000"/>
              <a:gd name="connsiteY9-802" fmla="*/ 2257108 h 3960000"/>
              <a:gd name="connsiteX10-803" fmla="*/ 856023 w 3960000"/>
              <a:gd name="connsiteY10-804" fmla="*/ 2244108 h 3960000"/>
              <a:gd name="connsiteX11-805" fmla="*/ 1486410 w 3960000"/>
              <a:gd name="connsiteY11-806" fmla="*/ 2607420 h 3960000"/>
              <a:gd name="connsiteX12-807" fmla="*/ 552668 w 3960000"/>
              <a:gd name="connsiteY12-808" fmla="*/ 2902822 h 3960000"/>
              <a:gd name="connsiteX13-809" fmla="*/ 1978439 w 3960000"/>
              <a:gd name="connsiteY13-810" fmla="*/ 3093502 h 3960000"/>
              <a:gd name="connsiteX14-811" fmla="*/ 3053184 w 3960000"/>
              <a:gd name="connsiteY14-812" fmla="*/ 2031759 h 3960000"/>
              <a:gd name="connsiteX15-813" fmla="*/ 3207849 w 3960000"/>
              <a:gd name="connsiteY15-814" fmla="*/ 1493166 h 3960000"/>
              <a:gd name="connsiteX16-815" fmla="*/ 3449507 w 3960000"/>
              <a:gd name="connsiteY16-816" fmla="*/ 1170564 h 3960000"/>
              <a:gd name="connsiteX17-817" fmla="*/ 3140091 w 3960000"/>
              <a:gd name="connsiteY17-818" fmla="*/ 1227260 h 3960000"/>
              <a:gd name="connsiteX18-819" fmla="*/ 3324107 w 3960000"/>
              <a:gd name="connsiteY18-820" fmla="*/ 851504 h 3960000"/>
              <a:gd name="connsiteX19-821" fmla="*/ 2995677 w 3960000"/>
              <a:gd name="connsiteY19-822" fmla="*/ 1008938 h 3960000"/>
              <a:gd name="connsiteX20-823" fmla="*/ 2496208 w 3960000"/>
              <a:gd name="connsiteY20-824" fmla="*/ 770986 h 3960000"/>
              <a:gd name="connsiteX21-825" fmla="*/ 308009 w 3960000"/>
              <a:gd name="connsiteY21-826" fmla="*/ 0 h 3960000"/>
              <a:gd name="connsiteX22-827" fmla="*/ 3651991 w 3960000"/>
              <a:gd name="connsiteY22-828" fmla="*/ 0 h 3960000"/>
              <a:gd name="connsiteX23-829" fmla="*/ 3960000 w 3960000"/>
              <a:gd name="connsiteY23-830" fmla="*/ 308009 h 3960000"/>
              <a:gd name="connsiteX24-831" fmla="*/ 3960000 w 3960000"/>
              <a:gd name="connsiteY24-832" fmla="*/ 3651991 h 3960000"/>
              <a:gd name="connsiteX25-833" fmla="*/ 3651991 w 3960000"/>
              <a:gd name="connsiteY25-834" fmla="*/ 3960000 h 3960000"/>
              <a:gd name="connsiteX26-835" fmla="*/ 308009 w 3960000"/>
              <a:gd name="connsiteY26-836" fmla="*/ 3960000 h 3960000"/>
              <a:gd name="connsiteX27-837" fmla="*/ 0 w 3960000"/>
              <a:gd name="connsiteY27-838" fmla="*/ 3651991 h 3960000"/>
              <a:gd name="connsiteX28-839" fmla="*/ 0 w 3960000"/>
              <a:gd name="connsiteY28-840" fmla="*/ 308009 h 3960000"/>
              <a:gd name="connsiteX29-841" fmla="*/ 308009 w 3960000"/>
              <a:gd name="connsiteY29-842" fmla="*/ 0 h 3960000"/>
              <a:gd name="connsiteX0-843" fmla="*/ 3160999 w 3960000"/>
              <a:gd name="connsiteY0-844" fmla="*/ 1374274 h 3960000"/>
              <a:gd name="connsiteX1-845" fmla="*/ 3155132 w 3960000"/>
              <a:gd name="connsiteY1-846" fmla="*/ 1419362 h 3960000"/>
              <a:gd name="connsiteX2-847" fmla="*/ 3160999 w 3960000"/>
              <a:gd name="connsiteY2-848" fmla="*/ 1374274 h 3960000"/>
              <a:gd name="connsiteX3-849" fmla="*/ 2496208 w 3960000"/>
              <a:gd name="connsiteY3-850" fmla="*/ 770986 h 3960000"/>
              <a:gd name="connsiteX4-851" fmla="*/ 1921633 w 3960000"/>
              <a:gd name="connsiteY4-852" fmla="*/ 1292845 h 3960000"/>
              <a:gd name="connsiteX5-853" fmla="*/ 1942445 w 3960000"/>
              <a:gd name="connsiteY5-854" fmla="*/ 1570340 h 3960000"/>
              <a:gd name="connsiteX6-855" fmla="*/ 815277 w 3960000"/>
              <a:gd name="connsiteY6-856" fmla="*/ 836121 h 3960000"/>
              <a:gd name="connsiteX7-857" fmla="*/ 965659 w 3960000"/>
              <a:gd name="connsiteY7-858" fmla="*/ 1735195 h 3960000"/>
              <a:gd name="connsiteX8-859" fmla="*/ 644257 w 3960000"/>
              <a:gd name="connsiteY8-860" fmla="*/ 1555506 h 3960000"/>
              <a:gd name="connsiteX9-861" fmla="*/ 1196057 w 3960000"/>
              <a:gd name="connsiteY9-862" fmla="*/ 2257108 h 3960000"/>
              <a:gd name="connsiteX10-863" fmla="*/ 813848 w 3960000"/>
              <a:gd name="connsiteY10-864" fmla="*/ 2296824 h 3960000"/>
              <a:gd name="connsiteX11-865" fmla="*/ 1486410 w 3960000"/>
              <a:gd name="connsiteY11-866" fmla="*/ 2607420 h 3960000"/>
              <a:gd name="connsiteX12-867" fmla="*/ 552668 w 3960000"/>
              <a:gd name="connsiteY12-868" fmla="*/ 2902822 h 3960000"/>
              <a:gd name="connsiteX13-869" fmla="*/ 1978439 w 3960000"/>
              <a:gd name="connsiteY13-870" fmla="*/ 3093502 h 3960000"/>
              <a:gd name="connsiteX14-871" fmla="*/ 3053184 w 3960000"/>
              <a:gd name="connsiteY14-872" fmla="*/ 2031759 h 3960000"/>
              <a:gd name="connsiteX15-873" fmla="*/ 3207849 w 3960000"/>
              <a:gd name="connsiteY15-874" fmla="*/ 1493166 h 3960000"/>
              <a:gd name="connsiteX16-875" fmla="*/ 3449507 w 3960000"/>
              <a:gd name="connsiteY16-876" fmla="*/ 1170564 h 3960000"/>
              <a:gd name="connsiteX17-877" fmla="*/ 3140091 w 3960000"/>
              <a:gd name="connsiteY17-878" fmla="*/ 1227260 h 3960000"/>
              <a:gd name="connsiteX18-879" fmla="*/ 3324107 w 3960000"/>
              <a:gd name="connsiteY18-880" fmla="*/ 851504 h 3960000"/>
              <a:gd name="connsiteX19-881" fmla="*/ 2995677 w 3960000"/>
              <a:gd name="connsiteY19-882" fmla="*/ 1008938 h 3960000"/>
              <a:gd name="connsiteX20-883" fmla="*/ 2496208 w 3960000"/>
              <a:gd name="connsiteY20-884" fmla="*/ 770986 h 3960000"/>
              <a:gd name="connsiteX21-885" fmla="*/ 308009 w 3960000"/>
              <a:gd name="connsiteY21-886" fmla="*/ 0 h 3960000"/>
              <a:gd name="connsiteX22-887" fmla="*/ 3651991 w 3960000"/>
              <a:gd name="connsiteY22-888" fmla="*/ 0 h 3960000"/>
              <a:gd name="connsiteX23-889" fmla="*/ 3960000 w 3960000"/>
              <a:gd name="connsiteY23-890" fmla="*/ 308009 h 3960000"/>
              <a:gd name="connsiteX24-891" fmla="*/ 3960000 w 3960000"/>
              <a:gd name="connsiteY24-892" fmla="*/ 3651991 h 3960000"/>
              <a:gd name="connsiteX25-893" fmla="*/ 3651991 w 3960000"/>
              <a:gd name="connsiteY25-894" fmla="*/ 3960000 h 3960000"/>
              <a:gd name="connsiteX26-895" fmla="*/ 308009 w 3960000"/>
              <a:gd name="connsiteY26-896" fmla="*/ 3960000 h 3960000"/>
              <a:gd name="connsiteX27-897" fmla="*/ 0 w 3960000"/>
              <a:gd name="connsiteY27-898" fmla="*/ 3651991 h 3960000"/>
              <a:gd name="connsiteX28-899" fmla="*/ 0 w 3960000"/>
              <a:gd name="connsiteY28-900" fmla="*/ 308009 h 3960000"/>
              <a:gd name="connsiteX29-901" fmla="*/ 308009 w 3960000"/>
              <a:gd name="connsiteY29-902" fmla="*/ 0 h 3960000"/>
              <a:gd name="connsiteX0-903" fmla="*/ 3160999 w 3960000"/>
              <a:gd name="connsiteY0-904" fmla="*/ 1374274 h 3960000"/>
              <a:gd name="connsiteX1-905" fmla="*/ 3155132 w 3960000"/>
              <a:gd name="connsiteY1-906" fmla="*/ 1419362 h 3960000"/>
              <a:gd name="connsiteX2-907" fmla="*/ 3160999 w 3960000"/>
              <a:gd name="connsiteY2-908" fmla="*/ 1374274 h 3960000"/>
              <a:gd name="connsiteX3-909" fmla="*/ 2496208 w 3960000"/>
              <a:gd name="connsiteY3-910" fmla="*/ 770986 h 3960000"/>
              <a:gd name="connsiteX4-911" fmla="*/ 1921633 w 3960000"/>
              <a:gd name="connsiteY4-912" fmla="*/ 1292845 h 3960000"/>
              <a:gd name="connsiteX5-913" fmla="*/ 1942445 w 3960000"/>
              <a:gd name="connsiteY5-914" fmla="*/ 1570340 h 3960000"/>
              <a:gd name="connsiteX6-915" fmla="*/ 815277 w 3960000"/>
              <a:gd name="connsiteY6-916" fmla="*/ 836121 h 3960000"/>
              <a:gd name="connsiteX7-917" fmla="*/ 965659 w 3960000"/>
              <a:gd name="connsiteY7-918" fmla="*/ 1735195 h 3960000"/>
              <a:gd name="connsiteX8-919" fmla="*/ 570453 w 3960000"/>
              <a:gd name="connsiteY8-920" fmla="*/ 1629310 h 3960000"/>
              <a:gd name="connsiteX9-921" fmla="*/ 1196057 w 3960000"/>
              <a:gd name="connsiteY9-922" fmla="*/ 2257108 h 3960000"/>
              <a:gd name="connsiteX10-923" fmla="*/ 813848 w 3960000"/>
              <a:gd name="connsiteY10-924" fmla="*/ 2296824 h 3960000"/>
              <a:gd name="connsiteX11-925" fmla="*/ 1486410 w 3960000"/>
              <a:gd name="connsiteY11-926" fmla="*/ 2607420 h 3960000"/>
              <a:gd name="connsiteX12-927" fmla="*/ 552668 w 3960000"/>
              <a:gd name="connsiteY12-928" fmla="*/ 2902822 h 3960000"/>
              <a:gd name="connsiteX13-929" fmla="*/ 1978439 w 3960000"/>
              <a:gd name="connsiteY13-930" fmla="*/ 3093502 h 3960000"/>
              <a:gd name="connsiteX14-931" fmla="*/ 3053184 w 3960000"/>
              <a:gd name="connsiteY14-932" fmla="*/ 2031759 h 3960000"/>
              <a:gd name="connsiteX15-933" fmla="*/ 3207849 w 3960000"/>
              <a:gd name="connsiteY15-934" fmla="*/ 1493166 h 3960000"/>
              <a:gd name="connsiteX16-935" fmla="*/ 3449507 w 3960000"/>
              <a:gd name="connsiteY16-936" fmla="*/ 1170564 h 3960000"/>
              <a:gd name="connsiteX17-937" fmla="*/ 3140091 w 3960000"/>
              <a:gd name="connsiteY17-938" fmla="*/ 1227260 h 3960000"/>
              <a:gd name="connsiteX18-939" fmla="*/ 3324107 w 3960000"/>
              <a:gd name="connsiteY18-940" fmla="*/ 851504 h 3960000"/>
              <a:gd name="connsiteX19-941" fmla="*/ 2995677 w 3960000"/>
              <a:gd name="connsiteY19-942" fmla="*/ 1008938 h 3960000"/>
              <a:gd name="connsiteX20-943" fmla="*/ 2496208 w 3960000"/>
              <a:gd name="connsiteY20-944" fmla="*/ 770986 h 3960000"/>
              <a:gd name="connsiteX21-945" fmla="*/ 308009 w 3960000"/>
              <a:gd name="connsiteY21-946" fmla="*/ 0 h 3960000"/>
              <a:gd name="connsiteX22-947" fmla="*/ 3651991 w 3960000"/>
              <a:gd name="connsiteY22-948" fmla="*/ 0 h 3960000"/>
              <a:gd name="connsiteX23-949" fmla="*/ 3960000 w 3960000"/>
              <a:gd name="connsiteY23-950" fmla="*/ 308009 h 3960000"/>
              <a:gd name="connsiteX24-951" fmla="*/ 3960000 w 3960000"/>
              <a:gd name="connsiteY24-952" fmla="*/ 3651991 h 3960000"/>
              <a:gd name="connsiteX25-953" fmla="*/ 3651991 w 3960000"/>
              <a:gd name="connsiteY25-954" fmla="*/ 3960000 h 3960000"/>
              <a:gd name="connsiteX26-955" fmla="*/ 308009 w 3960000"/>
              <a:gd name="connsiteY26-956" fmla="*/ 3960000 h 3960000"/>
              <a:gd name="connsiteX27-957" fmla="*/ 0 w 3960000"/>
              <a:gd name="connsiteY27-958" fmla="*/ 3651991 h 3960000"/>
              <a:gd name="connsiteX28-959" fmla="*/ 0 w 3960000"/>
              <a:gd name="connsiteY28-960" fmla="*/ 308009 h 3960000"/>
              <a:gd name="connsiteX29-961" fmla="*/ 308009 w 3960000"/>
              <a:gd name="connsiteY29-962" fmla="*/ 0 h 3960000"/>
              <a:gd name="connsiteX0-963" fmla="*/ 3160999 w 3960000"/>
              <a:gd name="connsiteY0-964" fmla="*/ 1374274 h 3960000"/>
              <a:gd name="connsiteX1-965" fmla="*/ 3155132 w 3960000"/>
              <a:gd name="connsiteY1-966" fmla="*/ 1419362 h 3960000"/>
              <a:gd name="connsiteX2-967" fmla="*/ 3160999 w 3960000"/>
              <a:gd name="connsiteY2-968" fmla="*/ 1374274 h 3960000"/>
              <a:gd name="connsiteX3-969" fmla="*/ 2496208 w 3960000"/>
              <a:gd name="connsiteY3-970" fmla="*/ 770986 h 3960000"/>
              <a:gd name="connsiteX4-971" fmla="*/ 1921633 w 3960000"/>
              <a:gd name="connsiteY4-972" fmla="*/ 1292845 h 3960000"/>
              <a:gd name="connsiteX5-973" fmla="*/ 1942445 w 3960000"/>
              <a:gd name="connsiteY5-974" fmla="*/ 1570340 h 3960000"/>
              <a:gd name="connsiteX6-975" fmla="*/ 815277 w 3960000"/>
              <a:gd name="connsiteY6-976" fmla="*/ 836121 h 3960000"/>
              <a:gd name="connsiteX7-977" fmla="*/ 965659 w 3960000"/>
              <a:gd name="connsiteY7-978" fmla="*/ 1735195 h 3960000"/>
              <a:gd name="connsiteX8-979" fmla="*/ 570453 w 3960000"/>
              <a:gd name="connsiteY8-980" fmla="*/ 1629310 h 3960000"/>
              <a:gd name="connsiteX9-981" fmla="*/ 1196057 w 3960000"/>
              <a:gd name="connsiteY9-982" fmla="*/ 2257108 h 3960000"/>
              <a:gd name="connsiteX10-983" fmla="*/ 813848 w 3960000"/>
              <a:gd name="connsiteY10-984" fmla="*/ 2296824 h 3960000"/>
              <a:gd name="connsiteX11-985" fmla="*/ 1486410 w 3960000"/>
              <a:gd name="connsiteY11-986" fmla="*/ 2607420 h 3960000"/>
              <a:gd name="connsiteX12-987" fmla="*/ 489408 w 3960000"/>
              <a:gd name="connsiteY12-988" fmla="*/ 2829018 h 3960000"/>
              <a:gd name="connsiteX13-989" fmla="*/ 1978439 w 3960000"/>
              <a:gd name="connsiteY13-990" fmla="*/ 3093502 h 3960000"/>
              <a:gd name="connsiteX14-991" fmla="*/ 3053184 w 3960000"/>
              <a:gd name="connsiteY14-992" fmla="*/ 2031759 h 3960000"/>
              <a:gd name="connsiteX15-993" fmla="*/ 3207849 w 3960000"/>
              <a:gd name="connsiteY15-994" fmla="*/ 1493166 h 3960000"/>
              <a:gd name="connsiteX16-995" fmla="*/ 3449507 w 3960000"/>
              <a:gd name="connsiteY16-996" fmla="*/ 1170564 h 3960000"/>
              <a:gd name="connsiteX17-997" fmla="*/ 3140091 w 3960000"/>
              <a:gd name="connsiteY17-998" fmla="*/ 1227260 h 3960000"/>
              <a:gd name="connsiteX18-999" fmla="*/ 3324107 w 3960000"/>
              <a:gd name="connsiteY18-1000" fmla="*/ 851504 h 3960000"/>
              <a:gd name="connsiteX19-1001" fmla="*/ 2995677 w 3960000"/>
              <a:gd name="connsiteY19-1002" fmla="*/ 1008938 h 3960000"/>
              <a:gd name="connsiteX20-1003" fmla="*/ 2496208 w 3960000"/>
              <a:gd name="connsiteY20-1004" fmla="*/ 770986 h 3960000"/>
              <a:gd name="connsiteX21-1005" fmla="*/ 308009 w 3960000"/>
              <a:gd name="connsiteY21-1006" fmla="*/ 0 h 3960000"/>
              <a:gd name="connsiteX22-1007" fmla="*/ 3651991 w 3960000"/>
              <a:gd name="connsiteY22-1008" fmla="*/ 0 h 3960000"/>
              <a:gd name="connsiteX23-1009" fmla="*/ 3960000 w 3960000"/>
              <a:gd name="connsiteY23-1010" fmla="*/ 308009 h 3960000"/>
              <a:gd name="connsiteX24-1011" fmla="*/ 3960000 w 3960000"/>
              <a:gd name="connsiteY24-1012" fmla="*/ 3651991 h 3960000"/>
              <a:gd name="connsiteX25-1013" fmla="*/ 3651991 w 3960000"/>
              <a:gd name="connsiteY25-1014" fmla="*/ 3960000 h 3960000"/>
              <a:gd name="connsiteX26-1015" fmla="*/ 308009 w 3960000"/>
              <a:gd name="connsiteY26-1016" fmla="*/ 3960000 h 3960000"/>
              <a:gd name="connsiteX27-1017" fmla="*/ 0 w 3960000"/>
              <a:gd name="connsiteY27-1018" fmla="*/ 3651991 h 3960000"/>
              <a:gd name="connsiteX28-1019" fmla="*/ 0 w 3960000"/>
              <a:gd name="connsiteY28-1020" fmla="*/ 308009 h 3960000"/>
              <a:gd name="connsiteX29-1021" fmla="*/ 308009 w 3960000"/>
              <a:gd name="connsiteY29-1022" fmla="*/ 0 h 3960000"/>
              <a:gd name="connsiteX0-1023" fmla="*/ 3160999 w 3960000"/>
              <a:gd name="connsiteY0-1024" fmla="*/ 1374274 h 3960000"/>
              <a:gd name="connsiteX1-1025" fmla="*/ 3155132 w 3960000"/>
              <a:gd name="connsiteY1-1026" fmla="*/ 1419362 h 3960000"/>
              <a:gd name="connsiteX2-1027" fmla="*/ 3160999 w 3960000"/>
              <a:gd name="connsiteY2-1028" fmla="*/ 1374274 h 3960000"/>
              <a:gd name="connsiteX3-1029" fmla="*/ 2496208 w 3960000"/>
              <a:gd name="connsiteY3-1030" fmla="*/ 770986 h 3960000"/>
              <a:gd name="connsiteX4-1031" fmla="*/ 1921633 w 3960000"/>
              <a:gd name="connsiteY4-1032" fmla="*/ 1292845 h 3960000"/>
              <a:gd name="connsiteX5-1033" fmla="*/ 1942445 w 3960000"/>
              <a:gd name="connsiteY5-1034" fmla="*/ 1570340 h 3960000"/>
              <a:gd name="connsiteX6-1035" fmla="*/ 815277 w 3960000"/>
              <a:gd name="connsiteY6-1036" fmla="*/ 836121 h 3960000"/>
              <a:gd name="connsiteX7-1037" fmla="*/ 965659 w 3960000"/>
              <a:gd name="connsiteY7-1038" fmla="*/ 1735195 h 3960000"/>
              <a:gd name="connsiteX8-1039" fmla="*/ 570453 w 3960000"/>
              <a:gd name="connsiteY8-1040" fmla="*/ 1629310 h 3960000"/>
              <a:gd name="connsiteX9-1041" fmla="*/ 1196057 w 3960000"/>
              <a:gd name="connsiteY9-1042" fmla="*/ 2257108 h 3960000"/>
              <a:gd name="connsiteX10-1043" fmla="*/ 813848 w 3960000"/>
              <a:gd name="connsiteY10-1044" fmla="*/ 2296824 h 3960000"/>
              <a:gd name="connsiteX11-1045" fmla="*/ 1486410 w 3960000"/>
              <a:gd name="connsiteY11-1046" fmla="*/ 2607420 h 3960000"/>
              <a:gd name="connsiteX12-1047" fmla="*/ 489408 w 3960000"/>
              <a:gd name="connsiteY12-1048" fmla="*/ 2829018 h 3960000"/>
              <a:gd name="connsiteX13-1049" fmla="*/ 2062787 w 3960000"/>
              <a:gd name="connsiteY13-1050" fmla="*/ 3146219 h 3960000"/>
              <a:gd name="connsiteX14-1051" fmla="*/ 3053184 w 3960000"/>
              <a:gd name="connsiteY14-1052" fmla="*/ 2031759 h 3960000"/>
              <a:gd name="connsiteX15-1053" fmla="*/ 3207849 w 3960000"/>
              <a:gd name="connsiteY15-1054" fmla="*/ 1493166 h 3960000"/>
              <a:gd name="connsiteX16-1055" fmla="*/ 3449507 w 3960000"/>
              <a:gd name="connsiteY16-1056" fmla="*/ 1170564 h 3960000"/>
              <a:gd name="connsiteX17-1057" fmla="*/ 3140091 w 3960000"/>
              <a:gd name="connsiteY17-1058" fmla="*/ 1227260 h 3960000"/>
              <a:gd name="connsiteX18-1059" fmla="*/ 3324107 w 3960000"/>
              <a:gd name="connsiteY18-1060" fmla="*/ 851504 h 3960000"/>
              <a:gd name="connsiteX19-1061" fmla="*/ 2995677 w 3960000"/>
              <a:gd name="connsiteY19-1062" fmla="*/ 1008938 h 3960000"/>
              <a:gd name="connsiteX20-1063" fmla="*/ 2496208 w 3960000"/>
              <a:gd name="connsiteY20-1064" fmla="*/ 770986 h 3960000"/>
              <a:gd name="connsiteX21-1065" fmla="*/ 308009 w 3960000"/>
              <a:gd name="connsiteY21-1066" fmla="*/ 0 h 3960000"/>
              <a:gd name="connsiteX22-1067" fmla="*/ 3651991 w 3960000"/>
              <a:gd name="connsiteY22-1068" fmla="*/ 0 h 3960000"/>
              <a:gd name="connsiteX23-1069" fmla="*/ 3960000 w 3960000"/>
              <a:gd name="connsiteY23-1070" fmla="*/ 308009 h 3960000"/>
              <a:gd name="connsiteX24-1071" fmla="*/ 3960000 w 3960000"/>
              <a:gd name="connsiteY24-1072" fmla="*/ 3651991 h 3960000"/>
              <a:gd name="connsiteX25-1073" fmla="*/ 3651991 w 3960000"/>
              <a:gd name="connsiteY25-1074" fmla="*/ 3960000 h 3960000"/>
              <a:gd name="connsiteX26-1075" fmla="*/ 308009 w 3960000"/>
              <a:gd name="connsiteY26-1076" fmla="*/ 3960000 h 3960000"/>
              <a:gd name="connsiteX27-1077" fmla="*/ 0 w 3960000"/>
              <a:gd name="connsiteY27-1078" fmla="*/ 3651991 h 3960000"/>
              <a:gd name="connsiteX28-1079" fmla="*/ 0 w 3960000"/>
              <a:gd name="connsiteY28-1080" fmla="*/ 308009 h 3960000"/>
              <a:gd name="connsiteX29-1081" fmla="*/ 308009 w 3960000"/>
              <a:gd name="connsiteY29-1082" fmla="*/ 0 h 3960000"/>
              <a:gd name="connsiteX0-1083" fmla="*/ 3160999 w 3960000"/>
              <a:gd name="connsiteY0-1084" fmla="*/ 1374274 h 3960000"/>
              <a:gd name="connsiteX1-1085" fmla="*/ 3155132 w 3960000"/>
              <a:gd name="connsiteY1-1086" fmla="*/ 1419362 h 3960000"/>
              <a:gd name="connsiteX2-1087" fmla="*/ 3160999 w 3960000"/>
              <a:gd name="connsiteY2-1088" fmla="*/ 1374274 h 3960000"/>
              <a:gd name="connsiteX3-1089" fmla="*/ 2496208 w 3960000"/>
              <a:gd name="connsiteY3-1090" fmla="*/ 770986 h 3960000"/>
              <a:gd name="connsiteX4-1091" fmla="*/ 1921633 w 3960000"/>
              <a:gd name="connsiteY4-1092" fmla="*/ 1292845 h 3960000"/>
              <a:gd name="connsiteX5-1093" fmla="*/ 1942445 w 3960000"/>
              <a:gd name="connsiteY5-1094" fmla="*/ 1570340 h 3960000"/>
              <a:gd name="connsiteX6-1095" fmla="*/ 815277 w 3960000"/>
              <a:gd name="connsiteY6-1096" fmla="*/ 836121 h 3960000"/>
              <a:gd name="connsiteX7-1097" fmla="*/ 965659 w 3960000"/>
              <a:gd name="connsiteY7-1098" fmla="*/ 1735195 h 3960000"/>
              <a:gd name="connsiteX8-1099" fmla="*/ 570453 w 3960000"/>
              <a:gd name="connsiteY8-1100" fmla="*/ 1629310 h 3960000"/>
              <a:gd name="connsiteX9-1101" fmla="*/ 1196057 w 3960000"/>
              <a:gd name="connsiteY9-1102" fmla="*/ 2257108 h 3960000"/>
              <a:gd name="connsiteX10-1103" fmla="*/ 813848 w 3960000"/>
              <a:gd name="connsiteY10-1104" fmla="*/ 2296824 h 3960000"/>
              <a:gd name="connsiteX11-1105" fmla="*/ 1486410 w 3960000"/>
              <a:gd name="connsiteY11-1106" fmla="*/ 2607420 h 3960000"/>
              <a:gd name="connsiteX12-1107" fmla="*/ 489408 w 3960000"/>
              <a:gd name="connsiteY12-1108" fmla="*/ 2829018 h 3960000"/>
              <a:gd name="connsiteX13-1109" fmla="*/ 2062787 w 3960000"/>
              <a:gd name="connsiteY13-1110" fmla="*/ 3146219 h 3960000"/>
              <a:gd name="connsiteX14-1111" fmla="*/ 3074271 w 3960000"/>
              <a:gd name="connsiteY14-1112" fmla="*/ 2105563 h 3960000"/>
              <a:gd name="connsiteX15-1113" fmla="*/ 3207849 w 3960000"/>
              <a:gd name="connsiteY15-1114" fmla="*/ 1493166 h 3960000"/>
              <a:gd name="connsiteX16-1115" fmla="*/ 3449507 w 3960000"/>
              <a:gd name="connsiteY16-1116" fmla="*/ 1170564 h 3960000"/>
              <a:gd name="connsiteX17-1117" fmla="*/ 3140091 w 3960000"/>
              <a:gd name="connsiteY17-1118" fmla="*/ 1227260 h 3960000"/>
              <a:gd name="connsiteX18-1119" fmla="*/ 3324107 w 3960000"/>
              <a:gd name="connsiteY18-1120" fmla="*/ 851504 h 3960000"/>
              <a:gd name="connsiteX19-1121" fmla="*/ 2995677 w 3960000"/>
              <a:gd name="connsiteY19-1122" fmla="*/ 1008938 h 3960000"/>
              <a:gd name="connsiteX20-1123" fmla="*/ 2496208 w 3960000"/>
              <a:gd name="connsiteY20-1124" fmla="*/ 770986 h 3960000"/>
              <a:gd name="connsiteX21-1125" fmla="*/ 308009 w 3960000"/>
              <a:gd name="connsiteY21-1126" fmla="*/ 0 h 3960000"/>
              <a:gd name="connsiteX22-1127" fmla="*/ 3651991 w 3960000"/>
              <a:gd name="connsiteY22-1128" fmla="*/ 0 h 3960000"/>
              <a:gd name="connsiteX23-1129" fmla="*/ 3960000 w 3960000"/>
              <a:gd name="connsiteY23-1130" fmla="*/ 308009 h 3960000"/>
              <a:gd name="connsiteX24-1131" fmla="*/ 3960000 w 3960000"/>
              <a:gd name="connsiteY24-1132" fmla="*/ 3651991 h 3960000"/>
              <a:gd name="connsiteX25-1133" fmla="*/ 3651991 w 3960000"/>
              <a:gd name="connsiteY25-1134" fmla="*/ 3960000 h 3960000"/>
              <a:gd name="connsiteX26-1135" fmla="*/ 308009 w 3960000"/>
              <a:gd name="connsiteY26-1136" fmla="*/ 3960000 h 3960000"/>
              <a:gd name="connsiteX27-1137" fmla="*/ 0 w 3960000"/>
              <a:gd name="connsiteY27-1138" fmla="*/ 3651991 h 3960000"/>
              <a:gd name="connsiteX28-1139" fmla="*/ 0 w 3960000"/>
              <a:gd name="connsiteY28-1140" fmla="*/ 308009 h 3960000"/>
              <a:gd name="connsiteX29-1141" fmla="*/ 308009 w 3960000"/>
              <a:gd name="connsiteY29-1142" fmla="*/ 0 h 3960000"/>
              <a:gd name="connsiteX0-1143" fmla="*/ 3160999 w 3960000"/>
              <a:gd name="connsiteY0-1144" fmla="*/ 1374274 h 3960000"/>
              <a:gd name="connsiteX1-1145" fmla="*/ 3155132 w 3960000"/>
              <a:gd name="connsiteY1-1146" fmla="*/ 1419362 h 3960000"/>
              <a:gd name="connsiteX2-1147" fmla="*/ 3160999 w 3960000"/>
              <a:gd name="connsiteY2-1148" fmla="*/ 1374274 h 3960000"/>
              <a:gd name="connsiteX3-1149" fmla="*/ 2496208 w 3960000"/>
              <a:gd name="connsiteY3-1150" fmla="*/ 770986 h 3960000"/>
              <a:gd name="connsiteX4-1151" fmla="*/ 1921633 w 3960000"/>
              <a:gd name="connsiteY4-1152" fmla="*/ 1292845 h 3960000"/>
              <a:gd name="connsiteX5-1153" fmla="*/ 1942445 w 3960000"/>
              <a:gd name="connsiteY5-1154" fmla="*/ 1570340 h 3960000"/>
              <a:gd name="connsiteX6-1155" fmla="*/ 815277 w 3960000"/>
              <a:gd name="connsiteY6-1156" fmla="*/ 836121 h 3960000"/>
              <a:gd name="connsiteX7-1157" fmla="*/ 965659 w 3960000"/>
              <a:gd name="connsiteY7-1158" fmla="*/ 1735195 h 3960000"/>
              <a:gd name="connsiteX8-1159" fmla="*/ 570453 w 3960000"/>
              <a:gd name="connsiteY8-1160" fmla="*/ 1629310 h 3960000"/>
              <a:gd name="connsiteX9-1161" fmla="*/ 1196057 w 3960000"/>
              <a:gd name="connsiteY9-1162" fmla="*/ 2257108 h 3960000"/>
              <a:gd name="connsiteX10-1163" fmla="*/ 813848 w 3960000"/>
              <a:gd name="connsiteY10-1164" fmla="*/ 2296824 h 3960000"/>
              <a:gd name="connsiteX11-1165" fmla="*/ 1486410 w 3960000"/>
              <a:gd name="connsiteY11-1166" fmla="*/ 2607420 h 3960000"/>
              <a:gd name="connsiteX12-1167" fmla="*/ 489408 w 3960000"/>
              <a:gd name="connsiteY12-1168" fmla="*/ 2829018 h 3960000"/>
              <a:gd name="connsiteX13-1169" fmla="*/ 2062787 w 3960000"/>
              <a:gd name="connsiteY13-1170" fmla="*/ 3146219 h 3960000"/>
              <a:gd name="connsiteX14-1171" fmla="*/ 3074271 w 3960000"/>
              <a:gd name="connsiteY14-1172" fmla="*/ 2105563 h 3960000"/>
              <a:gd name="connsiteX15-1173" fmla="*/ 3207849 w 3960000"/>
              <a:gd name="connsiteY15-1174" fmla="*/ 1493166 h 3960000"/>
              <a:gd name="connsiteX16-1175" fmla="*/ 3449507 w 3960000"/>
              <a:gd name="connsiteY16-1176" fmla="*/ 1170564 h 3960000"/>
              <a:gd name="connsiteX17-1177" fmla="*/ 3140091 w 3960000"/>
              <a:gd name="connsiteY17-1178" fmla="*/ 1227260 h 3960000"/>
              <a:gd name="connsiteX18-1179" fmla="*/ 3324107 w 3960000"/>
              <a:gd name="connsiteY18-1180" fmla="*/ 851504 h 3960000"/>
              <a:gd name="connsiteX19-1181" fmla="*/ 2995677 w 3960000"/>
              <a:gd name="connsiteY19-1182" fmla="*/ 1008938 h 3960000"/>
              <a:gd name="connsiteX20-1183" fmla="*/ 2496208 w 3960000"/>
              <a:gd name="connsiteY20-1184" fmla="*/ 770986 h 3960000"/>
              <a:gd name="connsiteX21-1185" fmla="*/ 308009 w 3960000"/>
              <a:gd name="connsiteY21-1186" fmla="*/ 0 h 3960000"/>
              <a:gd name="connsiteX22-1187" fmla="*/ 3651991 w 3960000"/>
              <a:gd name="connsiteY22-1188" fmla="*/ 0 h 3960000"/>
              <a:gd name="connsiteX23-1189" fmla="*/ 3960000 w 3960000"/>
              <a:gd name="connsiteY23-1190" fmla="*/ 308009 h 3960000"/>
              <a:gd name="connsiteX24-1191" fmla="*/ 3960000 w 3960000"/>
              <a:gd name="connsiteY24-1192" fmla="*/ 3651991 h 3960000"/>
              <a:gd name="connsiteX25-1193" fmla="*/ 3651991 w 3960000"/>
              <a:gd name="connsiteY25-1194" fmla="*/ 3960000 h 3960000"/>
              <a:gd name="connsiteX26-1195" fmla="*/ 308009 w 3960000"/>
              <a:gd name="connsiteY26-1196" fmla="*/ 3960000 h 3960000"/>
              <a:gd name="connsiteX27-1197" fmla="*/ 0 w 3960000"/>
              <a:gd name="connsiteY27-1198" fmla="*/ 3651991 h 3960000"/>
              <a:gd name="connsiteX28-1199" fmla="*/ 0 w 3960000"/>
              <a:gd name="connsiteY28-1200" fmla="*/ 308009 h 3960000"/>
              <a:gd name="connsiteX29-1201" fmla="*/ 308009 w 3960000"/>
              <a:gd name="connsiteY29-1202" fmla="*/ 0 h 3960000"/>
              <a:gd name="connsiteX0-1203" fmla="*/ 3160999 w 3960000"/>
              <a:gd name="connsiteY0-1204" fmla="*/ 1374274 h 3960000"/>
              <a:gd name="connsiteX1-1205" fmla="*/ 3155132 w 3960000"/>
              <a:gd name="connsiteY1-1206" fmla="*/ 1419362 h 3960000"/>
              <a:gd name="connsiteX2-1207" fmla="*/ 3160999 w 3960000"/>
              <a:gd name="connsiteY2-1208" fmla="*/ 1374274 h 3960000"/>
              <a:gd name="connsiteX3-1209" fmla="*/ 2496208 w 3960000"/>
              <a:gd name="connsiteY3-1210" fmla="*/ 770986 h 3960000"/>
              <a:gd name="connsiteX4-1211" fmla="*/ 1921633 w 3960000"/>
              <a:gd name="connsiteY4-1212" fmla="*/ 1292845 h 3960000"/>
              <a:gd name="connsiteX5-1213" fmla="*/ 1942445 w 3960000"/>
              <a:gd name="connsiteY5-1214" fmla="*/ 1570340 h 3960000"/>
              <a:gd name="connsiteX6-1215" fmla="*/ 815277 w 3960000"/>
              <a:gd name="connsiteY6-1216" fmla="*/ 836121 h 3960000"/>
              <a:gd name="connsiteX7-1217" fmla="*/ 965659 w 3960000"/>
              <a:gd name="connsiteY7-1218" fmla="*/ 1735195 h 3960000"/>
              <a:gd name="connsiteX8-1219" fmla="*/ 570453 w 3960000"/>
              <a:gd name="connsiteY8-1220" fmla="*/ 1629310 h 3960000"/>
              <a:gd name="connsiteX9-1221" fmla="*/ 1196057 w 3960000"/>
              <a:gd name="connsiteY9-1222" fmla="*/ 2257108 h 3960000"/>
              <a:gd name="connsiteX10-1223" fmla="*/ 813848 w 3960000"/>
              <a:gd name="connsiteY10-1224" fmla="*/ 2296824 h 3960000"/>
              <a:gd name="connsiteX11-1225" fmla="*/ 1486410 w 3960000"/>
              <a:gd name="connsiteY11-1226" fmla="*/ 2607420 h 3960000"/>
              <a:gd name="connsiteX12-1227" fmla="*/ 489408 w 3960000"/>
              <a:gd name="connsiteY12-1228" fmla="*/ 2829018 h 3960000"/>
              <a:gd name="connsiteX13-1229" fmla="*/ 2062787 w 3960000"/>
              <a:gd name="connsiteY13-1230" fmla="*/ 3146219 h 3960000"/>
              <a:gd name="connsiteX14-1231" fmla="*/ 3074271 w 3960000"/>
              <a:gd name="connsiteY14-1232" fmla="*/ 2105563 h 3960000"/>
              <a:gd name="connsiteX15-1233" fmla="*/ 3207849 w 3960000"/>
              <a:gd name="connsiteY15-1234" fmla="*/ 1493166 h 3960000"/>
              <a:gd name="connsiteX16-1235" fmla="*/ 3449507 w 3960000"/>
              <a:gd name="connsiteY16-1236" fmla="*/ 1170564 h 3960000"/>
              <a:gd name="connsiteX17-1237" fmla="*/ 3140091 w 3960000"/>
              <a:gd name="connsiteY17-1238" fmla="*/ 1227260 h 3960000"/>
              <a:gd name="connsiteX18-1239" fmla="*/ 3324107 w 3960000"/>
              <a:gd name="connsiteY18-1240" fmla="*/ 851504 h 3960000"/>
              <a:gd name="connsiteX19-1241" fmla="*/ 2995677 w 3960000"/>
              <a:gd name="connsiteY19-1242" fmla="*/ 1008938 h 3960000"/>
              <a:gd name="connsiteX20-1243" fmla="*/ 2496208 w 3960000"/>
              <a:gd name="connsiteY20-1244" fmla="*/ 770986 h 3960000"/>
              <a:gd name="connsiteX21-1245" fmla="*/ 308009 w 3960000"/>
              <a:gd name="connsiteY21-1246" fmla="*/ 0 h 3960000"/>
              <a:gd name="connsiteX22-1247" fmla="*/ 3651991 w 3960000"/>
              <a:gd name="connsiteY22-1248" fmla="*/ 0 h 3960000"/>
              <a:gd name="connsiteX23-1249" fmla="*/ 3960000 w 3960000"/>
              <a:gd name="connsiteY23-1250" fmla="*/ 308009 h 3960000"/>
              <a:gd name="connsiteX24-1251" fmla="*/ 3960000 w 3960000"/>
              <a:gd name="connsiteY24-1252" fmla="*/ 3651991 h 3960000"/>
              <a:gd name="connsiteX25-1253" fmla="*/ 3651991 w 3960000"/>
              <a:gd name="connsiteY25-1254" fmla="*/ 3960000 h 3960000"/>
              <a:gd name="connsiteX26-1255" fmla="*/ 308009 w 3960000"/>
              <a:gd name="connsiteY26-1256" fmla="*/ 3960000 h 3960000"/>
              <a:gd name="connsiteX27-1257" fmla="*/ 0 w 3960000"/>
              <a:gd name="connsiteY27-1258" fmla="*/ 3651991 h 3960000"/>
              <a:gd name="connsiteX28-1259" fmla="*/ 0 w 3960000"/>
              <a:gd name="connsiteY28-1260" fmla="*/ 308009 h 3960000"/>
              <a:gd name="connsiteX29-1261" fmla="*/ 308009 w 3960000"/>
              <a:gd name="connsiteY29-1262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/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-1" fmla="*/ 2841893 w 3960000"/>
              <a:gd name="connsiteY0-2" fmla="*/ 181064 h 3960000"/>
              <a:gd name="connsiteX1-3" fmla="*/ 2105790 w 3960000"/>
              <a:gd name="connsiteY1-4" fmla="*/ 859562 h 3960000"/>
              <a:gd name="connsiteX2-5" fmla="*/ 2106860 w 3960000"/>
              <a:gd name="connsiteY2-6" fmla="*/ 863292 h 3960000"/>
              <a:gd name="connsiteX3-7" fmla="*/ 2106860 w 3960000"/>
              <a:gd name="connsiteY3-8" fmla="*/ 1248172 h 3960000"/>
              <a:gd name="connsiteX4-9" fmla="*/ 1691968 w 3960000"/>
              <a:gd name="connsiteY4-10" fmla="*/ 1248172 h 3960000"/>
              <a:gd name="connsiteX5-11" fmla="*/ 1691968 w 3960000"/>
              <a:gd name="connsiteY5-12" fmla="*/ 1824236 h 3960000"/>
              <a:gd name="connsiteX6-13" fmla="*/ 2106860 w 3960000"/>
              <a:gd name="connsiteY6-14" fmla="*/ 1824236 h 3960000"/>
              <a:gd name="connsiteX7-15" fmla="*/ 2106860 w 3960000"/>
              <a:gd name="connsiteY7-16" fmla="*/ 3779396 h 3960000"/>
              <a:gd name="connsiteX8-17" fmla="*/ 2754932 w 3960000"/>
              <a:gd name="connsiteY8-18" fmla="*/ 3779396 h 3960000"/>
              <a:gd name="connsiteX9-19" fmla="*/ 2754932 w 3960000"/>
              <a:gd name="connsiteY9-20" fmla="*/ 1824236 h 3960000"/>
              <a:gd name="connsiteX10-21" fmla="*/ 3305869 w 3960000"/>
              <a:gd name="connsiteY10-22" fmla="*/ 1813665 h 3960000"/>
              <a:gd name="connsiteX11-23" fmla="*/ 3348152 w 3960000"/>
              <a:gd name="connsiteY11-24" fmla="*/ 1248172 h 3960000"/>
              <a:gd name="connsiteX12-25" fmla="*/ 2754932 w 3960000"/>
              <a:gd name="connsiteY12-26" fmla="*/ 1248172 h 3960000"/>
              <a:gd name="connsiteX13-27" fmla="*/ 2754932 w 3960000"/>
              <a:gd name="connsiteY13-28" fmla="*/ 907124 h 3960000"/>
              <a:gd name="connsiteX14-29" fmla="*/ 3369037 w 3960000"/>
              <a:gd name="connsiteY14-30" fmla="*/ 704441 h 3960000"/>
              <a:gd name="connsiteX15-31" fmla="*/ 3432095 w 3960000"/>
              <a:gd name="connsiteY15-32" fmla="*/ 238945 h 3960000"/>
              <a:gd name="connsiteX16-33" fmla="*/ 2841893 w 3960000"/>
              <a:gd name="connsiteY16-34" fmla="*/ 181064 h 3960000"/>
              <a:gd name="connsiteX17-35" fmla="*/ 308009 w 3960000"/>
              <a:gd name="connsiteY17-36" fmla="*/ 0 h 3960000"/>
              <a:gd name="connsiteX18-37" fmla="*/ 3651991 w 3960000"/>
              <a:gd name="connsiteY18-38" fmla="*/ 0 h 3960000"/>
              <a:gd name="connsiteX19-39" fmla="*/ 3960000 w 3960000"/>
              <a:gd name="connsiteY19-40" fmla="*/ 308009 h 3960000"/>
              <a:gd name="connsiteX20-41" fmla="*/ 3960000 w 3960000"/>
              <a:gd name="connsiteY20-42" fmla="*/ 3651991 h 3960000"/>
              <a:gd name="connsiteX21-43" fmla="*/ 3651991 w 3960000"/>
              <a:gd name="connsiteY21-44" fmla="*/ 3960000 h 3960000"/>
              <a:gd name="connsiteX22-45" fmla="*/ 308009 w 3960000"/>
              <a:gd name="connsiteY22-46" fmla="*/ 3960000 h 3960000"/>
              <a:gd name="connsiteX23-47" fmla="*/ 0 w 3960000"/>
              <a:gd name="connsiteY23-48" fmla="*/ 3651991 h 3960000"/>
              <a:gd name="connsiteX24-49" fmla="*/ 0 w 3960000"/>
              <a:gd name="connsiteY24-50" fmla="*/ 308009 h 3960000"/>
              <a:gd name="connsiteX25-51" fmla="*/ 308009 w 3960000"/>
              <a:gd name="connsiteY25-52" fmla="*/ 0 h 3960000"/>
              <a:gd name="connsiteX0-53" fmla="*/ 2841893 w 3960000"/>
              <a:gd name="connsiteY0-54" fmla="*/ 181064 h 3960000"/>
              <a:gd name="connsiteX1-55" fmla="*/ 2105790 w 3960000"/>
              <a:gd name="connsiteY1-56" fmla="*/ 859562 h 3960000"/>
              <a:gd name="connsiteX2-57" fmla="*/ 2106860 w 3960000"/>
              <a:gd name="connsiteY2-58" fmla="*/ 863292 h 3960000"/>
              <a:gd name="connsiteX3-59" fmla="*/ 2106860 w 3960000"/>
              <a:gd name="connsiteY3-60" fmla="*/ 1248172 h 3960000"/>
              <a:gd name="connsiteX4-61" fmla="*/ 1691968 w 3960000"/>
              <a:gd name="connsiteY4-62" fmla="*/ 1248172 h 3960000"/>
              <a:gd name="connsiteX5-63" fmla="*/ 1691968 w 3960000"/>
              <a:gd name="connsiteY5-64" fmla="*/ 1824236 h 3960000"/>
              <a:gd name="connsiteX6-65" fmla="*/ 2106860 w 3960000"/>
              <a:gd name="connsiteY6-66" fmla="*/ 1824236 h 3960000"/>
              <a:gd name="connsiteX7-67" fmla="*/ 2106860 w 3960000"/>
              <a:gd name="connsiteY7-68" fmla="*/ 3779396 h 3960000"/>
              <a:gd name="connsiteX8-69" fmla="*/ 2754932 w 3960000"/>
              <a:gd name="connsiteY8-70" fmla="*/ 3779396 h 3960000"/>
              <a:gd name="connsiteX9-71" fmla="*/ 2754932 w 3960000"/>
              <a:gd name="connsiteY9-72" fmla="*/ 1824236 h 3960000"/>
              <a:gd name="connsiteX10-73" fmla="*/ 3305869 w 3960000"/>
              <a:gd name="connsiteY10-74" fmla="*/ 1813665 h 3960000"/>
              <a:gd name="connsiteX11-75" fmla="*/ 3348152 w 3960000"/>
              <a:gd name="connsiteY11-76" fmla="*/ 1248172 h 3960000"/>
              <a:gd name="connsiteX12-77" fmla="*/ 2754932 w 3960000"/>
              <a:gd name="connsiteY12-78" fmla="*/ 1248172 h 3960000"/>
              <a:gd name="connsiteX13-79" fmla="*/ 2754932 w 3960000"/>
              <a:gd name="connsiteY13-80" fmla="*/ 907124 h 3960000"/>
              <a:gd name="connsiteX14-81" fmla="*/ 3369037 w 3960000"/>
              <a:gd name="connsiteY14-82" fmla="*/ 704441 h 3960000"/>
              <a:gd name="connsiteX15-83" fmla="*/ 3432095 w 3960000"/>
              <a:gd name="connsiteY15-84" fmla="*/ 238945 h 3960000"/>
              <a:gd name="connsiteX16-85" fmla="*/ 2841893 w 3960000"/>
              <a:gd name="connsiteY16-86" fmla="*/ 181064 h 3960000"/>
              <a:gd name="connsiteX17-87" fmla="*/ 308009 w 3960000"/>
              <a:gd name="connsiteY17-88" fmla="*/ 0 h 3960000"/>
              <a:gd name="connsiteX18-89" fmla="*/ 3651991 w 3960000"/>
              <a:gd name="connsiteY18-90" fmla="*/ 0 h 3960000"/>
              <a:gd name="connsiteX19-91" fmla="*/ 3960000 w 3960000"/>
              <a:gd name="connsiteY19-92" fmla="*/ 308009 h 3960000"/>
              <a:gd name="connsiteX20-93" fmla="*/ 3960000 w 3960000"/>
              <a:gd name="connsiteY20-94" fmla="*/ 3651991 h 3960000"/>
              <a:gd name="connsiteX21-95" fmla="*/ 3651991 w 3960000"/>
              <a:gd name="connsiteY21-96" fmla="*/ 3960000 h 3960000"/>
              <a:gd name="connsiteX22-97" fmla="*/ 308009 w 3960000"/>
              <a:gd name="connsiteY22-98" fmla="*/ 3960000 h 3960000"/>
              <a:gd name="connsiteX23-99" fmla="*/ 0 w 3960000"/>
              <a:gd name="connsiteY23-100" fmla="*/ 3651991 h 3960000"/>
              <a:gd name="connsiteX24-101" fmla="*/ 0 w 3960000"/>
              <a:gd name="connsiteY24-102" fmla="*/ 308009 h 3960000"/>
              <a:gd name="connsiteX25-103" fmla="*/ 308009 w 3960000"/>
              <a:gd name="connsiteY25-104" fmla="*/ 0 h 3960000"/>
              <a:gd name="connsiteX0-105" fmla="*/ 2841893 w 3960000"/>
              <a:gd name="connsiteY0-106" fmla="*/ 181064 h 3960000"/>
              <a:gd name="connsiteX1-107" fmla="*/ 2105790 w 3960000"/>
              <a:gd name="connsiteY1-108" fmla="*/ 859562 h 3960000"/>
              <a:gd name="connsiteX2-109" fmla="*/ 2106860 w 3960000"/>
              <a:gd name="connsiteY2-110" fmla="*/ 863292 h 3960000"/>
              <a:gd name="connsiteX3-111" fmla="*/ 2106860 w 3960000"/>
              <a:gd name="connsiteY3-112" fmla="*/ 1248172 h 3960000"/>
              <a:gd name="connsiteX4-113" fmla="*/ 1691968 w 3960000"/>
              <a:gd name="connsiteY4-114" fmla="*/ 1248172 h 3960000"/>
              <a:gd name="connsiteX5-115" fmla="*/ 1691968 w 3960000"/>
              <a:gd name="connsiteY5-116" fmla="*/ 1824236 h 3960000"/>
              <a:gd name="connsiteX6-117" fmla="*/ 2106860 w 3960000"/>
              <a:gd name="connsiteY6-118" fmla="*/ 1824236 h 3960000"/>
              <a:gd name="connsiteX7-119" fmla="*/ 2106860 w 3960000"/>
              <a:gd name="connsiteY7-120" fmla="*/ 3779396 h 3960000"/>
              <a:gd name="connsiteX8-121" fmla="*/ 2754932 w 3960000"/>
              <a:gd name="connsiteY8-122" fmla="*/ 3779396 h 3960000"/>
              <a:gd name="connsiteX9-123" fmla="*/ 2754932 w 3960000"/>
              <a:gd name="connsiteY9-124" fmla="*/ 1824236 h 3960000"/>
              <a:gd name="connsiteX10-125" fmla="*/ 3305869 w 3960000"/>
              <a:gd name="connsiteY10-126" fmla="*/ 1813665 h 3960000"/>
              <a:gd name="connsiteX11-127" fmla="*/ 3348152 w 3960000"/>
              <a:gd name="connsiteY11-128" fmla="*/ 1248172 h 3960000"/>
              <a:gd name="connsiteX12-129" fmla="*/ 2754932 w 3960000"/>
              <a:gd name="connsiteY12-130" fmla="*/ 1248172 h 3960000"/>
              <a:gd name="connsiteX13-131" fmla="*/ 2754932 w 3960000"/>
              <a:gd name="connsiteY13-132" fmla="*/ 907124 h 3960000"/>
              <a:gd name="connsiteX14-133" fmla="*/ 3369037 w 3960000"/>
              <a:gd name="connsiteY14-134" fmla="*/ 704441 h 3960000"/>
              <a:gd name="connsiteX15-135" fmla="*/ 3410216 w 3960000"/>
              <a:gd name="connsiteY15-136" fmla="*/ 195189 h 3960000"/>
              <a:gd name="connsiteX16-137" fmla="*/ 2841893 w 3960000"/>
              <a:gd name="connsiteY16-138" fmla="*/ 181064 h 3960000"/>
              <a:gd name="connsiteX17-139" fmla="*/ 308009 w 3960000"/>
              <a:gd name="connsiteY17-140" fmla="*/ 0 h 3960000"/>
              <a:gd name="connsiteX18-141" fmla="*/ 3651991 w 3960000"/>
              <a:gd name="connsiteY18-142" fmla="*/ 0 h 3960000"/>
              <a:gd name="connsiteX19-143" fmla="*/ 3960000 w 3960000"/>
              <a:gd name="connsiteY19-144" fmla="*/ 308009 h 3960000"/>
              <a:gd name="connsiteX20-145" fmla="*/ 3960000 w 3960000"/>
              <a:gd name="connsiteY20-146" fmla="*/ 3651991 h 3960000"/>
              <a:gd name="connsiteX21-147" fmla="*/ 3651991 w 3960000"/>
              <a:gd name="connsiteY21-148" fmla="*/ 3960000 h 3960000"/>
              <a:gd name="connsiteX22-149" fmla="*/ 308009 w 3960000"/>
              <a:gd name="connsiteY22-150" fmla="*/ 3960000 h 3960000"/>
              <a:gd name="connsiteX23-151" fmla="*/ 0 w 3960000"/>
              <a:gd name="connsiteY23-152" fmla="*/ 3651991 h 3960000"/>
              <a:gd name="connsiteX24-153" fmla="*/ 0 w 3960000"/>
              <a:gd name="connsiteY24-154" fmla="*/ 308009 h 3960000"/>
              <a:gd name="connsiteX25-155" fmla="*/ 308009 w 3960000"/>
              <a:gd name="connsiteY25-156" fmla="*/ 0 h 3960000"/>
              <a:gd name="connsiteX0-157" fmla="*/ 2841893 w 3960000"/>
              <a:gd name="connsiteY0-158" fmla="*/ 181064 h 3960000"/>
              <a:gd name="connsiteX1-159" fmla="*/ 2105790 w 3960000"/>
              <a:gd name="connsiteY1-160" fmla="*/ 859562 h 3960000"/>
              <a:gd name="connsiteX2-161" fmla="*/ 2106860 w 3960000"/>
              <a:gd name="connsiteY2-162" fmla="*/ 863292 h 3960000"/>
              <a:gd name="connsiteX3-163" fmla="*/ 2106860 w 3960000"/>
              <a:gd name="connsiteY3-164" fmla="*/ 1248172 h 3960000"/>
              <a:gd name="connsiteX4-165" fmla="*/ 1691968 w 3960000"/>
              <a:gd name="connsiteY4-166" fmla="*/ 1248172 h 3960000"/>
              <a:gd name="connsiteX5-167" fmla="*/ 1691968 w 3960000"/>
              <a:gd name="connsiteY5-168" fmla="*/ 1824236 h 3960000"/>
              <a:gd name="connsiteX6-169" fmla="*/ 2106860 w 3960000"/>
              <a:gd name="connsiteY6-170" fmla="*/ 1824236 h 3960000"/>
              <a:gd name="connsiteX7-171" fmla="*/ 2106860 w 3960000"/>
              <a:gd name="connsiteY7-172" fmla="*/ 3779396 h 3960000"/>
              <a:gd name="connsiteX8-173" fmla="*/ 2754932 w 3960000"/>
              <a:gd name="connsiteY8-174" fmla="*/ 3779396 h 3960000"/>
              <a:gd name="connsiteX9-175" fmla="*/ 2754932 w 3960000"/>
              <a:gd name="connsiteY9-176" fmla="*/ 1824236 h 3960000"/>
              <a:gd name="connsiteX10-177" fmla="*/ 3305869 w 3960000"/>
              <a:gd name="connsiteY10-178" fmla="*/ 1813665 h 3960000"/>
              <a:gd name="connsiteX11-179" fmla="*/ 3348152 w 3960000"/>
              <a:gd name="connsiteY11-180" fmla="*/ 1248172 h 3960000"/>
              <a:gd name="connsiteX12-181" fmla="*/ 2754932 w 3960000"/>
              <a:gd name="connsiteY12-182" fmla="*/ 1248172 h 3960000"/>
              <a:gd name="connsiteX13-183" fmla="*/ 2754932 w 3960000"/>
              <a:gd name="connsiteY13-184" fmla="*/ 907124 h 3960000"/>
              <a:gd name="connsiteX14-185" fmla="*/ 3369037 w 3960000"/>
              <a:gd name="connsiteY14-186" fmla="*/ 704441 h 3960000"/>
              <a:gd name="connsiteX15-187" fmla="*/ 3410216 w 3960000"/>
              <a:gd name="connsiteY15-188" fmla="*/ 195189 h 3960000"/>
              <a:gd name="connsiteX16-189" fmla="*/ 2841893 w 3960000"/>
              <a:gd name="connsiteY16-190" fmla="*/ 181064 h 3960000"/>
              <a:gd name="connsiteX17-191" fmla="*/ 308009 w 3960000"/>
              <a:gd name="connsiteY17-192" fmla="*/ 0 h 3960000"/>
              <a:gd name="connsiteX18-193" fmla="*/ 3651991 w 3960000"/>
              <a:gd name="connsiteY18-194" fmla="*/ 0 h 3960000"/>
              <a:gd name="connsiteX19-195" fmla="*/ 3960000 w 3960000"/>
              <a:gd name="connsiteY19-196" fmla="*/ 308009 h 3960000"/>
              <a:gd name="connsiteX20-197" fmla="*/ 3960000 w 3960000"/>
              <a:gd name="connsiteY20-198" fmla="*/ 3651991 h 3960000"/>
              <a:gd name="connsiteX21-199" fmla="*/ 3651991 w 3960000"/>
              <a:gd name="connsiteY21-200" fmla="*/ 3960000 h 3960000"/>
              <a:gd name="connsiteX22-201" fmla="*/ 308009 w 3960000"/>
              <a:gd name="connsiteY22-202" fmla="*/ 3960000 h 3960000"/>
              <a:gd name="connsiteX23-203" fmla="*/ 0 w 3960000"/>
              <a:gd name="connsiteY23-204" fmla="*/ 3651991 h 3960000"/>
              <a:gd name="connsiteX24-205" fmla="*/ 0 w 3960000"/>
              <a:gd name="connsiteY24-206" fmla="*/ 308009 h 3960000"/>
              <a:gd name="connsiteX25-207" fmla="*/ 308009 w 3960000"/>
              <a:gd name="connsiteY25-208" fmla="*/ 0 h 3960000"/>
              <a:gd name="connsiteX0-209" fmla="*/ 2841893 w 3960000"/>
              <a:gd name="connsiteY0-210" fmla="*/ 181064 h 3960000"/>
              <a:gd name="connsiteX1-211" fmla="*/ 2105790 w 3960000"/>
              <a:gd name="connsiteY1-212" fmla="*/ 859562 h 3960000"/>
              <a:gd name="connsiteX2-213" fmla="*/ 2106860 w 3960000"/>
              <a:gd name="connsiteY2-214" fmla="*/ 863292 h 3960000"/>
              <a:gd name="connsiteX3-215" fmla="*/ 2106860 w 3960000"/>
              <a:gd name="connsiteY3-216" fmla="*/ 1248172 h 3960000"/>
              <a:gd name="connsiteX4-217" fmla="*/ 1691968 w 3960000"/>
              <a:gd name="connsiteY4-218" fmla="*/ 1248172 h 3960000"/>
              <a:gd name="connsiteX5-219" fmla="*/ 1691968 w 3960000"/>
              <a:gd name="connsiteY5-220" fmla="*/ 1824236 h 3960000"/>
              <a:gd name="connsiteX6-221" fmla="*/ 2106860 w 3960000"/>
              <a:gd name="connsiteY6-222" fmla="*/ 1824236 h 3960000"/>
              <a:gd name="connsiteX7-223" fmla="*/ 2106860 w 3960000"/>
              <a:gd name="connsiteY7-224" fmla="*/ 3779396 h 3960000"/>
              <a:gd name="connsiteX8-225" fmla="*/ 2754932 w 3960000"/>
              <a:gd name="connsiteY8-226" fmla="*/ 3779396 h 3960000"/>
              <a:gd name="connsiteX9-227" fmla="*/ 2754932 w 3960000"/>
              <a:gd name="connsiteY9-228" fmla="*/ 1824236 h 3960000"/>
              <a:gd name="connsiteX10-229" fmla="*/ 3305869 w 3960000"/>
              <a:gd name="connsiteY10-230" fmla="*/ 1813665 h 3960000"/>
              <a:gd name="connsiteX11-231" fmla="*/ 3348152 w 3960000"/>
              <a:gd name="connsiteY11-232" fmla="*/ 1248172 h 3960000"/>
              <a:gd name="connsiteX12-233" fmla="*/ 2754932 w 3960000"/>
              <a:gd name="connsiteY12-234" fmla="*/ 1248172 h 3960000"/>
              <a:gd name="connsiteX13-235" fmla="*/ 2754932 w 3960000"/>
              <a:gd name="connsiteY13-236" fmla="*/ 907124 h 3960000"/>
              <a:gd name="connsiteX14-237" fmla="*/ 3369037 w 3960000"/>
              <a:gd name="connsiteY14-238" fmla="*/ 704441 h 3960000"/>
              <a:gd name="connsiteX15-239" fmla="*/ 3410216 w 3960000"/>
              <a:gd name="connsiteY15-240" fmla="*/ 195189 h 3960000"/>
              <a:gd name="connsiteX16-241" fmla="*/ 2841893 w 3960000"/>
              <a:gd name="connsiteY16-242" fmla="*/ 181064 h 3960000"/>
              <a:gd name="connsiteX17-243" fmla="*/ 308009 w 3960000"/>
              <a:gd name="connsiteY17-244" fmla="*/ 0 h 3960000"/>
              <a:gd name="connsiteX18-245" fmla="*/ 3651991 w 3960000"/>
              <a:gd name="connsiteY18-246" fmla="*/ 0 h 3960000"/>
              <a:gd name="connsiteX19-247" fmla="*/ 3960000 w 3960000"/>
              <a:gd name="connsiteY19-248" fmla="*/ 308009 h 3960000"/>
              <a:gd name="connsiteX20-249" fmla="*/ 3960000 w 3960000"/>
              <a:gd name="connsiteY20-250" fmla="*/ 3651991 h 3960000"/>
              <a:gd name="connsiteX21-251" fmla="*/ 3651991 w 3960000"/>
              <a:gd name="connsiteY21-252" fmla="*/ 3960000 h 3960000"/>
              <a:gd name="connsiteX22-253" fmla="*/ 308009 w 3960000"/>
              <a:gd name="connsiteY22-254" fmla="*/ 3960000 h 3960000"/>
              <a:gd name="connsiteX23-255" fmla="*/ 0 w 3960000"/>
              <a:gd name="connsiteY23-256" fmla="*/ 3651991 h 3960000"/>
              <a:gd name="connsiteX24-257" fmla="*/ 0 w 3960000"/>
              <a:gd name="connsiteY24-258" fmla="*/ 308009 h 3960000"/>
              <a:gd name="connsiteX25-259" fmla="*/ 308009 w 3960000"/>
              <a:gd name="connsiteY25-260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/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/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-1" fmla="*/ 2664630 w 3221102"/>
              <a:gd name="connsiteY0-2" fmla="*/ 2175617 h 3221116"/>
              <a:gd name="connsiteX1-3" fmla="*/ 2658205 w 3221102"/>
              <a:gd name="connsiteY1-4" fmla="*/ 2178566 h 3221116"/>
              <a:gd name="connsiteX2-5" fmla="*/ 2664630 w 3221102"/>
              <a:gd name="connsiteY2-6" fmla="*/ 2175617 h 3221116"/>
              <a:gd name="connsiteX3-7" fmla="*/ 1477043 w 3221102"/>
              <a:gd name="connsiteY3-8" fmla="*/ 1144372 h 3221116"/>
              <a:gd name="connsiteX4-9" fmla="*/ 1409070 w 3221102"/>
              <a:gd name="connsiteY4-10" fmla="*/ 1159393 h 3221116"/>
              <a:gd name="connsiteX5-11" fmla="*/ 1152384 w 3221102"/>
              <a:gd name="connsiteY5-12" fmla="*/ 1703728 h 3221116"/>
              <a:gd name="connsiteX6-13" fmla="*/ 1591651 w 3221102"/>
              <a:gd name="connsiteY6-14" fmla="*/ 2152290 h 3221116"/>
              <a:gd name="connsiteX7-15" fmla="*/ 1850815 w 3221102"/>
              <a:gd name="connsiteY7-16" fmla="*/ 1654259 h 3221116"/>
              <a:gd name="connsiteX8-17" fmla="*/ 1830467 w 3221102"/>
              <a:gd name="connsiteY8-18" fmla="*/ 1515986 h 3221116"/>
              <a:gd name="connsiteX9-19" fmla="*/ 1477043 w 3221102"/>
              <a:gd name="connsiteY9-20" fmla="*/ 1144372 h 3221116"/>
              <a:gd name="connsiteX10-21" fmla="*/ 1651152 w 3221102"/>
              <a:gd name="connsiteY10-22" fmla="*/ 501 h 3221116"/>
              <a:gd name="connsiteX11-23" fmla="*/ 2580395 w 3221102"/>
              <a:gd name="connsiteY11-24" fmla="*/ 324821 h 3221116"/>
              <a:gd name="connsiteX12-25" fmla="*/ 3030464 w 3221102"/>
              <a:gd name="connsiteY12-26" fmla="*/ 2370314 h 3221116"/>
              <a:gd name="connsiteX13-27" fmla="*/ 3004976 w 3221102"/>
              <a:gd name="connsiteY13-28" fmla="*/ 2356675 h 3221116"/>
              <a:gd name="connsiteX14-29" fmla="*/ 2585849 w 3221102"/>
              <a:gd name="connsiteY14-30" fmla="*/ 2588887 h 3221116"/>
              <a:gd name="connsiteX15-31" fmla="*/ 1973374 w 3221102"/>
              <a:gd name="connsiteY15-32" fmla="*/ 2195096 h 3221116"/>
              <a:gd name="connsiteX16-33" fmla="*/ 1390827 w 3221102"/>
              <a:gd name="connsiteY16-34" fmla="*/ 2527630 h 3221116"/>
              <a:gd name="connsiteX17-35" fmla="*/ 783896 w 3221102"/>
              <a:gd name="connsiteY17-36" fmla="*/ 1665044 h 3221116"/>
              <a:gd name="connsiteX18-37" fmla="*/ 1268509 w 3221102"/>
              <a:gd name="connsiteY18-38" fmla="*/ 819983 h 3221116"/>
              <a:gd name="connsiteX19-39" fmla="*/ 1328805 w 3221102"/>
              <a:gd name="connsiteY19-40" fmla="*/ 807930 h 3221116"/>
              <a:gd name="connsiteX20-41" fmla="*/ 1390827 w 3221102"/>
              <a:gd name="connsiteY20-42" fmla="*/ 802457 h 3221116"/>
              <a:gd name="connsiteX21-43" fmla="*/ 1462242 w 3221102"/>
              <a:gd name="connsiteY21-44" fmla="*/ 801708 h 3221116"/>
              <a:gd name="connsiteX22-45" fmla="*/ 1734726 w 3221102"/>
              <a:gd name="connsiteY22-46" fmla="*/ 869255 h 3221116"/>
              <a:gd name="connsiteX23-47" fmla="*/ 1956122 w 3221102"/>
              <a:gd name="connsiteY23-48" fmla="*/ 1110076 h 3221116"/>
              <a:gd name="connsiteX24-49" fmla="*/ 1973374 w 3221102"/>
              <a:gd name="connsiteY24-50" fmla="*/ 875315 h 3221116"/>
              <a:gd name="connsiteX25-51" fmla="*/ 2333414 w 3221102"/>
              <a:gd name="connsiteY25-52" fmla="*/ 875315 h 3221116"/>
              <a:gd name="connsiteX26-53" fmla="*/ 2324788 w 3221102"/>
              <a:gd name="connsiteY26-54" fmla="*/ 2054049 h 3221116"/>
              <a:gd name="connsiteX27-55" fmla="*/ 2661746 w 3221102"/>
              <a:gd name="connsiteY27-56" fmla="*/ 2179658 h 3221116"/>
              <a:gd name="connsiteX28-57" fmla="*/ 2691046 w 3221102"/>
              <a:gd name="connsiteY28-58" fmla="*/ 2188689 h 3221116"/>
              <a:gd name="connsiteX29-59" fmla="*/ 2667011 w 3221102"/>
              <a:gd name="connsiteY29-60" fmla="*/ 2175828 h 3221116"/>
              <a:gd name="connsiteX30-61" fmla="*/ 2332141 w 3221102"/>
              <a:gd name="connsiteY30-62" fmla="*/ 653899 h 3221116"/>
              <a:gd name="connsiteX31-63" fmla="*/ 776764 w 3221102"/>
              <a:gd name="connsiteY31-64" fmla="*/ 749845 h 3221116"/>
              <a:gd name="connsiteX32-65" fmla="*/ 631487 w 3221102"/>
              <a:gd name="connsiteY32-66" fmla="*/ 2301392 h 3221116"/>
              <a:gd name="connsiteX33-67" fmla="*/ 2142017 w 3221102"/>
              <a:gd name="connsiteY33-68" fmla="*/ 2684410 h 3221116"/>
              <a:gd name="connsiteX34-69" fmla="*/ 2324866 w 3221102"/>
              <a:gd name="connsiteY34-70" fmla="*/ 3053856 h 3221116"/>
              <a:gd name="connsiteX35-71" fmla="*/ 294693 w 3221102"/>
              <a:gd name="connsiteY35-72" fmla="*/ 2539075 h 3221116"/>
              <a:gd name="connsiteX36-73" fmla="*/ 489947 w 3221102"/>
              <a:gd name="connsiteY36-74" fmla="*/ 453774 h 3221116"/>
              <a:gd name="connsiteX37-75" fmla="*/ 1651152 w 3221102"/>
              <a:gd name="connsiteY37-76" fmla="*/ 501 h 3221116"/>
              <a:gd name="connsiteX0-77" fmla="*/ 2664630 w 3221102"/>
              <a:gd name="connsiteY0-78" fmla="*/ 2175617 h 3221116"/>
              <a:gd name="connsiteX1-79" fmla="*/ 2658205 w 3221102"/>
              <a:gd name="connsiteY1-80" fmla="*/ 2178566 h 3221116"/>
              <a:gd name="connsiteX2-81" fmla="*/ 2664630 w 3221102"/>
              <a:gd name="connsiteY2-82" fmla="*/ 2175617 h 3221116"/>
              <a:gd name="connsiteX3-83" fmla="*/ 1477043 w 3221102"/>
              <a:gd name="connsiteY3-84" fmla="*/ 1144372 h 3221116"/>
              <a:gd name="connsiteX4-85" fmla="*/ 1409070 w 3221102"/>
              <a:gd name="connsiteY4-86" fmla="*/ 1159393 h 3221116"/>
              <a:gd name="connsiteX5-87" fmla="*/ 1152384 w 3221102"/>
              <a:gd name="connsiteY5-88" fmla="*/ 1703728 h 3221116"/>
              <a:gd name="connsiteX6-89" fmla="*/ 1591651 w 3221102"/>
              <a:gd name="connsiteY6-90" fmla="*/ 2152290 h 3221116"/>
              <a:gd name="connsiteX7-91" fmla="*/ 1850815 w 3221102"/>
              <a:gd name="connsiteY7-92" fmla="*/ 1654259 h 3221116"/>
              <a:gd name="connsiteX8-93" fmla="*/ 1830467 w 3221102"/>
              <a:gd name="connsiteY8-94" fmla="*/ 1515986 h 3221116"/>
              <a:gd name="connsiteX9-95" fmla="*/ 1477043 w 3221102"/>
              <a:gd name="connsiteY9-96" fmla="*/ 1144372 h 3221116"/>
              <a:gd name="connsiteX10-97" fmla="*/ 1651152 w 3221102"/>
              <a:gd name="connsiteY10-98" fmla="*/ 501 h 3221116"/>
              <a:gd name="connsiteX11-99" fmla="*/ 2580395 w 3221102"/>
              <a:gd name="connsiteY11-100" fmla="*/ 324821 h 3221116"/>
              <a:gd name="connsiteX12-101" fmla="*/ 3030464 w 3221102"/>
              <a:gd name="connsiteY12-102" fmla="*/ 2370314 h 3221116"/>
              <a:gd name="connsiteX13-103" fmla="*/ 3004976 w 3221102"/>
              <a:gd name="connsiteY13-104" fmla="*/ 2356675 h 3221116"/>
              <a:gd name="connsiteX14-105" fmla="*/ 2585849 w 3221102"/>
              <a:gd name="connsiteY14-106" fmla="*/ 2588887 h 3221116"/>
              <a:gd name="connsiteX15-107" fmla="*/ 1973374 w 3221102"/>
              <a:gd name="connsiteY15-108" fmla="*/ 2195096 h 3221116"/>
              <a:gd name="connsiteX16-109" fmla="*/ 1390827 w 3221102"/>
              <a:gd name="connsiteY16-110" fmla="*/ 2527630 h 3221116"/>
              <a:gd name="connsiteX17-111" fmla="*/ 783896 w 3221102"/>
              <a:gd name="connsiteY17-112" fmla="*/ 1665044 h 3221116"/>
              <a:gd name="connsiteX18-113" fmla="*/ 1268509 w 3221102"/>
              <a:gd name="connsiteY18-114" fmla="*/ 819983 h 3221116"/>
              <a:gd name="connsiteX19-115" fmla="*/ 1328805 w 3221102"/>
              <a:gd name="connsiteY19-116" fmla="*/ 807930 h 3221116"/>
              <a:gd name="connsiteX20-117" fmla="*/ 1390827 w 3221102"/>
              <a:gd name="connsiteY20-118" fmla="*/ 802457 h 3221116"/>
              <a:gd name="connsiteX21-119" fmla="*/ 1462242 w 3221102"/>
              <a:gd name="connsiteY21-120" fmla="*/ 801708 h 3221116"/>
              <a:gd name="connsiteX22-121" fmla="*/ 1956122 w 3221102"/>
              <a:gd name="connsiteY22-122" fmla="*/ 1110076 h 3221116"/>
              <a:gd name="connsiteX23-123" fmla="*/ 1973374 w 3221102"/>
              <a:gd name="connsiteY23-124" fmla="*/ 875315 h 3221116"/>
              <a:gd name="connsiteX24-125" fmla="*/ 2333414 w 3221102"/>
              <a:gd name="connsiteY24-126" fmla="*/ 875315 h 3221116"/>
              <a:gd name="connsiteX25-127" fmla="*/ 2324788 w 3221102"/>
              <a:gd name="connsiteY25-128" fmla="*/ 2054049 h 3221116"/>
              <a:gd name="connsiteX26-129" fmla="*/ 2661746 w 3221102"/>
              <a:gd name="connsiteY26-130" fmla="*/ 2179658 h 3221116"/>
              <a:gd name="connsiteX27-131" fmla="*/ 2691046 w 3221102"/>
              <a:gd name="connsiteY27-132" fmla="*/ 2188689 h 3221116"/>
              <a:gd name="connsiteX28-133" fmla="*/ 2667011 w 3221102"/>
              <a:gd name="connsiteY28-134" fmla="*/ 2175828 h 3221116"/>
              <a:gd name="connsiteX29-135" fmla="*/ 2332141 w 3221102"/>
              <a:gd name="connsiteY29-136" fmla="*/ 653899 h 3221116"/>
              <a:gd name="connsiteX30-137" fmla="*/ 776764 w 3221102"/>
              <a:gd name="connsiteY30-138" fmla="*/ 749845 h 3221116"/>
              <a:gd name="connsiteX31-139" fmla="*/ 631487 w 3221102"/>
              <a:gd name="connsiteY31-140" fmla="*/ 2301392 h 3221116"/>
              <a:gd name="connsiteX32-141" fmla="*/ 2142017 w 3221102"/>
              <a:gd name="connsiteY32-142" fmla="*/ 2684410 h 3221116"/>
              <a:gd name="connsiteX33-143" fmla="*/ 2324866 w 3221102"/>
              <a:gd name="connsiteY33-144" fmla="*/ 3053856 h 3221116"/>
              <a:gd name="connsiteX34-145" fmla="*/ 294693 w 3221102"/>
              <a:gd name="connsiteY34-146" fmla="*/ 2539075 h 3221116"/>
              <a:gd name="connsiteX35-147" fmla="*/ 489947 w 3221102"/>
              <a:gd name="connsiteY35-148" fmla="*/ 453774 h 3221116"/>
              <a:gd name="connsiteX36-149" fmla="*/ 1651152 w 3221102"/>
              <a:gd name="connsiteY36-150" fmla="*/ 501 h 3221116"/>
              <a:gd name="connsiteX0-151" fmla="*/ 2664630 w 3221102"/>
              <a:gd name="connsiteY0-152" fmla="*/ 2175617 h 3221116"/>
              <a:gd name="connsiteX1-153" fmla="*/ 2658205 w 3221102"/>
              <a:gd name="connsiteY1-154" fmla="*/ 2178566 h 3221116"/>
              <a:gd name="connsiteX2-155" fmla="*/ 2664630 w 3221102"/>
              <a:gd name="connsiteY2-156" fmla="*/ 2175617 h 3221116"/>
              <a:gd name="connsiteX3-157" fmla="*/ 1477043 w 3221102"/>
              <a:gd name="connsiteY3-158" fmla="*/ 1144372 h 3221116"/>
              <a:gd name="connsiteX4-159" fmla="*/ 1409070 w 3221102"/>
              <a:gd name="connsiteY4-160" fmla="*/ 1159393 h 3221116"/>
              <a:gd name="connsiteX5-161" fmla="*/ 1152384 w 3221102"/>
              <a:gd name="connsiteY5-162" fmla="*/ 1703728 h 3221116"/>
              <a:gd name="connsiteX6-163" fmla="*/ 1591651 w 3221102"/>
              <a:gd name="connsiteY6-164" fmla="*/ 2152290 h 3221116"/>
              <a:gd name="connsiteX7-165" fmla="*/ 1850815 w 3221102"/>
              <a:gd name="connsiteY7-166" fmla="*/ 1654259 h 3221116"/>
              <a:gd name="connsiteX8-167" fmla="*/ 1830467 w 3221102"/>
              <a:gd name="connsiteY8-168" fmla="*/ 1515986 h 3221116"/>
              <a:gd name="connsiteX9-169" fmla="*/ 1477043 w 3221102"/>
              <a:gd name="connsiteY9-170" fmla="*/ 1144372 h 3221116"/>
              <a:gd name="connsiteX10-171" fmla="*/ 1651152 w 3221102"/>
              <a:gd name="connsiteY10-172" fmla="*/ 501 h 3221116"/>
              <a:gd name="connsiteX11-173" fmla="*/ 2580395 w 3221102"/>
              <a:gd name="connsiteY11-174" fmla="*/ 324821 h 3221116"/>
              <a:gd name="connsiteX12-175" fmla="*/ 3030464 w 3221102"/>
              <a:gd name="connsiteY12-176" fmla="*/ 2370314 h 3221116"/>
              <a:gd name="connsiteX13-177" fmla="*/ 3004976 w 3221102"/>
              <a:gd name="connsiteY13-178" fmla="*/ 2356675 h 3221116"/>
              <a:gd name="connsiteX14-179" fmla="*/ 2585849 w 3221102"/>
              <a:gd name="connsiteY14-180" fmla="*/ 2588887 h 3221116"/>
              <a:gd name="connsiteX15-181" fmla="*/ 1973374 w 3221102"/>
              <a:gd name="connsiteY15-182" fmla="*/ 2195096 h 3221116"/>
              <a:gd name="connsiteX16-183" fmla="*/ 1390827 w 3221102"/>
              <a:gd name="connsiteY16-184" fmla="*/ 2527630 h 3221116"/>
              <a:gd name="connsiteX17-185" fmla="*/ 783896 w 3221102"/>
              <a:gd name="connsiteY17-186" fmla="*/ 1665044 h 3221116"/>
              <a:gd name="connsiteX18-187" fmla="*/ 1268509 w 3221102"/>
              <a:gd name="connsiteY18-188" fmla="*/ 819983 h 3221116"/>
              <a:gd name="connsiteX19-189" fmla="*/ 1328805 w 3221102"/>
              <a:gd name="connsiteY19-190" fmla="*/ 807930 h 3221116"/>
              <a:gd name="connsiteX20-191" fmla="*/ 1390827 w 3221102"/>
              <a:gd name="connsiteY20-192" fmla="*/ 802457 h 3221116"/>
              <a:gd name="connsiteX21-193" fmla="*/ 1462242 w 3221102"/>
              <a:gd name="connsiteY21-194" fmla="*/ 801708 h 3221116"/>
              <a:gd name="connsiteX22-195" fmla="*/ 1956122 w 3221102"/>
              <a:gd name="connsiteY22-196" fmla="*/ 1110076 h 3221116"/>
              <a:gd name="connsiteX23-197" fmla="*/ 1973374 w 3221102"/>
              <a:gd name="connsiteY23-198" fmla="*/ 875315 h 3221116"/>
              <a:gd name="connsiteX24-199" fmla="*/ 2333414 w 3221102"/>
              <a:gd name="connsiteY24-200" fmla="*/ 875315 h 3221116"/>
              <a:gd name="connsiteX25-201" fmla="*/ 2324788 w 3221102"/>
              <a:gd name="connsiteY25-202" fmla="*/ 2054049 h 3221116"/>
              <a:gd name="connsiteX26-203" fmla="*/ 2661746 w 3221102"/>
              <a:gd name="connsiteY26-204" fmla="*/ 2179658 h 3221116"/>
              <a:gd name="connsiteX27-205" fmla="*/ 2691046 w 3221102"/>
              <a:gd name="connsiteY27-206" fmla="*/ 2188689 h 3221116"/>
              <a:gd name="connsiteX28-207" fmla="*/ 2667011 w 3221102"/>
              <a:gd name="connsiteY28-208" fmla="*/ 2175828 h 3221116"/>
              <a:gd name="connsiteX29-209" fmla="*/ 2332141 w 3221102"/>
              <a:gd name="connsiteY29-210" fmla="*/ 653899 h 3221116"/>
              <a:gd name="connsiteX30-211" fmla="*/ 776764 w 3221102"/>
              <a:gd name="connsiteY30-212" fmla="*/ 749845 h 3221116"/>
              <a:gd name="connsiteX31-213" fmla="*/ 631487 w 3221102"/>
              <a:gd name="connsiteY31-214" fmla="*/ 2301392 h 3221116"/>
              <a:gd name="connsiteX32-215" fmla="*/ 2142017 w 3221102"/>
              <a:gd name="connsiteY32-216" fmla="*/ 2684410 h 3221116"/>
              <a:gd name="connsiteX33-217" fmla="*/ 2324866 w 3221102"/>
              <a:gd name="connsiteY33-218" fmla="*/ 3053856 h 3221116"/>
              <a:gd name="connsiteX34-219" fmla="*/ 294693 w 3221102"/>
              <a:gd name="connsiteY34-220" fmla="*/ 2539075 h 3221116"/>
              <a:gd name="connsiteX35-221" fmla="*/ 489947 w 3221102"/>
              <a:gd name="connsiteY35-222" fmla="*/ 453774 h 3221116"/>
              <a:gd name="connsiteX36-223" fmla="*/ 1651152 w 3221102"/>
              <a:gd name="connsiteY36-224" fmla="*/ 501 h 3221116"/>
              <a:gd name="connsiteX0-225" fmla="*/ 2664630 w 3221102"/>
              <a:gd name="connsiteY0-226" fmla="*/ 2175617 h 3221116"/>
              <a:gd name="connsiteX1-227" fmla="*/ 2658205 w 3221102"/>
              <a:gd name="connsiteY1-228" fmla="*/ 2178566 h 3221116"/>
              <a:gd name="connsiteX2-229" fmla="*/ 2664630 w 3221102"/>
              <a:gd name="connsiteY2-230" fmla="*/ 2175617 h 3221116"/>
              <a:gd name="connsiteX3-231" fmla="*/ 1477043 w 3221102"/>
              <a:gd name="connsiteY3-232" fmla="*/ 1144372 h 3221116"/>
              <a:gd name="connsiteX4-233" fmla="*/ 1409070 w 3221102"/>
              <a:gd name="connsiteY4-234" fmla="*/ 1159393 h 3221116"/>
              <a:gd name="connsiteX5-235" fmla="*/ 1152384 w 3221102"/>
              <a:gd name="connsiteY5-236" fmla="*/ 1703728 h 3221116"/>
              <a:gd name="connsiteX6-237" fmla="*/ 1591651 w 3221102"/>
              <a:gd name="connsiteY6-238" fmla="*/ 2152290 h 3221116"/>
              <a:gd name="connsiteX7-239" fmla="*/ 1850815 w 3221102"/>
              <a:gd name="connsiteY7-240" fmla="*/ 1654259 h 3221116"/>
              <a:gd name="connsiteX8-241" fmla="*/ 1830467 w 3221102"/>
              <a:gd name="connsiteY8-242" fmla="*/ 1515986 h 3221116"/>
              <a:gd name="connsiteX9-243" fmla="*/ 1477043 w 3221102"/>
              <a:gd name="connsiteY9-244" fmla="*/ 1144372 h 3221116"/>
              <a:gd name="connsiteX10-245" fmla="*/ 1651152 w 3221102"/>
              <a:gd name="connsiteY10-246" fmla="*/ 501 h 3221116"/>
              <a:gd name="connsiteX11-247" fmla="*/ 2580395 w 3221102"/>
              <a:gd name="connsiteY11-248" fmla="*/ 324821 h 3221116"/>
              <a:gd name="connsiteX12-249" fmla="*/ 3030464 w 3221102"/>
              <a:gd name="connsiteY12-250" fmla="*/ 2370314 h 3221116"/>
              <a:gd name="connsiteX13-251" fmla="*/ 3004976 w 3221102"/>
              <a:gd name="connsiteY13-252" fmla="*/ 2356675 h 3221116"/>
              <a:gd name="connsiteX14-253" fmla="*/ 2585849 w 3221102"/>
              <a:gd name="connsiteY14-254" fmla="*/ 2588887 h 3221116"/>
              <a:gd name="connsiteX15-255" fmla="*/ 1973374 w 3221102"/>
              <a:gd name="connsiteY15-256" fmla="*/ 2195096 h 3221116"/>
              <a:gd name="connsiteX16-257" fmla="*/ 1390827 w 3221102"/>
              <a:gd name="connsiteY16-258" fmla="*/ 2527630 h 3221116"/>
              <a:gd name="connsiteX17-259" fmla="*/ 783896 w 3221102"/>
              <a:gd name="connsiteY17-260" fmla="*/ 1665044 h 3221116"/>
              <a:gd name="connsiteX18-261" fmla="*/ 1268509 w 3221102"/>
              <a:gd name="connsiteY18-262" fmla="*/ 819983 h 3221116"/>
              <a:gd name="connsiteX19-263" fmla="*/ 1328805 w 3221102"/>
              <a:gd name="connsiteY19-264" fmla="*/ 807930 h 3221116"/>
              <a:gd name="connsiteX20-265" fmla="*/ 1390827 w 3221102"/>
              <a:gd name="connsiteY20-266" fmla="*/ 802457 h 3221116"/>
              <a:gd name="connsiteX21-267" fmla="*/ 1462242 w 3221102"/>
              <a:gd name="connsiteY21-268" fmla="*/ 801708 h 3221116"/>
              <a:gd name="connsiteX22-269" fmla="*/ 1956122 w 3221102"/>
              <a:gd name="connsiteY22-270" fmla="*/ 1110076 h 3221116"/>
              <a:gd name="connsiteX23-271" fmla="*/ 1973374 w 3221102"/>
              <a:gd name="connsiteY23-272" fmla="*/ 875315 h 3221116"/>
              <a:gd name="connsiteX24-273" fmla="*/ 2333414 w 3221102"/>
              <a:gd name="connsiteY24-274" fmla="*/ 875315 h 3221116"/>
              <a:gd name="connsiteX25-275" fmla="*/ 2324788 w 3221102"/>
              <a:gd name="connsiteY25-276" fmla="*/ 2054049 h 3221116"/>
              <a:gd name="connsiteX26-277" fmla="*/ 2661746 w 3221102"/>
              <a:gd name="connsiteY26-278" fmla="*/ 2179658 h 3221116"/>
              <a:gd name="connsiteX27-279" fmla="*/ 2691046 w 3221102"/>
              <a:gd name="connsiteY27-280" fmla="*/ 2188689 h 3221116"/>
              <a:gd name="connsiteX28-281" fmla="*/ 2667011 w 3221102"/>
              <a:gd name="connsiteY28-282" fmla="*/ 2175828 h 3221116"/>
              <a:gd name="connsiteX29-283" fmla="*/ 2332141 w 3221102"/>
              <a:gd name="connsiteY29-284" fmla="*/ 653899 h 3221116"/>
              <a:gd name="connsiteX30-285" fmla="*/ 776764 w 3221102"/>
              <a:gd name="connsiteY30-286" fmla="*/ 749845 h 3221116"/>
              <a:gd name="connsiteX31-287" fmla="*/ 631487 w 3221102"/>
              <a:gd name="connsiteY31-288" fmla="*/ 2301392 h 3221116"/>
              <a:gd name="connsiteX32-289" fmla="*/ 2142017 w 3221102"/>
              <a:gd name="connsiteY32-290" fmla="*/ 2684410 h 3221116"/>
              <a:gd name="connsiteX33-291" fmla="*/ 2324866 w 3221102"/>
              <a:gd name="connsiteY33-292" fmla="*/ 3053856 h 3221116"/>
              <a:gd name="connsiteX34-293" fmla="*/ 294693 w 3221102"/>
              <a:gd name="connsiteY34-294" fmla="*/ 2539075 h 3221116"/>
              <a:gd name="connsiteX35-295" fmla="*/ 489947 w 3221102"/>
              <a:gd name="connsiteY35-296" fmla="*/ 453774 h 3221116"/>
              <a:gd name="connsiteX36-297" fmla="*/ 1651152 w 3221102"/>
              <a:gd name="connsiteY36-298" fmla="*/ 501 h 3221116"/>
              <a:gd name="connsiteX0-299" fmla="*/ 2664630 w 3221102"/>
              <a:gd name="connsiteY0-300" fmla="*/ 2175617 h 3221116"/>
              <a:gd name="connsiteX1-301" fmla="*/ 2658205 w 3221102"/>
              <a:gd name="connsiteY1-302" fmla="*/ 2178566 h 3221116"/>
              <a:gd name="connsiteX2-303" fmla="*/ 2664630 w 3221102"/>
              <a:gd name="connsiteY2-304" fmla="*/ 2175617 h 3221116"/>
              <a:gd name="connsiteX3-305" fmla="*/ 1477043 w 3221102"/>
              <a:gd name="connsiteY3-306" fmla="*/ 1144372 h 3221116"/>
              <a:gd name="connsiteX4-307" fmla="*/ 1409070 w 3221102"/>
              <a:gd name="connsiteY4-308" fmla="*/ 1159393 h 3221116"/>
              <a:gd name="connsiteX5-309" fmla="*/ 1152384 w 3221102"/>
              <a:gd name="connsiteY5-310" fmla="*/ 1703728 h 3221116"/>
              <a:gd name="connsiteX6-311" fmla="*/ 1514013 w 3221102"/>
              <a:gd name="connsiteY6-312" fmla="*/ 2152290 h 3221116"/>
              <a:gd name="connsiteX7-313" fmla="*/ 1850815 w 3221102"/>
              <a:gd name="connsiteY7-314" fmla="*/ 1654259 h 3221116"/>
              <a:gd name="connsiteX8-315" fmla="*/ 1830467 w 3221102"/>
              <a:gd name="connsiteY8-316" fmla="*/ 1515986 h 3221116"/>
              <a:gd name="connsiteX9-317" fmla="*/ 1477043 w 3221102"/>
              <a:gd name="connsiteY9-318" fmla="*/ 1144372 h 3221116"/>
              <a:gd name="connsiteX10-319" fmla="*/ 1651152 w 3221102"/>
              <a:gd name="connsiteY10-320" fmla="*/ 501 h 3221116"/>
              <a:gd name="connsiteX11-321" fmla="*/ 2580395 w 3221102"/>
              <a:gd name="connsiteY11-322" fmla="*/ 324821 h 3221116"/>
              <a:gd name="connsiteX12-323" fmla="*/ 3030464 w 3221102"/>
              <a:gd name="connsiteY12-324" fmla="*/ 2370314 h 3221116"/>
              <a:gd name="connsiteX13-325" fmla="*/ 3004976 w 3221102"/>
              <a:gd name="connsiteY13-326" fmla="*/ 2356675 h 3221116"/>
              <a:gd name="connsiteX14-327" fmla="*/ 2585849 w 3221102"/>
              <a:gd name="connsiteY14-328" fmla="*/ 2588887 h 3221116"/>
              <a:gd name="connsiteX15-329" fmla="*/ 1973374 w 3221102"/>
              <a:gd name="connsiteY15-330" fmla="*/ 2195096 h 3221116"/>
              <a:gd name="connsiteX16-331" fmla="*/ 1390827 w 3221102"/>
              <a:gd name="connsiteY16-332" fmla="*/ 2527630 h 3221116"/>
              <a:gd name="connsiteX17-333" fmla="*/ 783896 w 3221102"/>
              <a:gd name="connsiteY17-334" fmla="*/ 1665044 h 3221116"/>
              <a:gd name="connsiteX18-335" fmla="*/ 1268509 w 3221102"/>
              <a:gd name="connsiteY18-336" fmla="*/ 819983 h 3221116"/>
              <a:gd name="connsiteX19-337" fmla="*/ 1328805 w 3221102"/>
              <a:gd name="connsiteY19-338" fmla="*/ 807930 h 3221116"/>
              <a:gd name="connsiteX20-339" fmla="*/ 1390827 w 3221102"/>
              <a:gd name="connsiteY20-340" fmla="*/ 802457 h 3221116"/>
              <a:gd name="connsiteX21-341" fmla="*/ 1462242 w 3221102"/>
              <a:gd name="connsiteY21-342" fmla="*/ 801708 h 3221116"/>
              <a:gd name="connsiteX22-343" fmla="*/ 1956122 w 3221102"/>
              <a:gd name="connsiteY22-344" fmla="*/ 1110076 h 3221116"/>
              <a:gd name="connsiteX23-345" fmla="*/ 1973374 w 3221102"/>
              <a:gd name="connsiteY23-346" fmla="*/ 875315 h 3221116"/>
              <a:gd name="connsiteX24-347" fmla="*/ 2333414 w 3221102"/>
              <a:gd name="connsiteY24-348" fmla="*/ 875315 h 3221116"/>
              <a:gd name="connsiteX25-349" fmla="*/ 2324788 w 3221102"/>
              <a:gd name="connsiteY25-350" fmla="*/ 2054049 h 3221116"/>
              <a:gd name="connsiteX26-351" fmla="*/ 2661746 w 3221102"/>
              <a:gd name="connsiteY26-352" fmla="*/ 2179658 h 3221116"/>
              <a:gd name="connsiteX27-353" fmla="*/ 2691046 w 3221102"/>
              <a:gd name="connsiteY27-354" fmla="*/ 2188689 h 3221116"/>
              <a:gd name="connsiteX28-355" fmla="*/ 2667011 w 3221102"/>
              <a:gd name="connsiteY28-356" fmla="*/ 2175828 h 3221116"/>
              <a:gd name="connsiteX29-357" fmla="*/ 2332141 w 3221102"/>
              <a:gd name="connsiteY29-358" fmla="*/ 653899 h 3221116"/>
              <a:gd name="connsiteX30-359" fmla="*/ 776764 w 3221102"/>
              <a:gd name="connsiteY30-360" fmla="*/ 749845 h 3221116"/>
              <a:gd name="connsiteX31-361" fmla="*/ 631487 w 3221102"/>
              <a:gd name="connsiteY31-362" fmla="*/ 2301392 h 3221116"/>
              <a:gd name="connsiteX32-363" fmla="*/ 2142017 w 3221102"/>
              <a:gd name="connsiteY32-364" fmla="*/ 2684410 h 3221116"/>
              <a:gd name="connsiteX33-365" fmla="*/ 2324866 w 3221102"/>
              <a:gd name="connsiteY33-366" fmla="*/ 3053856 h 3221116"/>
              <a:gd name="connsiteX34-367" fmla="*/ 294693 w 3221102"/>
              <a:gd name="connsiteY34-368" fmla="*/ 2539075 h 3221116"/>
              <a:gd name="connsiteX35-369" fmla="*/ 489947 w 3221102"/>
              <a:gd name="connsiteY35-370" fmla="*/ 453774 h 3221116"/>
              <a:gd name="connsiteX36-371" fmla="*/ 1651152 w 3221102"/>
              <a:gd name="connsiteY36-372" fmla="*/ 501 h 3221116"/>
              <a:gd name="connsiteX0-373" fmla="*/ 2664630 w 3221102"/>
              <a:gd name="connsiteY0-374" fmla="*/ 2175617 h 3221116"/>
              <a:gd name="connsiteX1-375" fmla="*/ 2658205 w 3221102"/>
              <a:gd name="connsiteY1-376" fmla="*/ 2178566 h 3221116"/>
              <a:gd name="connsiteX2-377" fmla="*/ 2664630 w 3221102"/>
              <a:gd name="connsiteY2-378" fmla="*/ 2175617 h 3221116"/>
              <a:gd name="connsiteX3-379" fmla="*/ 1477043 w 3221102"/>
              <a:gd name="connsiteY3-380" fmla="*/ 1144372 h 3221116"/>
              <a:gd name="connsiteX4-381" fmla="*/ 1409070 w 3221102"/>
              <a:gd name="connsiteY4-382" fmla="*/ 1159393 h 3221116"/>
              <a:gd name="connsiteX5-383" fmla="*/ 1152384 w 3221102"/>
              <a:gd name="connsiteY5-384" fmla="*/ 1703728 h 3221116"/>
              <a:gd name="connsiteX6-385" fmla="*/ 1514013 w 3221102"/>
              <a:gd name="connsiteY6-386" fmla="*/ 2152290 h 3221116"/>
              <a:gd name="connsiteX7-387" fmla="*/ 1850815 w 3221102"/>
              <a:gd name="connsiteY7-388" fmla="*/ 1654259 h 3221116"/>
              <a:gd name="connsiteX8-389" fmla="*/ 1830467 w 3221102"/>
              <a:gd name="connsiteY8-390" fmla="*/ 1515986 h 3221116"/>
              <a:gd name="connsiteX9-391" fmla="*/ 1477043 w 3221102"/>
              <a:gd name="connsiteY9-392" fmla="*/ 1144372 h 3221116"/>
              <a:gd name="connsiteX10-393" fmla="*/ 1651152 w 3221102"/>
              <a:gd name="connsiteY10-394" fmla="*/ 501 h 3221116"/>
              <a:gd name="connsiteX11-395" fmla="*/ 2580395 w 3221102"/>
              <a:gd name="connsiteY11-396" fmla="*/ 324821 h 3221116"/>
              <a:gd name="connsiteX12-397" fmla="*/ 3030464 w 3221102"/>
              <a:gd name="connsiteY12-398" fmla="*/ 2370314 h 3221116"/>
              <a:gd name="connsiteX13-399" fmla="*/ 3004976 w 3221102"/>
              <a:gd name="connsiteY13-400" fmla="*/ 2356675 h 3221116"/>
              <a:gd name="connsiteX14-401" fmla="*/ 2585849 w 3221102"/>
              <a:gd name="connsiteY14-402" fmla="*/ 2588887 h 3221116"/>
              <a:gd name="connsiteX15-403" fmla="*/ 1973374 w 3221102"/>
              <a:gd name="connsiteY15-404" fmla="*/ 2195096 h 3221116"/>
              <a:gd name="connsiteX16-405" fmla="*/ 1390827 w 3221102"/>
              <a:gd name="connsiteY16-406" fmla="*/ 2527630 h 3221116"/>
              <a:gd name="connsiteX17-407" fmla="*/ 783896 w 3221102"/>
              <a:gd name="connsiteY17-408" fmla="*/ 1665044 h 3221116"/>
              <a:gd name="connsiteX18-409" fmla="*/ 1268509 w 3221102"/>
              <a:gd name="connsiteY18-410" fmla="*/ 819983 h 3221116"/>
              <a:gd name="connsiteX19-411" fmla="*/ 1328805 w 3221102"/>
              <a:gd name="connsiteY19-412" fmla="*/ 807930 h 3221116"/>
              <a:gd name="connsiteX20-413" fmla="*/ 1390827 w 3221102"/>
              <a:gd name="connsiteY20-414" fmla="*/ 802457 h 3221116"/>
              <a:gd name="connsiteX21-415" fmla="*/ 1462242 w 3221102"/>
              <a:gd name="connsiteY21-416" fmla="*/ 801708 h 3221116"/>
              <a:gd name="connsiteX22-417" fmla="*/ 1956122 w 3221102"/>
              <a:gd name="connsiteY22-418" fmla="*/ 1110076 h 3221116"/>
              <a:gd name="connsiteX23-419" fmla="*/ 1973374 w 3221102"/>
              <a:gd name="connsiteY23-420" fmla="*/ 875315 h 3221116"/>
              <a:gd name="connsiteX24-421" fmla="*/ 2333414 w 3221102"/>
              <a:gd name="connsiteY24-422" fmla="*/ 875315 h 3221116"/>
              <a:gd name="connsiteX25-423" fmla="*/ 2324788 w 3221102"/>
              <a:gd name="connsiteY25-424" fmla="*/ 2054049 h 3221116"/>
              <a:gd name="connsiteX26-425" fmla="*/ 2661746 w 3221102"/>
              <a:gd name="connsiteY26-426" fmla="*/ 2179658 h 3221116"/>
              <a:gd name="connsiteX27-427" fmla="*/ 2691046 w 3221102"/>
              <a:gd name="connsiteY27-428" fmla="*/ 2188689 h 3221116"/>
              <a:gd name="connsiteX28-429" fmla="*/ 2667011 w 3221102"/>
              <a:gd name="connsiteY28-430" fmla="*/ 2175828 h 3221116"/>
              <a:gd name="connsiteX29-431" fmla="*/ 2332141 w 3221102"/>
              <a:gd name="connsiteY29-432" fmla="*/ 653899 h 3221116"/>
              <a:gd name="connsiteX30-433" fmla="*/ 776764 w 3221102"/>
              <a:gd name="connsiteY30-434" fmla="*/ 749845 h 3221116"/>
              <a:gd name="connsiteX31-435" fmla="*/ 631487 w 3221102"/>
              <a:gd name="connsiteY31-436" fmla="*/ 2301392 h 3221116"/>
              <a:gd name="connsiteX32-437" fmla="*/ 2142017 w 3221102"/>
              <a:gd name="connsiteY32-438" fmla="*/ 2684410 h 3221116"/>
              <a:gd name="connsiteX33-439" fmla="*/ 2324866 w 3221102"/>
              <a:gd name="connsiteY33-440" fmla="*/ 3053856 h 3221116"/>
              <a:gd name="connsiteX34-441" fmla="*/ 294693 w 3221102"/>
              <a:gd name="connsiteY34-442" fmla="*/ 2539075 h 3221116"/>
              <a:gd name="connsiteX35-443" fmla="*/ 489947 w 3221102"/>
              <a:gd name="connsiteY35-444" fmla="*/ 453774 h 3221116"/>
              <a:gd name="connsiteX36-445" fmla="*/ 1651152 w 3221102"/>
              <a:gd name="connsiteY36-446" fmla="*/ 501 h 3221116"/>
              <a:gd name="connsiteX0-447" fmla="*/ 2664630 w 3221102"/>
              <a:gd name="connsiteY0-448" fmla="*/ 2175617 h 3221116"/>
              <a:gd name="connsiteX1-449" fmla="*/ 2658205 w 3221102"/>
              <a:gd name="connsiteY1-450" fmla="*/ 2178566 h 3221116"/>
              <a:gd name="connsiteX2-451" fmla="*/ 2664630 w 3221102"/>
              <a:gd name="connsiteY2-452" fmla="*/ 2175617 h 3221116"/>
              <a:gd name="connsiteX3-453" fmla="*/ 1477043 w 3221102"/>
              <a:gd name="connsiteY3-454" fmla="*/ 1144372 h 3221116"/>
              <a:gd name="connsiteX4-455" fmla="*/ 1409070 w 3221102"/>
              <a:gd name="connsiteY4-456" fmla="*/ 1159393 h 3221116"/>
              <a:gd name="connsiteX5-457" fmla="*/ 1152384 w 3221102"/>
              <a:gd name="connsiteY5-458" fmla="*/ 1703728 h 3221116"/>
              <a:gd name="connsiteX6-459" fmla="*/ 1514013 w 3221102"/>
              <a:gd name="connsiteY6-460" fmla="*/ 2152290 h 3221116"/>
              <a:gd name="connsiteX7-461" fmla="*/ 1850815 w 3221102"/>
              <a:gd name="connsiteY7-462" fmla="*/ 1654259 h 3221116"/>
              <a:gd name="connsiteX8-463" fmla="*/ 1830467 w 3221102"/>
              <a:gd name="connsiteY8-464" fmla="*/ 1515986 h 3221116"/>
              <a:gd name="connsiteX9-465" fmla="*/ 1477043 w 3221102"/>
              <a:gd name="connsiteY9-466" fmla="*/ 1144372 h 3221116"/>
              <a:gd name="connsiteX10-467" fmla="*/ 1651152 w 3221102"/>
              <a:gd name="connsiteY10-468" fmla="*/ 501 h 3221116"/>
              <a:gd name="connsiteX11-469" fmla="*/ 2580395 w 3221102"/>
              <a:gd name="connsiteY11-470" fmla="*/ 324821 h 3221116"/>
              <a:gd name="connsiteX12-471" fmla="*/ 3030464 w 3221102"/>
              <a:gd name="connsiteY12-472" fmla="*/ 2370314 h 3221116"/>
              <a:gd name="connsiteX13-473" fmla="*/ 2585849 w 3221102"/>
              <a:gd name="connsiteY13-474" fmla="*/ 2588887 h 3221116"/>
              <a:gd name="connsiteX14-475" fmla="*/ 1973374 w 3221102"/>
              <a:gd name="connsiteY14-476" fmla="*/ 2195096 h 3221116"/>
              <a:gd name="connsiteX15-477" fmla="*/ 1390827 w 3221102"/>
              <a:gd name="connsiteY15-478" fmla="*/ 2527630 h 3221116"/>
              <a:gd name="connsiteX16-479" fmla="*/ 783896 w 3221102"/>
              <a:gd name="connsiteY16-480" fmla="*/ 1665044 h 3221116"/>
              <a:gd name="connsiteX17-481" fmla="*/ 1268509 w 3221102"/>
              <a:gd name="connsiteY17-482" fmla="*/ 819983 h 3221116"/>
              <a:gd name="connsiteX18-483" fmla="*/ 1328805 w 3221102"/>
              <a:gd name="connsiteY18-484" fmla="*/ 807930 h 3221116"/>
              <a:gd name="connsiteX19-485" fmla="*/ 1390827 w 3221102"/>
              <a:gd name="connsiteY19-486" fmla="*/ 802457 h 3221116"/>
              <a:gd name="connsiteX20-487" fmla="*/ 1462242 w 3221102"/>
              <a:gd name="connsiteY20-488" fmla="*/ 801708 h 3221116"/>
              <a:gd name="connsiteX21-489" fmla="*/ 1956122 w 3221102"/>
              <a:gd name="connsiteY21-490" fmla="*/ 1110076 h 3221116"/>
              <a:gd name="connsiteX22-491" fmla="*/ 1973374 w 3221102"/>
              <a:gd name="connsiteY22-492" fmla="*/ 875315 h 3221116"/>
              <a:gd name="connsiteX23-493" fmla="*/ 2333414 w 3221102"/>
              <a:gd name="connsiteY23-494" fmla="*/ 875315 h 3221116"/>
              <a:gd name="connsiteX24-495" fmla="*/ 2324788 w 3221102"/>
              <a:gd name="connsiteY24-496" fmla="*/ 2054049 h 3221116"/>
              <a:gd name="connsiteX25-497" fmla="*/ 2661746 w 3221102"/>
              <a:gd name="connsiteY25-498" fmla="*/ 2179658 h 3221116"/>
              <a:gd name="connsiteX26-499" fmla="*/ 2691046 w 3221102"/>
              <a:gd name="connsiteY26-500" fmla="*/ 2188689 h 3221116"/>
              <a:gd name="connsiteX27-501" fmla="*/ 2667011 w 3221102"/>
              <a:gd name="connsiteY27-502" fmla="*/ 2175828 h 3221116"/>
              <a:gd name="connsiteX28-503" fmla="*/ 2332141 w 3221102"/>
              <a:gd name="connsiteY28-504" fmla="*/ 653899 h 3221116"/>
              <a:gd name="connsiteX29-505" fmla="*/ 776764 w 3221102"/>
              <a:gd name="connsiteY29-506" fmla="*/ 749845 h 3221116"/>
              <a:gd name="connsiteX30-507" fmla="*/ 631487 w 3221102"/>
              <a:gd name="connsiteY30-508" fmla="*/ 2301392 h 3221116"/>
              <a:gd name="connsiteX31-509" fmla="*/ 2142017 w 3221102"/>
              <a:gd name="connsiteY31-510" fmla="*/ 2684410 h 3221116"/>
              <a:gd name="connsiteX32-511" fmla="*/ 2324866 w 3221102"/>
              <a:gd name="connsiteY32-512" fmla="*/ 3053856 h 3221116"/>
              <a:gd name="connsiteX33-513" fmla="*/ 294693 w 3221102"/>
              <a:gd name="connsiteY33-514" fmla="*/ 2539075 h 3221116"/>
              <a:gd name="connsiteX34-515" fmla="*/ 489947 w 3221102"/>
              <a:gd name="connsiteY34-516" fmla="*/ 453774 h 3221116"/>
              <a:gd name="connsiteX35-517" fmla="*/ 1651152 w 3221102"/>
              <a:gd name="connsiteY35-518" fmla="*/ 501 h 3221116"/>
              <a:gd name="connsiteX0-519" fmla="*/ 2664630 w 3221102"/>
              <a:gd name="connsiteY0-520" fmla="*/ 2175617 h 3221116"/>
              <a:gd name="connsiteX1-521" fmla="*/ 2658205 w 3221102"/>
              <a:gd name="connsiteY1-522" fmla="*/ 2178566 h 3221116"/>
              <a:gd name="connsiteX2-523" fmla="*/ 2664630 w 3221102"/>
              <a:gd name="connsiteY2-524" fmla="*/ 2175617 h 3221116"/>
              <a:gd name="connsiteX3-525" fmla="*/ 1477043 w 3221102"/>
              <a:gd name="connsiteY3-526" fmla="*/ 1144372 h 3221116"/>
              <a:gd name="connsiteX4-527" fmla="*/ 1409070 w 3221102"/>
              <a:gd name="connsiteY4-528" fmla="*/ 1159393 h 3221116"/>
              <a:gd name="connsiteX5-529" fmla="*/ 1152384 w 3221102"/>
              <a:gd name="connsiteY5-530" fmla="*/ 1703728 h 3221116"/>
              <a:gd name="connsiteX6-531" fmla="*/ 1514013 w 3221102"/>
              <a:gd name="connsiteY6-532" fmla="*/ 2152290 h 3221116"/>
              <a:gd name="connsiteX7-533" fmla="*/ 1850815 w 3221102"/>
              <a:gd name="connsiteY7-534" fmla="*/ 1654259 h 3221116"/>
              <a:gd name="connsiteX8-535" fmla="*/ 1830467 w 3221102"/>
              <a:gd name="connsiteY8-536" fmla="*/ 1515986 h 3221116"/>
              <a:gd name="connsiteX9-537" fmla="*/ 1477043 w 3221102"/>
              <a:gd name="connsiteY9-538" fmla="*/ 1144372 h 3221116"/>
              <a:gd name="connsiteX10-539" fmla="*/ 1651152 w 3221102"/>
              <a:gd name="connsiteY10-540" fmla="*/ 501 h 3221116"/>
              <a:gd name="connsiteX11-541" fmla="*/ 2580395 w 3221102"/>
              <a:gd name="connsiteY11-542" fmla="*/ 324821 h 3221116"/>
              <a:gd name="connsiteX12-543" fmla="*/ 3030464 w 3221102"/>
              <a:gd name="connsiteY12-544" fmla="*/ 2370314 h 3221116"/>
              <a:gd name="connsiteX13-545" fmla="*/ 2585849 w 3221102"/>
              <a:gd name="connsiteY13-546" fmla="*/ 2588887 h 3221116"/>
              <a:gd name="connsiteX14-547" fmla="*/ 1973374 w 3221102"/>
              <a:gd name="connsiteY14-548" fmla="*/ 2195096 h 3221116"/>
              <a:gd name="connsiteX15-549" fmla="*/ 1390827 w 3221102"/>
              <a:gd name="connsiteY15-550" fmla="*/ 2527630 h 3221116"/>
              <a:gd name="connsiteX16-551" fmla="*/ 783896 w 3221102"/>
              <a:gd name="connsiteY16-552" fmla="*/ 1665044 h 3221116"/>
              <a:gd name="connsiteX17-553" fmla="*/ 1268509 w 3221102"/>
              <a:gd name="connsiteY17-554" fmla="*/ 819983 h 3221116"/>
              <a:gd name="connsiteX18-555" fmla="*/ 1328805 w 3221102"/>
              <a:gd name="connsiteY18-556" fmla="*/ 807930 h 3221116"/>
              <a:gd name="connsiteX19-557" fmla="*/ 1390827 w 3221102"/>
              <a:gd name="connsiteY19-558" fmla="*/ 802457 h 3221116"/>
              <a:gd name="connsiteX20-559" fmla="*/ 1462242 w 3221102"/>
              <a:gd name="connsiteY20-560" fmla="*/ 801708 h 3221116"/>
              <a:gd name="connsiteX21-561" fmla="*/ 1956122 w 3221102"/>
              <a:gd name="connsiteY21-562" fmla="*/ 1110076 h 3221116"/>
              <a:gd name="connsiteX22-563" fmla="*/ 1973374 w 3221102"/>
              <a:gd name="connsiteY22-564" fmla="*/ 875315 h 3221116"/>
              <a:gd name="connsiteX23-565" fmla="*/ 2333414 w 3221102"/>
              <a:gd name="connsiteY23-566" fmla="*/ 875315 h 3221116"/>
              <a:gd name="connsiteX24-567" fmla="*/ 2324788 w 3221102"/>
              <a:gd name="connsiteY24-568" fmla="*/ 2054049 h 3221116"/>
              <a:gd name="connsiteX25-569" fmla="*/ 2661746 w 3221102"/>
              <a:gd name="connsiteY25-570" fmla="*/ 2179658 h 3221116"/>
              <a:gd name="connsiteX26-571" fmla="*/ 2691046 w 3221102"/>
              <a:gd name="connsiteY26-572" fmla="*/ 2188689 h 3221116"/>
              <a:gd name="connsiteX27-573" fmla="*/ 2667011 w 3221102"/>
              <a:gd name="connsiteY27-574" fmla="*/ 2175828 h 3221116"/>
              <a:gd name="connsiteX28-575" fmla="*/ 2332141 w 3221102"/>
              <a:gd name="connsiteY28-576" fmla="*/ 653899 h 3221116"/>
              <a:gd name="connsiteX29-577" fmla="*/ 776764 w 3221102"/>
              <a:gd name="connsiteY29-578" fmla="*/ 749845 h 3221116"/>
              <a:gd name="connsiteX30-579" fmla="*/ 631487 w 3221102"/>
              <a:gd name="connsiteY30-580" fmla="*/ 2301392 h 3221116"/>
              <a:gd name="connsiteX31-581" fmla="*/ 2142017 w 3221102"/>
              <a:gd name="connsiteY31-582" fmla="*/ 2684410 h 3221116"/>
              <a:gd name="connsiteX32-583" fmla="*/ 2324866 w 3221102"/>
              <a:gd name="connsiteY32-584" fmla="*/ 3053856 h 3221116"/>
              <a:gd name="connsiteX33-585" fmla="*/ 294693 w 3221102"/>
              <a:gd name="connsiteY33-586" fmla="*/ 2539075 h 3221116"/>
              <a:gd name="connsiteX34-587" fmla="*/ 489947 w 3221102"/>
              <a:gd name="connsiteY34-588" fmla="*/ 453774 h 3221116"/>
              <a:gd name="connsiteX35-589" fmla="*/ 1651152 w 3221102"/>
              <a:gd name="connsiteY35-590" fmla="*/ 501 h 3221116"/>
              <a:gd name="connsiteX0-591" fmla="*/ 2664630 w 3221102"/>
              <a:gd name="connsiteY0-592" fmla="*/ 2175617 h 3221116"/>
              <a:gd name="connsiteX1-593" fmla="*/ 2658205 w 3221102"/>
              <a:gd name="connsiteY1-594" fmla="*/ 2178566 h 3221116"/>
              <a:gd name="connsiteX2-595" fmla="*/ 2664630 w 3221102"/>
              <a:gd name="connsiteY2-596" fmla="*/ 2175617 h 3221116"/>
              <a:gd name="connsiteX3-597" fmla="*/ 1477043 w 3221102"/>
              <a:gd name="connsiteY3-598" fmla="*/ 1144372 h 3221116"/>
              <a:gd name="connsiteX4-599" fmla="*/ 1409070 w 3221102"/>
              <a:gd name="connsiteY4-600" fmla="*/ 1159393 h 3221116"/>
              <a:gd name="connsiteX5-601" fmla="*/ 1152384 w 3221102"/>
              <a:gd name="connsiteY5-602" fmla="*/ 1703728 h 3221116"/>
              <a:gd name="connsiteX6-603" fmla="*/ 1514013 w 3221102"/>
              <a:gd name="connsiteY6-604" fmla="*/ 2152290 h 3221116"/>
              <a:gd name="connsiteX7-605" fmla="*/ 1850815 w 3221102"/>
              <a:gd name="connsiteY7-606" fmla="*/ 1654259 h 3221116"/>
              <a:gd name="connsiteX8-607" fmla="*/ 1830467 w 3221102"/>
              <a:gd name="connsiteY8-608" fmla="*/ 1515986 h 3221116"/>
              <a:gd name="connsiteX9-609" fmla="*/ 1477043 w 3221102"/>
              <a:gd name="connsiteY9-610" fmla="*/ 1144372 h 3221116"/>
              <a:gd name="connsiteX10-611" fmla="*/ 1651152 w 3221102"/>
              <a:gd name="connsiteY10-612" fmla="*/ 501 h 3221116"/>
              <a:gd name="connsiteX11-613" fmla="*/ 2580395 w 3221102"/>
              <a:gd name="connsiteY11-614" fmla="*/ 324821 h 3221116"/>
              <a:gd name="connsiteX12-615" fmla="*/ 3030464 w 3221102"/>
              <a:gd name="connsiteY12-616" fmla="*/ 2370314 h 3221116"/>
              <a:gd name="connsiteX13-617" fmla="*/ 2585849 w 3221102"/>
              <a:gd name="connsiteY13-618" fmla="*/ 2588887 h 3221116"/>
              <a:gd name="connsiteX14-619" fmla="*/ 1973374 w 3221102"/>
              <a:gd name="connsiteY14-620" fmla="*/ 2195096 h 3221116"/>
              <a:gd name="connsiteX15-621" fmla="*/ 1390827 w 3221102"/>
              <a:gd name="connsiteY15-622" fmla="*/ 2527630 h 3221116"/>
              <a:gd name="connsiteX16-623" fmla="*/ 783896 w 3221102"/>
              <a:gd name="connsiteY16-624" fmla="*/ 1665044 h 3221116"/>
              <a:gd name="connsiteX17-625" fmla="*/ 1268509 w 3221102"/>
              <a:gd name="connsiteY17-626" fmla="*/ 819983 h 3221116"/>
              <a:gd name="connsiteX18-627" fmla="*/ 1328805 w 3221102"/>
              <a:gd name="connsiteY18-628" fmla="*/ 807930 h 3221116"/>
              <a:gd name="connsiteX19-629" fmla="*/ 1390827 w 3221102"/>
              <a:gd name="connsiteY19-630" fmla="*/ 802457 h 3221116"/>
              <a:gd name="connsiteX20-631" fmla="*/ 1462242 w 3221102"/>
              <a:gd name="connsiteY20-632" fmla="*/ 801708 h 3221116"/>
              <a:gd name="connsiteX21-633" fmla="*/ 1956122 w 3221102"/>
              <a:gd name="connsiteY21-634" fmla="*/ 1110076 h 3221116"/>
              <a:gd name="connsiteX22-635" fmla="*/ 1973374 w 3221102"/>
              <a:gd name="connsiteY22-636" fmla="*/ 875315 h 3221116"/>
              <a:gd name="connsiteX23-637" fmla="*/ 2333414 w 3221102"/>
              <a:gd name="connsiteY23-638" fmla="*/ 875315 h 3221116"/>
              <a:gd name="connsiteX24-639" fmla="*/ 2324788 w 3221102"/>
              <a:gd name="connsiteY24-640" fmla="*/ 2054049 h 3221116"/>
              <a:gd name="connsiteX25-641" fmla="*/ 2661746 w 3221102"/>
              <a:gd name="connsiteY25-642" fmla="*/ 2179658 h 3221116"/>
              <a:gd name="connsiteX26-643" fmla="*/ 2691046 w 3221102"/>
              <a:gd name="connsiteY26-644" fmla="*/ 2188689 h 3221116"/>
              <a:gd name="connsiteX27-645" fmla="*/ 2667011 w 3221102"/>
              <a:gd name="connsiteY27-646" fmla="*/ 2175828 h 3221116"/>
              <a:gd name="connsiteX28-647" fmla="*/ 2332141 w 3221102"/>
              <a:gd name="connsiteY28-648" fmla="*/ 653899 h 3221116"/>
              <a:gd name="connsiteX29-649" fmla="*/ 776764 w 3221102"/>
              <a:gd name="connsiteY29-650" fmla="*/ 749845 h 3221116"/>
              <a:gd name="connsiteX30-651" fmla="*/ 631487 w 3221102"/>
              <a:gd name="connsiteY30-652" fmla="*/ 2301392 h 3221116"/>
              <a:gd name="connsiteX31-653" fmla="*/ 2142017 w 3221102"/>
              <a:gd name="connsiteY31-654" fmla="*/ 2684410 h 3221116"/>
              <a:gd name="connsiteX32-655" fmla="*/ 2324866 w 3221102"/>
              <a:gd name="connsiteY32-656" fmla="*/ 3053856 h 3221116"/>
              <a:gd name="connsiteX33-657" fmla="*/ 294693 w 3221102"/>
              <a:gd name="connsiteY33-658" fmla="*/ 2539075 h 3221116"/>
              <a:gd name="connsiteX34-659" fmla="*/ 489947 w 3221102"/>
              <a:gd name="connsiteY34-660" fmla="*/ 453774 h 3221116"/>
              <a:gd name="connsiteX35-661" fmla="*/ 1651152 w 3221102"/>
              <a:gd name="connsiteY35-662" fmla="*/ 501 h 3221116"/>
              <a:gd name="connsiteX0-663" fmla="*/ 2664630 w 3221102"/>
              <a:gd name="connsiteY0-664" fmla="*/ 2175617 h 3221116"/>
              <a:gd name="connsiteX1-665" fmla="*/ 2658205 w 3221102"/>
              <a:gd name="connsiteY1-666" fmla="*/ 2178566 h 3221116"/>
              <a:gd name="connsiteX2-667" fmla="*/ 2664630 w 3221102"/>
              <a:gd name="connsiteY2-668" fmla="*/ 2175617 h 3221116"/>
              <a:gd name="connsiteX3-669" fmla="*/ 1477043 w 3221102"/>
              <a:gd name="connsiteY3-670" fmla="*/ 1144372 h 3221116"/>
              <a:gd name="connsiteX4-671" fmla="*/ 1409070 w 3221102"/>
              <a:gd name="connsiteY4-672" fmla="*/ 1159393 h 3221116"/>
              <a:gd name="connsiteX5-673" fmla="*/ 1152384 w 3221102"/>
              <a:gd name="connsiteY5-674" fmla="*/ 1703728 h 3221116"/>
              <a:gd name="connsiteX6-675" fmla="*/ 1514013 w 3221102"/>
              <a:gd name="connsiteY6-676" fmla="*/ 2152290 h 3221116"/>
              <a:gd name="connsiteX7-677" fmla="*/ 1850815 w 3221102"/>
              <a:gd name="connsiteY7-678" fmla="*/ 1654259 h 3221116"/>
              <a:gd name="connsiteX8-679" fmla="*/ 1830467 w 3221102"/>
              <a:gd name="connsiteY8-680" fmla="*/ 1515986 h 3221116"/>
              <a:gd name="connsiteX9-681" fmla="*/ 1477043 w 3221102"/>
              <a:gd name="connsiteY9-682" fmla="*/ 1144372 h 3221116"/>
              <a:gd name="connsiteX10-683" fmla="*/ 1651152 w 3221102"/>
              <a:gd name="connsiteY10-684" fmla="*/ 501 h 3221116"/>
              <a:gd name="connsiteX11-685" fmla="*/ 2580395 w 3221102"/>
              <a:gd name="connsiteY11-686" fmla="*/ 324821 h 3221116"/>
              <a:gd name="connsiteX12-687" fmla="*/ 3030464 w 3221102"/>
              <a:gd name="connsiteY12-688" fmla="*/ 2370314 h 3221116"/>
              <a:gd name="connsiteX13-689" fmla="*/ 2585849 w 3221102"/>
              <a:gd name="connsiteY13-690" fmla="*/ 2588887 h 3221116"/>
              <a:gd name="connsiteX14-691" fmla="*/ 1973374 w 3221102"/>
              <a:gd name="connsiteY14-692" fmla="*/ 2195096 h 3221116"/>
              <a:gd name="connsiteX15-693" fmla="*/ 1390827 w 3221102"/>
              <a:gd name="connsiteY15-694" fmla="*/ 2527630 h 3221116"/>
              <a:gd name="connsiteX16-695" fmla="*/ 783896 w 3221102"/>
              <a:gd name="connsiteY16-696" fmla="*/ 1665044 h 3221116"/>
              <a:gd name="connsiteX17-697" fmla="*/ 1268509 w 3221102"/>
              <a:gd name="connsiteY17-698" fmla="*/ 819983 h 3221116"/>
              <a:gd name="connsiteX18-699" fmla="*/ 1328805 w 3221102"/>
              <a:gd name="connsiteY18-700" fmla="*/ 807930 h 3221116"/>
              <a:gd name="connsiteX19-701" fmla="*/ 1390827 w 3221102"/>
              <a:gd name="connsiteY19-702" fmla="*/ 802457 h 3221116"/>
              <a:gd name="connsiteX20-703" fmla="*/ 1462242 w 3221102"/>
              <a:gd name="connsiteY20-704" fmla="*/ 801708 h 3221116"/>
              <a:gd name="connsiteX21-705" fmla="*/ 1956122 w 3221102"/>
              <a:gd name="connsiteY21-706" fmla="*/ 1110076 h 3221116"/>
              <a:gd name="connsiteX22-707" fmla="*/ 1973374 w 3221102"/>
              <a:gd name="connsiteY22-708" fmla="*/ 875315 h 3221116"/>
              <a:gd name="connsiteX23-709" fmla="*/ 2333414 w 3221102"/>
              <a:gd name="connsiteY23-710" fmla="*/ 875315 h 3221116"/>
              <a:gd name="connsiteX24-711" fmla="*/ 2324788 w 3221102"/>
              <a:gd name="connsiteY24-712" fmla="*/ 2054049 h 3221116"/>
              <a:gd name="connsiteX25-713" fmla="*/ 2661746 w 3221102"/>
              <a:gd name="connsiteY25-714" fmla="*/ 2179658 h 3221116"/>
              <a:gd name="connsiteX26-715" fmla="*/ 2691046 w 3221102"/>
              <a:gd name="connsiteY26-716" fmla="*/ 2188689 h 3221116"/>
              <a:gd name="connsiteX27-717" fmla="*/ 2667011 w 3221102"/>
              <a:gd name="connsiteY27-718" fmla="*/ 2175828 h 3221116"/>
              <a:gd name="connsiteX28-719" fmla="*/ 2332141 w 3221102"/>
              <a:gd name="connsiteY28-720" fmla="*/ 653899 h 3221116"/>
              <a:gd name="connsiteX29-721" fmla="*/ 776764 w 3221102"/>
              <a:gd name="connsiteY29-722" fmla="*/ 749845 h 3221116"/>
              <a:gd name="connsiteX30-723" fmla="*/ 631487 w 3221102"/>
              <a:gd name="connsiteY30-724" fmla="*/ 2301392 h 3221116"/>
              <a:gd name="connsiteX31-725" fmla="*/ 2142017 w 3221102"/>
              <a:gd name="connsiteY31-726" fmla="*/ 2684410 h 3221116"/>
              <a:gd name="connsiteX32-727" fmla="*/ 2324866 w 3221102"/>
              <a:gd name="connsiteY32-728" fmla="*/ 3053856 h 3221116"/>
              <a:gd name="connsiteX33-729" fmla="*/ 294693 w 3221102"/>
              <a:gd name="connsiteY33-730" fmla="*/ 2539075 h 3221116"/>
              <a:gd name="connsiteX34-731" fmla="*/ 489947 w 3221102"/>
              <a:gd name="connsiteY34-732" fmla="*/ 453774 h 3221116"/>
              <a:gd name="connsiteX35-733" fmla="*/ 1651152 w 3221102"/>
              <a:gd name="connsiteY35-734" fmla="*/ 501 h 3221116"/>
              <a:gd name="connsiteX0-735" fmla="*/ 2664630 w 3221102"/>
              <a:gd name="connsiteY0-736" fmla="*/ 2175617 h 3221116"/>
              <a:gd name="connsiteX1-737" fmla="*/ 2658205 w 3221102"/>
              <a:gd name="connsiteY1-738" fmla="*/ 2178566 h 3221116"/>
              <a:gd name="connsiteX2-739" fmla="*/ 2664630 w 3221102"/>
              <a:gd name="connsiteY2-740" fmla="*/ 2175617 h 3221116"/>
              <a:gd name="connsiteX3-741" fmla="*/ 1477043 w 3221102"/>
              <a:gd name="connsiteY3-742" fmla="*/ 1144372 h 3221116"/>
              <a:gd name="connsiteX4-743" fmla="*/ 1409070 w 3221102"/>
              <a:gd name="connsiteY4-744" fmla="*/ 1159393 h 3221116"/>
              <a:gd name="connsiteX5-745" fmla="*/ 1152384 w 3221102"/>
              <a:gd name="connsiteY5-746" fmla="*/ 1703728 h 3221116"/>
              <a:gd name="connsiteX6-747" fmla="*/ 1514013 w 3221102"/>
              <a:gd name="connsiteY6-748" fmla="*/ 2152290 h 3221116"/>
              <a:gd name="connsiteX7-749" fmla="*/ 1850815 w 3221102"/>
              <a:gd name="connsiteY7-750" fmla="*/ 1654259 h 3221116"/>
              <a:gd name="connsiteX8-751" fmla="*/ 1830467 w 3221102"/>
              <a:gd name="connsiteY8-752" fmla="*/ 1515986 h 3221116"/>
              <a:gd name="connsiteX9-753" fmla="*/ 1477043 w 3221102"/>
              <a:gd name="connsiteY9-754" fmla="*/ 1144372 h 3221116"/>
              <a:gd name="connsiteX10-755" fmla="*/ 1651152 w 3221102"/>
              <a:gd name="connsiteY10-756" fmla="*/ 501 h 3221116"/>
              <a:gd name="connsiteX11-757" fmla="*/ 2580395 w 3221102"/>
              <a:gd name="connsiteY11-758" fmla="*/ 324821 h 3221116"/>
              <a:gd name="connsiteX12-759" fmla="*/ 3030464 w 3221102"/>
              <a:gd name="connsiteY12-760" fmla="*/ 2370314 h 3221116"/>
              <a:gd name="connsiteX13-761" fmla="*/ 2585849 w 3221102"/>
              <a:gd name="connsiteY13-762" fmla="*/ 2588887 h 3221116"/>
              <a:gd name="connsiteX14-763" fmla="*/ 1973374 w 3221102"/>
              <a:gd name="connsiteY14-764" fmla="*/ 2195096 h 3221116"/>
              <a:gd name="connsiteX15-765" fmla="*/ 1390827 w 3221102"/>
              <a:gd name="connsiteY15-766" fmla="*/ 2527630 h 3221116"/>
              <a:gd name="connsiteX16-767" fmla="*/ 783896 w 3221102"/>
              <a:gd name="connsiteY16-768" fmla="*/ 1665044 h 3221116"/>
              <a:gd name="connsiteX17-769" fmla="*/ 1268509 w 3221102"/>
              <a:gd name="connsiteY17-770" fmla="*/ 819983 h 3221116"/>
              <a:gd name="connsiteX18-771" fmla="*/ 1328805 w 3221102"/>
              <a:gd name="connsiteY18-772" fmla="*/ 807930 h 3221116"/>
              <a:gd name="connsiteX19-773" fmla="*/ 1390827 w 3221102"/>
              <a:gd name="connsiteY19-774" fmla="*/ 802457 h 3221116"/>
              <a:gd name="connsiteX20-775" fmla="*/ 1462242 w 3221102"/>
              <a:gd name="connsiteY20-776" fmla="*/ 801708 h 3221116"/>
              <a:gd name="connsiteX21-777" fmla="*/ 1956122 w 3221102"/>
              <a:gd name="connsiteY21-778" fmla="*/ 1110076 h 3221116"/>
              <a:gd name="connsiteX22-779" fmla="*/ 1973374 w 3221102"/>
              <a:gd name="connsiteY22-780" fmla="*/ 875315 h 3221116"/>
              <a:gd name="connsiteX23-781" fmla="*/ 2333414 w 3221102"/>
              <a:gd name="connsiteY23-782" fmla="*/ 875315 h 3221116"/>
              <a:gd name="connsiteX24-783" fmla="*/ 2324788 w 3221102"/>
              <a:gd name="connsiteY24-784" fmla="*/ 2054049 h 3221116"/>
              <a:gd name="connsiteX25-785" fmla="*/ 2661746 w 3221102"/>
              <a:gd name="connsiteY25-786" fmla="*/ 2179658 h 3221116"/>
              <a:gd name="connsiteX26-787" fmla="*/ 2691046 w 3221102"/>
              <a:gd name="connsiteY26-788" fmla="*/ 2188689 h 3221116"/>
              <a:gd name="connsiteX27-789" fmla="*/ 2667011 w 3221102"/>
              <a:gd name="connsiteY27-790" fmla="*/ 2175828 h 3221116"/>
              <a:gd name="connsiteX28-791" fmla="*/ 2332141 w 3221102"/>
              <a:gd name="connsiteY28-792" fmla="*/ 653899 h 3221116"/>
              <a:gd name="connsiteX29-793" fmla="*/ 776764 w 3221102"/>
              <a:gd name="connsiteY29-794" fmla="*/ 749845 h 3221116"/>
              <a:gd name="connsiteX30-795" fmla="*/ 631487 w 3221102"/>
              <a:gd name="connsiteY30-796" fmla="*/ 2301392 h 3221116"/>
              <a:gd name="connsiteX31-797" fmla="*/ 2142017 w 3221102"/>
              <a:gd name="connsiteY31-798" fmla="*/ 2684410 h 3221116"/>
              <a:gd name="connsiteX32-799" fmla="*/ 2324866 w 3221102"/>
              <a:gd name="connsiteY32-800" fmla="*/ 3053856 h 3221116"/>
              <a:gd name="connsiteX33-801" fmla="*/ 294693 w 3221102"/>
              <a:gd name="connsiteY33-802" fmla="*/ 2539075 h 3221116"/>
              <a:gd name="connsiteX34-803" fmla="*/ 489947 w 3221102"/>
              <a:gd name="connsiteY34-804" fmla="*/ 453774 h 3221116"/>
              <a:gd name="connsiteX35-805" fmla="*/ 1651152 w 3221102"/>
              <a:gd name="connsiteY35-806" fmla="*/ 501 h 3221116"/>
              <a:gd name="connsiteX0-807" fmla="*/ 2664630 w 3151233"/>
              <a:gd name="connsiteY0-808" fmla="*/ 2175617 h 3221116"/>
              <a:gd name="connsiteX1-809" fmla="*/ 2658205 w 3151233"/>
              <a:gd name="connsiteY1-810" fmla="*/ 2178566 h 3221116"/>
              <a:gd name="connsiteX2-811" fmla="*/ 2664630 w 3151233"/>
              <a:gd name="connsiteY2-812" fmla="*/ 2175617 h 3221116"/>
              <a:gd name="connsiteX3-813" fmla="*/ 1477043 w 3151233"/>
              <a:gd name="connsiteY3-814" fmla="*/ 1144372 h 3221116"/>
              <a:gd name="connsiteX4-815" fmla="*/ 1409070 w 3151233"/>
              <a:gd name="connsiteY4-816" fmla="*/ 1159393 h 3221116"/>
              <a:gd name="connsiteX5-817" fmla="*/ 1152384 w 3151233"/>
              <a:gd name="connsiteY5-818" fmla="*/ 1703728 h 3221116"/>
              <a:gd name="connsiteX6-819" fmla="*/ 1514013 w 3151233"/>
              <a:gd name="connsiteY6-820" fmla="*/ 2152290 h 3221116"/>
              <a:gd name="connsiteX7-821" fmla="*/ 1850815 w 3151233"/>
              <a:gd name="connsiteY7-822" fmla="*/ 1654259 h 3221116"/>
              <a:gd name="connsiteX8-823" fmla="*/ 1830467 w 3151233"/>
              <a:gd name="connsiteY8-824" fmla="*/ 1515986 h 3221116"/>
              <a:gd name="connsiteX9-825" fmla="*/ 1477043 w 3151233"/>
              <a:gd name="connsiteY9-826" fmla="*/ 1144372 h 3221116"/>
              <a:gd name="connsiteX10-827" fmla="*/ 1651152 w 3151233"/>
              <a:gd name="connsiteY10-828" fmla="*/ 501 h 3221116"/>
              <a:gd name="connsiteX11-829" fmla="*/ 2580395 w 3151233"/>
              <a:gd name="connsiteY11-830" fmla="*/ 324821 h 3221116"/>
              <a:gd name="connsiteX12-831" fmla="*/ 3030464 w 3151233"/>
              <a:gd name="connsiteY12-832" fmla="*/ 2249544 h 3221116"/>
              <a:gd name="connsiteX13-833" fmla="*/ 2585849 w 3151233"/>
              <a:gd name="connsiteY13-834" fmla="*/ 2588887 h 3221116"/>
              <a:gd name="connsiteX14-835" fmla="*/ 1973374 w 3151233"/>
              <a:gd name="connsiteY14-836" fmla="*/ 2195096 h 3221116"/>
              <a:gd name="connsiteX15-837" fmla="*/ 1390827 w 3151233"/>
              <a:gd name="connsiteY15-838" fmla="*/ 2527630 h 3221116"/>
              <a:gd name="connsiteX16-839" fmla="*/ 783896 w 3151233"/>
              <a:gd name="connsiteY16-840" fmla="*/ 1665044 h 3221116"/>
              <a:gd name="connsiteX17-841" fmla="*/ 1268509 w 3151233"/>
              <a:gd name="connsiteY17-842" fmla="*/ 819983 h 3221116"/>
              <a:gd name="connsiteX18-843" fmla="*/ 1328805 w 3151233"/>
              <a:gd name="connsiteY18-844" fmla="*/ 807930 h 3221116"/>
              <a:gd name="connsiteX19-845" fmla="*/ 1390827 w 3151233"/>
              <a:gd name="connsiteY19-846" fmla="*/ 802457 h 3221116"/>
              <a:gd name="connsiteX20-847" fmla="*/ 1462242 w 3151233"/>
              <a:gd name="connsiteY20-848" fmla="*/ 801708 h 3221116"/>
              <a:gd name="connsiteX21-849" fmla="*/ 1956122 w 3151233"/>
              <a:gd name="connsiteY21-850" fmla="*/ 1110076 h 3221116"/>
              <a:gd name="connsiteX22-851" fmla="*/ 1973374 w 3151233"/>
              <a:gd name="connsiteY22-852" fmla="*/ 875315 h 3221116"/>
              <a:gd name="connsiteX23-853" fmla="*/ 2333414 w 3151233"/>
              <a:gd name="connsiteY23-854" fmla="*/ 875315 h 3221116"/>
              <a:gd name="connsiteX24-855" fmla="*/ 2324788 w 3151233"/>
              <a:gd name="connsiteY24-856" fmla="*/ 2054049 h 3221116"/>
              <a:gd name="connsiteX25-857" fmla="*/ 2661746 w 3151233"/>
              <a:gd name="connsiteY25-858" fmla="*/ 2179658 h 3221116"/>
              <a:gd name="connsiteX26-859" fmla="*/ 2691046 w 3151233"/>
              <a:gd name="connsiteY26-860" fmla="*/ 2188689 h 3221116"/>
              <a:gd name="connsiteX27-861" fmla="*/ 2667011 w 3151233"/>
              <a:gd name="connsiteY27-862" fmla="*/ 2175828 h 3221116"/>
              <a:gd name="connsiteX28-863" fmla="*/ 2332141 w 3151233"/>
              <a:gd name="connsiteY28-864" fmla="*/ 653899 h 3221116"/>
              <a:gd name="connsiteX29-865" fmla="*/ 776764 w 3151233"/>
              <a:gd name="connsiteY29-866" fmla="*/ 749845 h 3221116"/>
              <a:gd name="connsiteX30-867" fmla="*/ 631487 w 3151233"/>
              <a:gd name="connsiteY30-868" fmla="*/ 2301392 h 3221116"/>
              <a:gd name="connsiteX31-869" fmla="*/ 2142017 w 3151233"/>
              <a:gd name="connsiteY31-870" fmla="*/ 2684410 h 3221116"/>
              <a:gd name="connsiteX32-871" fmla="*/ 2324866 w 3151233"/>
              <a:gd name="connsiteY32-872" fmla="*/ 3053856 h 3221116"/>
              <a:gd name="connsiteX33-873" fmla="*/ 294693 w 3151233"/>
              <a:gd name="connsiteY33-874" fmla="*/ 2539075 h 3221116"/>
              <a:gd name="connsiteX34-875" fmla="*/ 489947 w 3151233"/>
              <a:gd name="connsiteY34-876" fmla="*/ 453774 h 3221116"/>
              <a:gd name="connsiteX35-877" fmla="*/ 1651152 w 3151233"/>
              <a:gd name="connsiteY35-878" fmla="*/ 501 h 3221116"/>
              <a:gd name="connsiteX0-879" fmla="*/ 2664630 w 3161851"/>
              <a:gd name="connsiteY0-880" fmla="*/ 2175617 h 3221116"/>
              <a:gd name="connsiteX1-881" fmla="*/ 2658205 w 3161851"/>
              <a:gd name="connsiteY1-882" fmla="*/ 2178566 h 3221116"/>
              <a:gd name="connsiteX2-883" fmla="*/ 2664630 w 3161851"/>
              <a:gd name="connsiteY2-884" fmla="*/ 2175617 h 3221116"/>
              <a:gd name="connsiteX3-885" fmla="*/ 1477043 w 3161851"/>
              <a:gd name="connsiteY3-886" fmla="*/ 1144372 h 3221116"/>
              <a:gd name="connsiteX4-887" fmla="*/ 1409070 w 3161851"/>
              <a:gd name="connsiteY4-888" fmla="*/ 1159393 h 3221116"/>
              <a:gd name="connsiteX5-889" fmla="*/ 1152384 w 3161851"/>
              <a:gd name="connsiteY5-890" fmla="*/ 1703728 h 3221116"/>
              <a:gd name="connsiteX6-891" fmla="*/ 1514013 w 3161851"/>
              <a:gd name="connsiteY6-892" fmla="*/ 2152290 h 3221116"/>
              <a:gd name="connsiteX7-893" fmla="*/ 1850815 w 3161851"/>
              <a:gd name="connsiteY7-894" fmla="*/ 1654259 h 3221116"/>
              <a:gd name="connsiteX8-895" fmla="*/ 1830467 w 3161851"/>
              <a:gd name="connsiteY8-896" fmla="*/ 1515986 h 3221116"/>
              <a:gd name="connsiteX9-897" fmla="*/ 1477043 w 3161851"/>
              <a:gd name="connsiteY9-898" fmla="*/ 1144372 h 3221116"/>
              <a:gd name="connsiteX10-899" fmla="*/ 1651152 w 3161851"/>
              <a:gd name="connsiteY10-900" fmla="*/ 501 h 3221116"/>
              <a:gd name="connsiteX11-901" fmla="*/ 2580395 w 3161851"/>
              <a:gd name="connsiteY11-902" fmla="*/ 324821 h 3221116"/>
              <a:gd name="connsiteX12-903" fmla="*/ 3030464 w 3161851"/>
              <a:gd name="connsiteY12-904" fmla="*/ 2249544 h 3221116"/>
              <a:gd name="connsiteX13-905" fmla="*/ 2585849 w 3161851"/>
              <a:gd name="connsiteY13-906" fmla="*/ 2588887 h 3221116"/>
              <a:gd name="connsiteX14-907" fmla="*/ 1973374 w 3161851"/>
              <a:gd name="connsiteY14-908" fmla="*/ 2195096 h 3221116"/>
              <a:gd name="connsiteX15-909" fmla="*/ 1390827 w 3161851"/>
              <a:gd name="connsiteY15-910" fmla="*/ 2527630 h 3221116"/>
              <a:gd name="connsiteX16-911" fmla="*/ 783896 w 3161851"/>
              <a:gd name="connsiteY16-912" fmla="*/ 1665044 h 3221116"/>
              <a:gd name="connsiteX17-913" fmla="*/ 1268509 w 3161851"/>
              <a:gd name="connsiteY17-914" fmla="*/ 819983 h 3221116"/>
              <a:gd name="connsiteX18-915" fmla="*/ 1328805 w 3161851"/>
              <a:gd name="connsiteY18-916" fmla="*/ 807930 h 3221116"/>
              <a:gd name="connsiteX19-917" fmla="*/ 1390827 w 3161851"/>
              <a:gd name="connsiteY19-918" fmla="*/ 802457 h 3221116"/>
              <a:gd name="connsiteX20-919" fmla="*/ 1462242 w 3161851"/>
              <a:gd name="connsiteY20-920" fmla="*/ 801708 h 3221116"/>
              <a:gd name="connsiteX21-921" fmla="*/ 1956122 w 3161851"/>
              <a:gd name="connsiteY21-922" fmla="*/ 1110076 h 3221116"/>
              <a:gd name="connsiteX22-923" fmla="*/ 1973374 w 3161851"/>
              <a:gd name="connsiteY22-924" fmla="*/ 875315 h 3221116"/>
              <a:gd name="connsiteX23-925" fmla="*/ 2333414 w 3161851"/>
              <a:gd name="connsiteY23-926" fmla="*/ 875315 h 3221116"/>
              <a:gd name="connsiteX24-927" fmla="*/ 2324788 w 3161851"/>
              <a:gd name="connsiteY24-928" fmla="*/ 2054049 h 3221116"/>
              <a:gd name="connsiteX25-929" fmla="*/ 2661746 w 3161851"/>
              <a:gd name="connsiteY25-930" fmla="*/ 2179658 h 3221116"/>
              <a:gd name="connsiteX26-931" fmla="*/ 2691046 w 3161851"/>
              <a:gd name="connsiteY26-932" fmla="*/ 2188689 h 3221116"/>
              <a:gd name="connsiteX27-933" fmla="*/ 2667011 w 3161851"/>
              <a:gd name="connsiteY27-934" fmla="*/ 2175828 h 3221116"/>
              <a:gd name="connsiteX28-935" fmla="*/ 2332141 w 3161851"/>
              <a:gd name="connsiteY28-936" fmla="*/ 653899 h 3221116"/>
              <a:gd name="connsiteX29-937" fmla="*/ 776764 w 3161851"/>
              <a:gd name="connsiteY29-938" fmla="*/ 749845 h 3221116"/>
              <a:gd name="connsiteX30-939" fmla="*/ 631487 w 3161851"/>
              <a:gd name="connsiteY30-940" fmla="*/ 2301392 h 3221116"/>
              <a:gd name="connsiteX31-941" fmla="*/ 2142017 w 3161851"/>
              <a:gd name="connsiteY31-942" fmla="*/ 2684410 h 3221116"/>
              <a:gd name="connsiteX32-943" fmla="*/ 2324866 w 3161851"/>
              <a:gd name="connsiteY32-944" fmla="*/ 3053856 h 3221116"/>
              <a:gd name="connsiteX33-945" fmla="*/ 294693 w 3161851"/>
              <a:gd name="connsiteY33-946" fmla="*/ 2539075 h 3221116"/>
              <a:gd name="connsiteX34-947" fmla="*/ 489947 w 3161851"/>
              <a:gd name="connsiteY34-948" fmla="*/ 453774 h 3221116"/>
              <a:gd name="connsiteX35-949" fmla="*/ 1651152 w 3161851"/>
              <a:gd name="connsiteY35-950" fmla="*/ 501 h 3221116"/>
              <a:gd name="connsiteX0-951" fmla="*/ 2664630 w 3182629"/>
              <a:gd name="connsiteY0-952" fmla="*/ 2175617 h 3221116"/>
              <a:gd name="connsiteX1-953" fmla="*/ 2658205 w 3182629"/>
              <a:gd name="connsiteY1-954" fmla="*/ 2178566 h 3221116"/>
              <a:gd name="connsiteX2-955" fmla="*/ 2664630 w 3182629"/>
              <a:gd name="connsiteY2-956" fmla="*/ 2175617 h 3221116"/>
              <a:gd name="connsiteX3-957" fmla="*/ 1477043 w 3182629"/>
              <a:gd name="connsiteY3-958" fmla="*/ 1144372 h 3221116"/>
              <a:gd name="connsiteX4-959" fmla="*/ 1409070 w 3182629"/>
              <a:gd name="connsiteY4-960" fmla="*/ 1159393 h 3221116"/>
              <a:gd name="connsiteX5-961" fmla="*/ 1152384 w 3182629"/>
              <a:gd name="connsiteY5-962" fmla="*/ 1703728 h 3221116"/>
              <a:gd name="connsiteX6-963" fmla="*/ 1514013 w 3182629"/>
              <a:gd name="connsiteY6-964" fmla="*/ 2152290 h 3221116"/>
              <a:gd name="connsiteX7-965" fmla="*/ 1850815 w 3182629"/>
              <a:gd name="connsiteY7-966" fmla="*/ 1654259 h 3221116"/>
              <a:gd name="connsiteX8-967" fmla="*/ 1830467 w 3182629"/>
              <a:gd name="connsiteY8-968" fmla="*/ 1515986 h 3221116"/>
              <a:gd name="connsiteX9-969" fmla="*/ 1477043 w 3182629"/>
              <a:gd name="connsiteY9-970" fmla="*/ 1144372 h 3221116"/>
              <a:gd name="connsiteX10-971" fmla="*/ 1651152 w 3182629"/>
              <a:gd name="connsiteY10-972" fmla="*/ 501 h 3221116"/>
              <a:gd name="connsiteX11-973" fmla="*/ 2580395 w 3182629"/>
              <a:gd name="connsiteY11-974" fmla="*/ 324821 h 3221116"/>
              <a:gd name="connsiteX12-975" fmla="*/ 3030464 w 3182629"/>
              <a:gd name="connsiteY12-976" fmla="*/ 2249544 h 3221116"/>
              <a:gd name="connsiteX13-977" fmla="*/ 2585849 w 3182629"/>
              <a:gd name="connsiteY13-978" fmla="*/ 2588887 h 3221116"/>
              <a:gd name="connsiteX14-979" fmla="*/ 1973374 w 3182629"/>
              <a:gd name="connsiteY14-980" fmla="*/ 2195096 h 3221116"/>
              <a:gd name="connsiteX15-981" fmla="*/ 1390827 w 3182629"/>
              <a:gd name="connsiteY15-982" fmla="*/ 2527630 h 3221116"/>
              <a:gd name="connsiteX16-983" fmla="*/ 783896 w 3182629"/>
              <a:gd name="connsiteY16-984" fmla="*/ 1665044 h 3221116"/>
              <a:gd name="connsiteX17-985" fmla="*/ 1268509 w 3182629"/>
              <a:gd name="connsiteY17-986" fmla="*/ 819983 h 3221116"/>
              <a:gd name="connsiteX18-987" fmla="*/ 1328805 w 3182629"/>
              <a:gd name="connsiteY18-988" fmla="*/ 807930 h 3221116"/>
              <a:gd name="connsiteX19-989" fmla="*/ 1390827 w 3182629"/>
              <a:gd name="connsiteY19-990" fmla="*/ 802457 h 3221116"/>
              <a:gd name="connsiteX20-991" fmla="*/ 1462242 w 3182629"/>
              <a:gd name="connsiteY20-992" fmla="*/ 801708 h 3221116"/>
              <a:gd name="connsiteX21-993" fmla="*/ 1956122 w 3182629"/>
              <a:gd name="connsiteY21-994" fmla="*/ 1110076 h 3221116"/>
              <a:gd name="connsiteX22-995" fmla="*/ 1973374 w 3182629"/>
              <a:gd name="connsiteY22-996" fmla="*/ 875315 h 3221116"/>
              <a:gd name="connsiteX23-997" fmla="*/ 2333414 w 3182629"/>
              <a:gd name="connsiteY23-998" fmla="*/ 875315 h 3221116"/>
              <a:gd name="connsiteX24-999" fmla="*/ 2324788 w 3182629"/>
              <a:gd name="connsiteY24-1000" fmla="*/ 2054049 h 3221116"/>
              <a:gd name="connsiteX25-1001" fmla="*/ 2661746 w 3182629"/>
              <a:gd name="connsiteY25-1002" fmla="*/ 2179658 h 3221116"/>
              <a:gd name="connsiteX26-1003" fmla="*/ 2691046 w 3182629"/>
              <a:gd name="connsiteY26-1004" fmla="*/ 2188689 h 3221116"/>
              <a:gd name="connsiteX27-1005" fmla="*/ 2667011 w 3182629"/>
              <a:gd name="connsiteY27-1006" fmla="*/ 2175828 h 3221116"/>
              <a:gd name="connsiteX28-1007" fmla="*/ 2332141 w 3182629"/>
              <a:gd name="connsiteY28-1008" fmla="*/ 653899 h 3221116"/>
              <a:gd name="connsiteX29-1009" fmla="*/ 776764 w 3182629"/>
              <a:gd name="connsiteY29-1010" fmla="*/ 749845 h 3221116"/>
              <a:gd name="connsiteX30-1011" fmla="*/ 631487 w 3182629"/>
              <a:gd name="connsiteY30-1012" fmla="*/ 2301392 h 3221116"/>
              <a:gd name="connsiteX31-1013" fmla="*/ 2142017 w 3182629"/>
              <a:gd name="connsiteY31-1014" fmla="*/ 2684410 h 3221116"/>
              <a:gd name="connsiteX32-1015" fmla="*/ 2324866 w 3182629"/>
              <a:gd name="connsiteY32-1016" fmla="*/ 3053856 h 3221116"/>
              <a:gd name="connsiteX33-1017" fmla="*/ 294693 w 3182629"/>
              <a:gd name="connsiteY33-1018" fmla="*/ 2539075 h 3221116"/>
              <a:gd name="connsiteX34-1019" fmla="*/ 489947 w 3182629"/>
              <a:gd name="connsiteY34-1020" fmla="*/ 453774 h 3221116"/>
              <a:gd name="connsiteX35-1021" fmla="*/ 1651152 w 3182629"/>
              <a:gd name="connsiteY35-1022" fmla="*/ 501 h 3221116"/>
              <a:gd name="connsiteX0-1023" fmla="*/ 2664630 w 3189723"/>
              <a:gd name="connsiteY0-1024" fmla="*/ 2175617 h 3221116"/>
              <a:gd name="connsiteX1-1025" fmla="*/ 2658205 w 3189723"/>
              <a:gd name="connsiteY1-1026" fmla="*/ 2178566 h 3221116"/>
              <a:gd name="connsiteX2-1027" fmla="*/ 2664630 w 3189723"/>
              <a:gd name="connsiteY2-1028" fmla="*/ 2175617 h 3221116"/>
              <a:gd name="connsiteX3-1029" fmla="*/ 1477043 w 3189723"/>
              <a:gd name="connsiteY3-1030" fmla="*/ 1144372 h 3221116"/>
              <a:gd name="connsiteX4-1031" fmla="*/ 1409070 w 3189723"/>
              <a:gd name="connsiteY4-1032" fmla="*/ 1159393 h 3221116"/>
              <a:gd name="connsiteX5-1033" fmla="*/ 1152384 w 3189723"/>
              <a:gd name="connsiteY5-1034" fmla="*/ 1703728 h 3221116"/>
              <a:gd name="connsiteX6-1035" fmla="*/ 1514013 w 3189723"/>
              <a:gd name="connsiteY6-1036" fmla="*/ 2152290 h 3221116"/>
              <a:gd name="connsiteX7-1037" fmla="*/ 1850815 w 3189723"/>
              <a:gd name="connsiteY7-1038" fmla="*/ 1654259 h 3221116"/>
              <a:gd name="connsiteX8-1039" fmla="*/ 1830467 w 3189723"/>
              <a:gd name="connsiteY8-1040" fmla="*/ 1515986 h 3221116"/>
              <a:gd name="connsiteX9-1041" fmla="*/ 1477043 w 3189723"/>
              <a:gd name="connsiteY9-1042" fmla="*/ 1144372 h 3221116"/>
              <a:gd name="connsiteX10-1043" fmla="*/ 1651152 w 3189723"/>
              <a:gd name="connsiteY10-1044" fmla="*/ 501 h 3221116"/>
              <a:gd name="connsiteX11-1045" fmla="*/ 2580395 w 3189723"/>
              <a:gd name="connsiteY11-1046" fmla="*/ 324821 h 3221116"/>
              <a:gd name="connsiteX12-1047" fmla="*/ 3030464 w 3189723"/>
              <a:gd name="connsiteY12-1048" fmla="*/ 2249544 h 3221116"/>
              <a:gd name="connsiteX13-1049" fmla="*/ 2585849 w 3189723"/>
              <a:gd name="connsiteY13-1050" fmla="*/ 2588887 h 3221116"/>
              <a:gd name="connsiteX14-1051" fmla="*/ 1973374 w 3189723"/>
              <a:gd name="connsiteY14-1052" fmla="*/ 2195096 h 3221116"/>
              <a:gd name="connsiteX15-1053" fmla="*/ 1390827 w 3189723"/>
              <a:gd name="connsiteY15-1054" fmla="*/ 2527630 h 3221116"/>
              <a:gd name="connsiteX16-1055" fmla="*/ 783896 w 3189723"/>
              <a:gd name="connsiteY16-1056" fmla="*/ 1665044 h 3221116"/>
              <a:gd name="connsiteX17-1057" fmla="*/ 1268509 w 3189723"/>
              <a:gd name="connsiteY17-1058" fmla="*/ 819983 h 3221116"/>
              <a:gd name="connsiteX18-1059" fmla="*/ 1328805 w 3189723"/>
              <a:gd name="connsiteY18-1060" fmla="*/ 807930 h 3221116"/>
              <a:gd name="connsiteX19-1061" fmla="*/ 1390827 w 3189723"/>
              <a:gd name="connsiteY19-1062" fmla="*/ 802457 h 3221116"/>
              <a:gd name="connsiteX20-1063" fmla="*/ 1462242 w 3189723"/>
              <a:gd name="connsiteY20-1064" fmla="*/ 801708 h 3221116"/>
              <a:gd name="connsiteX21-1065" fmla="*/ 1956122 w 3189723"/>
              <a:gd name="connsiteY21-1066" fmla="*/ 1110076 h 3221116"/>
              <a:gd name="connsiteX22-1067" fmla="*/ 1973374 w 3189723"/>
              <a:gd name="connsiteY22-1068" fmla="*/ 875315 h 3221116"/>
              <a:gd name="connsiteX23-1069" fmla="*/ 2333414 w 3189723"/>
              <a:gd name="connsiteY23-1070" fmla="*/ 875315 h 3221116"/>
              <a:gd name="connsiteX24-1071" fmla="*/ 2324788 w 3189723"/>
              <a:gd name="connsiteY24-1072" fmla="*/ 2054049 h 3221116"/>
              <a:gd name="connsiteX25-1073" fmla="*/ 2661746 w 3189723"/>
              <a:gd name="connsiteY25-1074" fmla="*/ 2179658 h 3221116"/>
              <a:gd name="connsiteX26-1075" fmla="*/ 2691046 w 3189723"/>
              <a:gd name="connsiteY26-1076" fmla="*/ 2188689 h 3221116"/>
              <a:gd name="connsiteX27-1077" fmla="*/ 2667011 w 3189723"/>
              <a:gd name="connsiteY27-1078" fmla="*/ 2175828 h 3221116"/>
              <a:gd name="connsiteX28-1079" fmla="*/ 2332141 w 3189723"/>
              <a:gd name="connsiteY28-1080" fmla="*/ 653899 h 3221116"/>
              <a:gd name="connsiteX29-1081" fmla="*/ 776764 w 3189723"/>
              <a:gd name="connsiteY29-1082" fmla="*/ 749845 h 3221116"/>
              <a:gd name="connsiteX30-1083" fmla="*/ 631487 w 3189723"/>
              <a:gd name="connsiteY30-1084" fmla="*/ 2301392 h 3221116"/>
              <a:gd name="connsiteX31-1085" fmla="*/ 2142017 w 3189723"/>
              <a:gd name="connsiteY31-1086" fmla="*/ 2684410 h 3221116"/>
              <a:gd name="connsiteX32-1087" fmla="*/ 2324866 w 3189723"/>
              <a:gd name="connsiteY32-1088" fmla="*/ 3053856 h 3221116"/>
              <a:gd name="connsiteX33-1089" fmla="*/ 294693 w 3189723"/>
              <a:gd name="connsiteY33-1090" fmla="*/ 2539075 h 3221116"/>
              <a:gd name="connsiteX34-1091" fmla="*/ 489947 w 3189723"/>
              <a:gd name="connsiteY34-1092" fmla="*/ 453774 h 3221116"/>
              <a:gd name="connsiteX35-1093" fmla="*/ 1651152 w 3189723"/>
              <a:gd name="connsiteY35-1094" fmla="*/ 501 h 32211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/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/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/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/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/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/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/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/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/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-1" fmla="*/ 795647 w 2149434"/>
              <a:gd name="connsiteY0-2" fmla="*/ 2933205 h 2933205"/>
              <a:gd name="connsiteX1-3" fmla="*/ 0 w 2149434"/>
              <a:gd name="connsiteY1-4" fmla="*/ 1531917 h 2933205"/>
              <a:gd name="connsiteX2-5" fmla="*/ 463138 w 2149434"/>
              <a:gd name="connsiteY2-6" fmla="*/ 1733797 h 2933205"/>
              <a:gd name="connsiteX3-7" fmla="*/ 676894 w 2149434"/>
              <a:gd name="connsiteY3-8" fmla="*/ 0 h 2933205"/>
              <a:gd name="connsiteX4-9" fmla="*/ 2066307 w 2149434"/>
              <a:gd name="connsiteY4-10" fmla="*/ 819397 h 2933205"/>
              <a:gd name="connsiteX5-11" fmla="*/ 2149434 w 2149434"/>
              <a:gd name="connsiteY5-12" fmla="*/ 593766 h 2933205"/>
              <a:gd name="connsiteX6-13" fmla="*/ 1816925 w 2149434"/>
              <a:gd name="connsiteY6-14" fmla="*/ 2933205 h 2933205"/>
              <a:gd name="connsiteX7-15" fmla="*/ 1187533 w 2149434"/>
              <a:gd name="connsiteY7-16" fmla="*/ 926275 h 2933205"/>
              <a:gd name="connsiteX8-17" fmla="*/ 1080655 w 2149434"/>
              <a:gd name="connsiteY8-18" fmla="*/ 1828800 h 2933205"/>
              <a:gd name="connsiteX9-19" fmla="*/ 914400 w 2149434"/>
              <a:gd name="connsiteY9-20" fmla="*/ 1448790 h 2933205"/>
              <a:gd name="connsiteX10-21" fmla="*/ 795647 w 2149434"/>
              <a:gd name="connsiteY10-22" fmla="*/ 2933205 h 2933205"/>
              <a:gd name="connsiteX0-23" fmla="*/ 795647 w 2149434"/>
              <a:gd name="connsiteY0-24" fmla="*/ 3150488 h 3150488"/>
              <a:gd name="connsiteX1-25" fmla="*/ 0 w 2149434"/>
              <a:gd name="connsiteY1-26" fmla="*/ 1749200 h 3150488"/>
              <a:gd name="connsiteX2-27" fmla="*/ 463138 w 2149434"/>
              <a:gd name="connsiteY2-28" fmla="*/ 1951080 h 3150488"/>
              <a:gd name="connsiteX3-29" fmla="*/ 776482 w 2149434"/>
              <a:gd name="connsiteY3-30" fmla="*/ 0 h 3150488"/>
              <a:gd name="connsiteX4-31" fmla="*/ 2066307 w 2149434"/>
              <a:gd name="connsiteY4-32" fmla="*/ 1036680 h 3150488"/>
              <a:gd name="connsiteX5-33" fmla="*/ 2149434 w 2149434"/>
              <a:gd name="connsiteY5-34" fmla="*/ 811049 h 3150488"/>
              <a:gd name="connsiteX6-35" fmla="*/ 1816925 w 2149434"/>
              <a:gd name="connsiteY6-36" fmla="*/ 3150488 h 3150488"/>
              <a:gd name="connsiteX7-37" fmla="*/ 1187533 w 2149434"/>
              <a:gd name="connsiteY7-38" fmla="*/ 1143558 h 3150488"/>
              <a:gd name="connsiteX8-39" fmla="*/ 1080655 w 2149434"/>
              <a:gd name="connsiteY8-40" fmla="*/ 2046083 h 3150488"/>
              <a:gd name="connsiteX9-41" fmla="*/ 914400 w 2149434"/>
              <a:gd name="connsiteY9-42" fmla="*/ 1666073 h 3150488"/>
              <a:gd name="connsiteX10-43" fmla="*/ 795647 w 2149434"/>
              <a:gd name="connsiteY10-44" fmla="*/ 3150488 h 3150488"/>
              <a:gd name="connsiteX0-45" fmla="*/ 795647 w 2149434"/>
              <a:gd name="connsiteY0-46" fmla="*/ 3150488 h 3150488"/>
              <a:gd name="connsiteX1-47" fmla="*/ 0 w 2149434"/>
              <a:gd name="connsiteY1-48" fmla="*/ 1749200 h 3150488"/>
              <a:gd name="connsiteX2-49" fmla="*/ 463138 w 2149434"/>
              <a:gd name="connsiteY2-50" fmla="*/ 1951080 h 3150488"/>
              <a:gd name="connsiteX3-51" fmla="*/ 776482 w 2149434"/>
              <a:gd name="connsiteY3-52" fmla="*/ 0 h 3150488"/>
              <a:gd name="connsiteX4-53" fmla="*/ 2066307 w 2149434"/>
              <a:gd name="connsiteY4-54" fmla="*/ 1036680 h 3150488"/>
              <a:gd name="connsiteX5-55" fmla="*/ 2149434 w 2149434"/>
              <a:gd name="connsiteY5-56" fmla="*/ 811049 h 3150488"/>
              <a:gd name="connsiteX6-57" fmla="*/ 1816925 w 2149434"/>
              <a:gd name="connsiteY6-58" fmla="*/ 3150488 h 3150488"/>
              <a:gd name="connsiteX7-59" fmla="*/ 1187533 w 2149434"/>
              <a:gd name="connsiteY7-60" fmla="*/ 1143558 h 3150488"/>
              <a:gd name="connsiteX8-61" fmla="*/ 1080655 w 2149434"/>
              <a:gd name="connsiteY8-62" fmla="*/ 2046083 h 3150488"/>
              <a:gd name="connsiteX9-63" fmla="*/ 914400 w 2149434"/>
              <a:gd name="connsiteY9-64" fmla="*/ 1666073 h 3150488"/>
              <a:gd name="connsiteX10-65" fmla="*/ 795647 w 2149434"/>
              <a:gd name="connsiteY10-66" fmla="*/ 3150488 h 3150488"/>
              <a:gd name="connsiteX0-67" fmla="*/ 795647 w 2149434"/>
              <a:gd name="connsiteY0-68" fmla="*/ 3150488 h 3150488"/>
              <a:gd name="connsiteX1-69" fmla="*/ 0 w 2149434"/>
              <a:gd name="connsiteY1-70" fmla="*/ 1749200 h 3150488"/>
              <a:gd name="connsiteX2-71" fmla="*/ 463138 w 2149434"/>
              <a:gd name="connsiteY2-72" fmla="*/ 1951080 h 3150488"/>
              <a:gd name="connsiteX3-73" fmla="*/ 776482 w 2149434"/>
              <a:gd name="connsiteY3-74" fmla="*/ 0 h 3150488"/>
              <a:gd name="connsiteX4-75" fmla="*/ 1975772 w 2149434"/>
              <a:gd name="connsiteY4-76" fmla="*/ 991413 h 3150488"/>
              <a:gd name="connsiteX5-77" fmla="*/ 2149434 w 2149434"/>
              <a:gd name="connsiteY5-78" fmla="*/ 811049 h 3150488"/>
              <a:gd name="connsiteX6-79" fmla="*/ 1816925 w 2149434"/>
              <a:gd name="connsiteY6-80" fmla="*/ 3150488 h 3150488"/>
              <a:gd name="connsiteX7-81" fmla="*/ 1187533 w 2149434"/>
              <a:gd name="connsiteY7-82" fmla="*/ 1143558 h 3150488"/>
              <a:gd name="connsiteX8-83" fmla="*/ 1080655 w 2149434"/>
              <a:gd name="connsiteY8-84" fmla="*/ 2046083 h 3150488"/>
              <a:gd name="connsiteX9-85" fmla="*/ 914400 w 2149434"/>
              <a:gd name="connsiteY9-86" fmla="*/ 1666073 h 3150488"/>
              <a:gd name="connsiteX10-87" fmla="*/ 795647 w 2149434"/>
              <a:gd name="connsiteY10-88" fmla="*/ 3150488 h 3150488"/>
              <a:gd name="connsiteX0-89" fmla="*/ 795647 w 2149434"/>
              <a:gd name="connsiteY0-90" fmla="*/ 3150488 h 3150488"/>
              <a:gd name="connsiteX1-91" fmla="*/ 0 w 2149434"/>
              <a:gd name="connsiteY1-92" fmla="*/ 1749200 h 3150488"/>
              <a:gd name="connsiteX2-93" fmla="*/ 463138 w 2149434"/>
              <a:gd name="connsiteY2-94" fmla="*/ 1951080 h 3150488"/>
              <a:gd name="connsiteX3-95" fmla="*/ 776482 w 2149434"/>
              <a:gd name="connsiteY3-96" fmla="*/ 0 h 3150488"/>
              <a:gd name="connsiteX4-97" fmla="*/ 1975772 w 2149434"/>
              <a:gd name="connsiteY4-98" fmla="*/ 991413 h 3150488"/>
              <a:gd name="connsiteX5-99" fmla="*/ 2149434 w 2149434"/>
              <a:gd name="connsiteY5-100" fmla="*/ 811049 h 3150488"/>
              <a:gd name="connsiteX6-101" fmla="*/ 1816925 w 2149434"/>
              <a:gd name="connsiteY6-102" fmla="*/ 3150488 h 3150488"/>
              <a:gd name="connsiteX7-103" fmla="*/ 1187533 w 2149434"/>
              <a:gd name="connsiteY7-104" fmla="*/ 1143558 h 3150488"/>
              <a:gd name="connsiteX8-105" fmla="*/ 1080655 w 2149434"/>
              <a:gd name="connsiteY8-106" fmla="*/ 2046083 h 3150488"/>
              <a:gd name="connsiteX9-107" fmla="*/ 914400 w 2149434"/>
              <a:gd name="connsiteY9-108" fmla="*/ 1666073 h 3150488"/>
              <a:gd name="connsiteX10-109" fmla="*/ 795647 w 2149434"/>
              <a:gd name="connsiteY10-110" fmla="*/ 3150488 h 3150488"/>
              <a:gd name="connsiteX0-111" fmla="*/ 795647 w 2149434"/>
              <a:gd name="connsiteY0-112" fmla="*/ 3150488 h 3150488"/>
              <a:gd name="connsiteX1-113" fmla="*/ 0 w 2149434"/>
              <a:gd name="connsiteY1-114" fmla="*/ 1749200 h 3150488"/>
              <a:gd name="connsiteX2-115" fmla="*/ 463138 w 2149434"/>
              <a:gd name="connsiteY2-116" fmla="*/ 1951080 h 3150488"/>
              <a:gd name="connsiteX3-117" fmla="*/ 776482 w 2149434"/>
              <a:gd name="connsiteY3-118" fmla="*/ 0 h 3150488"/>
              <a:gd name="connsiteX4-119" fmla="*/ 1975772 w 2149434"/>
              <a:gd name="connsiteY4-120" fmla="*/ 991413 h 3150488"/>
              <a:gd name="connsiteX5-121" fmla="*/ 2149434 w 2149434"/>
              <a:gd name="connsiteY5-122" fmla="*/ 811049 h 3150488"/>
              <a:gd name="connsiteX6-123" fmla="*/ 1816925 w 2149434"/>
              <a:gd name="connsiteY6-124" fmla="*/ 3150488 h 3150488"/>
              <a:gd name="connsiteX7-125" fmla="*/ 1187533 w 2149434"/>
              <a:gd name="connsiteY7-126" fmla="*/ 1143558 h 3150488"/>
              <a:gd name="connsiteX8-127" fmla="*/ 1080655 w 2149434"/>
              <a:gd name="connsiteY8-128" fmla="*/ 2046083 h 3150488"/>
              <a:gd name="connsiteX9-129" fmla="*/ 914400 w 2149434"/>
              <a:gd name="connsiteY9-130" fmla="*/ 1666073 h 3150488"/>
              <a:gd name="connsiteX10-131" fmla="*/ 795647 w 2149434"/>
              <a:gd name="connsiteY10-132" fmla="*/ 3150488 h 3150488"/>
              <a:gd name="connsiteX0-133" fmla="*/ 795647 w 2095113"/>
              <a:gd name="connsiteY0-134" fmla="*/ 3150488 h 3150488"/>
              <a:gd name="connsiteX1-135" fmla="*/ 0 w 2095113"/>
              <a:gd name="connsiteY1-136" fmla="*/ 1749200 h 3150488"/>
              <a:gd name="connsiteX2-137" fmla="*/ 463138 w 2095113"/>
              <a:gd name="connsiteY2-138" fmla="*/ 1951080 h 3150488"/>
              <a:gd name="connsiteX3-139" fmla="*/ 776482 w 2095113"/>
              <a:gd name="connsiteY3-140" fmla="*/ 0 h 3150488"/>
              <a:gd name="connsiteX4-141" fmla="*/ 1975772 w 2095113"/>
              <a:gd name="connsiteY4-142" fmla="*/ 991413 h 3150488"/>
              <a:gd name="connsiteX5-143" fmla="*/ 2095113 w 2095113"/>
              <a:gd name="connsiteY5-144" fmla="*/ 702407 h 3150488"/>
              <a:gd name="connsiteX6-145" fmla="*/ 1816925 w 2095113"/>
              <a:gd name="connsiteY6-146" fmla="*/ 3150488 h 3150488"/>
              <a:gd name="connsiteX7-147" fmla="*/ 1187533 w 2095113"/>
              <a:gd name="connsiteY7-148" fmla="*/ 1143558 h 3150488"/>
              <a:gd name="connsiteX8-149" fmla="*/ 1080655 w 2095113"/>
              <a:gd name="connsiteY8-150" fmla="*/ 2046083 h 3150488"/>
              <a:gd name="connsiteX9-151" fmla="*/ 914400 w 2095113"/>
              <a:gd name="connsiteY9-152" fmla="*/ 1666073 h 3150488"/>
              <a:gd name="connsiteX10-153" fmla="*/ 795647 w 2095113"/>
              <a:gd name="connsiteY10-154" fmla="*/ 3150488 h 3150488"/>
              <a:gd name="connsiteX0-155" fmla="*/ 795647 w 2760540"/>
              <a:gd name="connsiteY0-156" fmla="*/ 3150488 h 3150488"/>
              <a:gd name="connsiteX1-157" fmla="*/ 0 w 2760540"/>
              <a:gd name="connsiteY1-158" fmla="*/ 1749200 h 3150488"/>
              <a:gd name="connsiteX2-159" fmla="*/ 463138 w 2760540"/>
              <a:gd name="connsiteY2-160" fmla="*/ 1951080 h 3150488"/>
              <a:gd name="connsiteX3-161" fmla="*/ 776482 w 2760540"/>
              <a:gd name="connsiteY3-162" fmla="*/ 0 h 3150488"/>
              <a:gd name="connsiteX4-163" fmla="*/ 1975772 w 2760540"/>
              <a:gd name="connsiteY4-164" fmla="*/ 991413 h 3150488"/>
              <a:gd name="connsiteX5-165" fmla="*/ 2095113 w 2760540"/>
              <a:gd name="connsiteY5-166" fmla="*/ 702407 h 3150488"/>
              <a:gd name="connsiteX6-167" fmla="*/ 1816925 w 2760540"/>
              <a:gd name="connsiteY6-168" fmla="*/ 3150488 h 3150488"/>
              <a:gd name="connsiteX7-169" fmla="*/ 1187533 w 2760540"/>
              <a:gd name="connsiteY7-170" fmla="*/ 1143558 h 3150488"/>
              <a:gd name="connsiteX8-171" fmla="*/ 1080655 w 2760540"/>
              <a:gd name="connsiteY8-172" fmla="*/ 2046083 h 3150488"/>
              <a:gd name="connsiteX9-173" fmla="*/ 914400 w 2760540"/>
              <a:gd name="connsiteY9-174" fmla="*/ 1666073 h 3150488"/>
              <a:gd name="connsiteX10-175" fmla="*/ 795647 w 2760540"/>
              <a:gd name="connsiteY10-176" fmla="*/ 3150488 h 3150488"/>
              <a:gd name="connsiteX0-177" fmla="*/ 795647 w 2904019"/>
              <a:gd name="connsiteY0-178" fmla="*/ 3150488 h 3150488"/>
              <a:gd name="connsiteX1-179" fmla="*/ 0 w 2904019"/>
              <a:gd name="connsiteY1-180" fmla="*/ 1749200 h 3150488"/>
              <a:gd name="connsiteX2-181" fmla="*/ 463138 w 2904019"/>
              <a:gd name="connsiteY2-182" fmla="*/ 1951080 h 3150488"/>
              <a:gd name="connsiteX3-183" fmla="*/ 776482 w 2904019"/>
              <a:gd name="connsiteY3-184" fmla="*/ 0 h 3150488"/>
              <a:gd name="connsiteX4-185" fmla="*/ 1975772 w 2904019"/>
              <a:gd name="connsiteY4-186" fmla="*/ 991413 h 3150488"/>
              <a:gd name="connsiteX5-187" fmla="*/ 2095113 w 2904019"/>
              <a:gd name="connsiteY5-188" fmla="*/ 702407 h 3150488"/>
              <a:gd name="connsiteX6-189" fmla="*/ 1816925 w 2904019"/>
              <a:gd name="connsiteY6-190" fmla="*/ 3150488 h 3150488"/>
              <a:gd name="connsiteX7-191" fmla="*/ 1187533 w 2904019"/>
              <a:gd name="connsiteY7-192" fmla="*/ 1143558 h 3150488"/>
              <a:gd name="connsiteX8-193" fmla="*/ 1080655 w 2904019"/>
              <a:gd name="connsiteY8-194" fmla="*/ 2046083 h 3150488"/>
              <a:gd name="connsiteX9-195" fmla="*/ 914400 w 2904019"/>
              <a:gd name="connsiteY9-196" fmla="*/ 1666073 h 3150488"/>
              <a:gd name="connsiteX10-197" fmla="*/ 795647 w 2904019"/>
              <a:gd name="connsiteY10-198" fmla="*/ 3150488 h 3150488"/>
              <a:gd name="connsiteX0-199" fmla="*/ 795647 w 2905418"/>
              <a:gd name="connsiteY0-200" fmla="*/ 3150488 h 3186701"/>
              <a:gd name="connsiteX1-201" fmla="*/ 0 w 2905418"/>
              <a:gd name="connsiteY1-202" fmla="*/ 1749200 h 3186701"/>
              <a:gd name="connsiteX2-203" fmla="*/ 463138 w 2905418"/>
              <a:gd name="connsiteY2-204" fmla="*/ 1951080 h 3186701"/>
              <a:gd name="connsiteX3-205" fmla="*/ 776482 w 2905418"/>
              <a:gd name="connsiteY3-206" fmla="*/ 0 h 3186701"/>
              <a:gd name="connsiteX4-207" fmla="*/ 1975772 w 2905418"/>
              <a:gd name="connsiteY4-208" fmla="*/ 991413 h 3186701"/>
              <a:gd name="connsiteX5-209" fmla="*/ 2095113 w 2905418"/>
              <a:gd name="connsiteY5-210" fmla="*/ 702407 h 3186701"/>
              <a:gd name="connsiteX6-211" fmla="*/ 1821452 w 2905418"/>
              <a:gd name="connsiteY6-212" fmla="*/ 3186701 h 3186701"/>
              <a:gd name="connsiteX7-213" fmla="*/ 1187533 w 2905418"/>
              <a:gd name="connsiteY7-214" fmla="*/ 1143558 h 3186701"/>
              <a:gd name="connsiteX8-215" fmla="*/ 1080655 w 2905418"/>
              <a:gd name="connsiteY8-216" fmla="*/ 2046083 h 3186701"/>
              <a:gd name="connsiteX9-217" fmla="*/ 914400 w 2905418"/>
              <a:gd name="connsiteY9-218" fmla="*/ 1666073 h 3186701"/>
              <a:gd name="connsiteX10-219" fmla="*/ 795647 w 2905418"/>
              <a:gd name="connsiteY10-220" fmla="*/ 3150488 h 3186701"/>
              <a:gd name="connsiteX0-221" fmla="*/ 795647 w 2937337"/>
              <a:gd name="connsiteY0-222" fmla="*/ 3150488 h 3186701"/>
              <a:gd name="connsiteX1-223" fmla="*/ 0 w 2937337"/>
              <a:gd name="connsiteY1-224" fmla="*/ 1749200 h 3186701"/>
              <a:gd name="connsiteX2-225" fmla="*/ 463138 w 2937337"/>
              <a:gd name="connsiteY2-226" fmla="*/ 1951080 h 3186701"/>
              <a:gd name="connsiteX3-227" fmla="*/ 776482 w 2937337"/>
              <a:gd name="connsiteY3-228" fmla="*/ 0 h 3186701"/>
              <a:gd name="connsiteX4-229" fmla="*/ 1975772 w 2937337"/>
              <a:gd name="connsiteY4-230" fmla="*/ 991413 h 3186701"/>
              <a:gd name="connsiteX5-231" fmla="*/ 2095113 w 2937337"/>
              <a:gd name="connsiteY5-232" fmla="*/ 702407 h 3186701"/>
              <a:gd name="connsiteX6-233" fmla="*/ 1821452 w 2937337"/>
              <a:gd name="connsiteY6-234" fmla="*/ 3186701 h 3186701"/>
              <a:gd name="connsiteX7-235" fmla="*/ 1187533 w 2937337"/>
              <a:gd name="connsiteY7-236" fmla="*/ 1143558 h 3186701"/>
              <a:gd name="connsiteX8-237" fmla="*/ 1080655 w 2937337"/>
              <a:gd name="connsiteY8-238" fmla="*/ 2046083 h 3186701"/>
              <a:gd name="connsiteX9-239" fmla="*/ 914400 w 2937337"/>
              <a:gd name="connsiteY9-240" fmla="*/ 1666073 h 3186701"/>
              <a:gd name="connsiteX10-241" fmla="*/ 795647 w 2937337"/>
              <a:gd name="connsiteY10-242" fmla="*/ 3150488 h 3186701"/>
              <a:gd name="connsiteX0-243" fmla="*/ 795647 w 2937337"/>
              <a:gd name="connsiteY0-244" fmla="*/ 3150488 h 3186701"/>
              <a:gd name="connsiteX1-245" fmla="*/ 0 w 2937337"/>
              <a:gd name="connsiteY1-246" fmla="*/ 1749200 h 3186701"/>
              <a:gd name="connsiteX2-247" fmla="*/ 463138 w 2937337"/>
              <a:gd name="connsiteY2-248" fmla="*/ 1951080 h 3186701"/>
              <a:gd name="connsiteX3-249" fmla="*/ 776482 w 2937337"/>
              <a:gd name="connsiteY3-250" fmla="*/ 0 h 3186701"/>
              <a:gd name="connsiteX4-251" fmla="*/ 2120628 w 2937337"/>
              <a:gd name="connsiteY4-252" fmla="*/ 1308284 h 3186701"/>
              <a:gd name="connsiteX5-253" fmla="*/ 2095113 w 2937337"/>
              <a:gd name="connsiteY5-254" fmla="*/ 702407 h 3186701"/>
              <a:gd name="connsiteX6-255" fmla="*/ 1821452 w 2937337"/>
              <a:gd name="connsiteY6-256" fmla="*/ 3186701 h 3186701"/>
              <a:gd name="connsiteX7-257" fmla="*/ 1187533 w 2937337"/>
              <a:gd name="connsiteY7-258" fmla="*/ 1143558 h 3186701"/>
              <a:gd name="connsiteX8-259" fmla="*/ 1080655 w 2937337"/>
              <a:gd name="connsiteY8-260" fmla="*/ 2046083 h 3186701"/>
              <a:gd name="connsiteX9-261" fmla="*/ 914400 w 2937337"/>
              <a:gd name="connsiteY9-262" fmla="*/ 1666073 h 3186701"/>
              <a:gd name="connsiteX10-263" fmla="*/ 795647 w 2937337"/>
              <a:gd name="connsiteY10-264" fmla="*/ 3150488 h 3186701"/>
              <a:gd name="connsiteX0-265" fmla="*/ 795647 w 2937337"/>
              <a:gd name="connsiteY0-266" fmla="*/ 3150488 h 3186701"/>
              <a:gd name="connsiteX1-267" fmla="*/ 0 w 2937337"/>
              <a:gd name="connsiteY1-268" fmla="*/ 1749200 h 3186701"/>
              <a:gd name="connsiteX2-269" fmla="*/ 463138 w 2937337"/>
              <a:gd name="connsiteY2-270" fmla="*/ 1951080 h 3186701"/>
              <a:gd name="connsiteX3-271" fmla="*/ 776482 w 2937337"/>
              <a:gd name="connsiteY3-272" fmla="*/ 0 h 3186701"/>
              <a:gd name="connsiteX4-273" fmla="*/ 2120628 w 2937337"/>
              <a:gd name="connsiteY4-274" fmla="*/ 1308284 h 3186701"/>
              <a:gd name="connsiteX5-275" fmla="*/ 2095113 w 2937337"/>
              <a:gd name="connsiteY5-276" fmla="*/ 702407 h 3186701"/>
              <a:gd name="connsiteX6-277" fmla="*/ 1821452 w 2937337"/>
              <a:gd name="connsiteY6-278" fmla="*/ 3186701 h 3186701"/>
              <a:gd name="connsiteX7-279" fmla="*/ 1187533 w 2937337"/>
              <a:gd name="connsiteY7-280" fmla="*/ 1143558 h 3186701"/>
              <a:gd name="connsiteX8-281" fmla="*/ 1080655 w 2937337"/>
              <a:gd name="connsiteY8-282" fmla="*/ 2046083 h 3186701"/>
              <a:gd name="connsiteX9-283" fmla="*/ 914400 w 2937337"/>
              <a:gd name="connsiteY9-284" fmla="*/ 1666073 h 3186701"/>
              <a:gd name="connsiteX10-285" fmla="*/ 795647 w 2937337"/>
              <a:gd name="connsiteY10-286" fmla="*/ 3150488 h 3186701"/>
              <a:gd name="connsiteX0-287" fmla="*/ 795647 w 2937337"/>
              <a:gd name="connsiteY0-288" fmla="*/ 3150488 h 3186701"/>
              <a:gd name="connsiteX1-289" fmla="*/ 0 w 2937337"/>
              <a:gd name="connsiteY1-290" fmla="*/ 1749200 h 3186701"/>
              <a:gd name="connsiteX2-291" fmla="*/ 463138 w 2937337"/>
              <a:gd name="connsiteY2-292" fmla="*/ 1951080 h 3186701"/>
              <a:gd name="connsiteX3-293" fmla="*/ 776482 w 2937337"/>
              <a:gd name="connsiteY3-294" fmla="*/ 0 h 3186701"/>
              <a:gd name="connsiteX4-295" fmla="*/ 2120628 w 2937337"/>
              <a:gd name="connsiteY4-296" fmla="*/ 1308284 h 3186701"/>
              <a:gd name="connsiteX5-297" fmla="*/ 2095113 w 2937337"/>
              <a:gd name="connsiteY5-298" fmla="*/ 702407 h 3186701"/>
              <a:gd name="connsiteX6-299" fmla="*/ 1821452 w 2937337"/>
              <a:gd name="connsiteY6-300" fmla="*/ 3186701 h 3186701"/>
              <a:gd name="connsiteX7-301" fmla="*/ 1187533 w 2937337"/>
              <a:gd name="connsiteY7-302" fmla="*/ 1143558 h 3186701"/>
              <a:gd name="connsiteX8-303" fmla="*/ 1080655 w 2937337"/>
              <a:gd name="connsiteY8-304" fmla="*/ 2046083 h 3186701"/>
              <a:gd name="connsiteX9-305" fmla="*/ 914400 w 2937337"/>
              <a:gd name="connsiteY9-306" fmla="*/ 1666073 h 3186701"/>
              <a:gd name="connsiteX10-307" fmla="*/ 795647 w 2937337"/>
              <a:gd name="connsiteY10-308" fmla="*/ 3150488 h 3186701"/>
              <a:gd name="connsiteX0-309" fmla="*/ 795647 w 2937337"/>
              <a:gd name="connsiteY0-310" fmla="*/ 3150488 h 3186701"/>
              <a:gd name="connsiteX1-311" fmla="*/ 0 w 2937337"/>
              <a:gd name="connsiteY1-312" fmla="*/ 1749200 h 3186701"/>
              <a:gd name="connsiteX2-313" fmla="*/ 463138 w 2937337"/>
              <a:gd name="connsiteY2-314" fmla="*/ 1951080 h 3186701"/>
              <a:gd name="connsiteX3-315" fmla="*/ 776482 w 2937337"/>
              <a:gd name="connsiteY3-316" fmla="*/ 0 h 3186701"/>
              <a:gd name="connsiteX4-317" fmla="*/ 2120628 w 2937337"/>
              <a:gd name="connsiteY4-318" fmla="*/ 1308284 h 3186701"/>
              <a:gd name="connsiteX5-319" fmla="*/ 2095113 w 2937337"/>
              <a:gd name="connsiteY5-320" fmla="*/ 702407 h 3186701"/>
              <a:gd name="connsiteX6-321" fmla="*/ 1821452 w 2937337"/>
              <a:gd name="connsiteY6-322" fmla="*/ 3186701 h 3186701"/>
              <a:gd name="connsiteX7-323" fmla="*/ 1187533 w 2937337"/>
              <a:gd name="connsiteY7-324" fmla="*/ 1143558 h 3186701"/>
              <a:gd name="connsiteX8-325" fmla="*/ 1080655 w 2937337"/>
              <a:gd name="connsiteY8-326" fmla="*/ 2046083 h 3186701"/>
              <a:gd name="connsiteX9-327" fmla="*/ 914400 w 2937337"/>
              <a:gd name="connsiteY9-328" fmla="*/ 1666073 h 3186701"/>
              <a:gd name="connsiteX10-329" fmla="*/ 795647 w 2937337"/>
              <a:gd name="connsiteY10-330" fmla="*/ 3150488 h 3186701"/>
              <a:gd name="connsiteX0-331" fmla="*/ 795647 w 2937337"/>
              <a:gd name="connsiteY0-332" fmla="*/ 3150488 h 3186701"/>
              <a:gd name="connsiteX1-333" fmla="*/ 0 w 2937337"/>
              <a:gd name="connsiteY1-334" fmla="*/ 1749200 h 3186701"/>
              <a:gd name="connsiteX2-335" fmla="*/ 463138 w 2937337"/>
              <a:gd name="connsiteY2-336" fmla="*/ 1951080 h 3186701"/>
              <a:gd name="connsiteX3-337" fmla="*/ 776482 w 2937337"/>
              <a:gd name="connsiteY3-338" fmla="*/ 0 h 3186701"/>
              <a:gd name="connsiteX4-339" fmla="*/ 2120628 w 2937337"/>
              <a:gd name="connsiteY4-340" fmla="*/ 1308284 h 3186701"/>
              <a:gd name="connsiteX5-341" fmla="*/ 2095113 w 2937337"/>
              <a:gd name="connsiteY5-342" fmla="*/ 702407 h 3186701"/>
              <a:gd name="connsiteX6-343" fmla="*/ 1821452 w 2937337"/>
              <a:gd name="connsiteY6-344" fmla="*/ 3186701 h 3186701"/>
              <a:gd name="connsiteX7-345" fmla="*/ 1187533 w 2937337"/>
              <a:gd name="connsiteY7-346" fmla="*/ 1143558 h 3186701"/>
              <a:gd name="connsiteX8-347" fmla="*/ 1080655 w 2937337"/>
              <a:gd name="connsiteY8-348" fmla="*/ 2046083 h 3186701"/>
              <a:gd name="connsiteX9-349" fmla="*/ 914400 w 2937337"/>
              <a:gd name="connsiteY9-350" fmla="*/ 1666073 h 3186701"/>
              <a:gd name="connsiteX10-351" fmla="*/ 795647 w 2937337"/>
              <a:gd name="connsiteY10-352" fmla="*/ 3150488 h 3186701"/>
              <a:gd name="connsiteX0-353" fmla="*/ 795647 w 2937337"/>
              <a:gd name="connsiteY0-354" fmla="*/ 3150488 h 3186701"/>
              <a:gd name="connsiteX1-355" fmla="*/ 0 w 2937337"/>
              <a:gd name="connsiteY1-356" fmla="*/ 1749200 h 3186701"/>
              <a:gd name="connsiteX2-357" fmla="*/ 463138 w 2937337"/>
              <a:gd name="connsiteY2-358" fmla="*/ 1951080 h 3186701"/>
              <a:gd name="connsiteX3-359" fmla="*/ 776482 w 2937337"/>
              <a:gd name="connsiteY3-360" fmla="*/ 0 h 3186701"/>
              <a:gd name="connsiteX4-361" fmla="*/ 2120628 w 2937337"/>
              <a:gd name="connsiteY4-362" fmla="*/ 1308284 h 3186701"/>
              <a:gd name="connsiteX5-363" fmla="*/ 2095113 w 2937337"/>
              <a:gd name="connsiteY5-364" fmla="*/ 702407 h 3186701"/>
              <a:gd name="connsiteX6-365" fmla="*/ 1821452 w 2937337"/>
              <a:gd name="connsiteY6-366" fmla="*/ 3186701 h 3186701"/>
              <a:gd name="connsiteX7-367" fmla="*/ 1187533 w 2937337"/>
              <a:gd name="connsiteY7-368" fmla="*/ 1143558 h 3186701"/>
              <a:gd name="connsiteX8-369" fmla="*/ 1080655 w 2937337"/>
              <a:gd name="connsiteY8-370" fmla="*/ 2046083 h 3186701"/>
              <a:gd name="connsiteX9-371" fmla="*/ 914400 w 2937337"/>
              <a:gd name="connsiteY9-372" fmla="*/ 1666073 h 3186701"/>
              <a:gd name="connsiteX10-373" fmla="*/ 795647 w 2937337"/>
              <a:gd name="connsiteY10-374" fmla="*/ 3150488 h 3186701"/>
              <a:gd name="connsiteX0-375" fmla="*/ 795647 w 2937337"/>
              <a:gd name="connsiteY0-376" fmla="*/ 3150488 h 3186701"/>
              <a:gd name="connsiteX1-377" fmla="*/ 0 w 2937337"/>
              <a:gd name="connsiteY1-378" fmla="*/ 1749200 h 3186701"/>
              <a:gd name="connsiteX2-379" fmla="*/ 463138 w 2937337"/>
              <a:gd name="connsiteY2-380" fmla="*/ 1951080 h 3186701"/>
              <a:gd name="connsiteX3-381" fmla="*/ 776482 w 2937337"/>
              <a:gd name="connsiteY3-382" fmla="*/ 0 h 3186701"/>
              <a:gd name="connsiteX4-383" fmla="*/ 2034620 w 2937337"/>
              <a:gd name="connsiteY4-384" fmla="*/ 1294704 h 3186701"/>
              <a:gd name="connsiteX5-385" fmla="*/ 2095113 w 2937337"/>
              <a:gd name="connsiteY5-386" fmla="*/ 702407 h 3186701"/>
              <a:gd name="connsiteX6-387" fmla="*/ 1821452 w 2937337"/>
              <a:gd name="connsiteY6-388" fmla="*/ 3186701 h 3186701"/>
              <a:gd name="connsiteX7-389" fmla="*/ 1187533 w 2937337"/>
              <a:gd name="connsiteY7-390" fmla="*/ 1143558 h 3186701"/>
              <a:gd name="connsiteX8-391" fmla="*/ 1080655 w 2937337"/>
              <a:gd name="connsiteY8-392" fmla="*/ 2046083 h 3186701"/>
              <a:gd name="connsiteX9-393" fmla="*/ 914400 w 2937337"/>
              <a:gd name="connsiteY9-394" fmla="*/ 1666073 h 3186701"/>
              <a:gd name="connsiteX10-395" fmla="*/ 795647 w 2937337"/>
              <a:gd name="connsiteY10-396" fmla="*/ 3150488 h 3186701"/>
              <a:gd name="connsiteX0-397" fmla="*/ 795647 w 2937337"/>
              <a:gd name="connsiteY0-398" fmla="*/ 3150488 h 3186701"/>
              <a:gd name="connsiteX1-399" fmla="*/ 0 w 2937337"/>
              <a:gd name="connsiteY1-400" fmla="*/ 1749200 h 3186701"/>
              <a:gd name="connsiteX2-401" fmla="*/ 463138 w 2937337"/>
              <a:gd name="connsiteY2-402" fmla="*/ 1951080 h 3186701"/>
              <a:gd name="connsiteX3-403" fmla="*/ 776482 w 2937337"/>
              <a:gd name="connsiteY3-404" fmla="*/ 0 h 3186701"/>
              <a:gd name="connsiteX4-405" fmla="*/ 2034620 w 2937337"/>
              <a:gd name="connsiteY4-406" fmla="*/ 1294704 h 3186701"/>
              <a:gd name="connsiteX5-407" fmla="*/ 2095113 w 2937337"/>
              <a:gd name="connsiteY5-408" fmla="*/ 702407 h 3186701"/>
              <a:gd name="connsiteX6-409" fmla="*/ 1821452 w 2937337"/>
              <a:gd name="connsiteY6-410" fmla="*/ 3186701 h 3186701"/>
              <a:gd name="connsiteX7-411" fmla="*/ 1187533 w 2937337"/>
              <a:gd name="connsiteY7-412" fmla="*/ 1143558 h 3186701"/>
              <a:gd name="connsiteX8-413" fmla="*/ 1080655 w 2937337"/>
              <a:gd name="connsiteY8-414" fmla="*/ 2046083 h 3186701"/>
              <a:gd name="connsiteX9-415" fmla="*/ 914400 w 2937337"/>
              <a:gd name="connsiteY9-416" fmla="*/ 1666073 h 3186701"/>
              <a:gd name="connsiteX10-417" fmla="*/ 795647 w 2937337"/>
              <a:gd name="connsiteY10-418" fmla="*/ 3150488 h 3186701"/>
              <a:gd name="connsiteX0-419" fmla="*/ 795647 w 2937337"/>
              <a:gd name="connsiteY0-420" fmla="*/ 3150488 h 3186701"/>
              <a:gd name="connsiteX1-421" fmla="*/ 0 w 2937337"/>
              <a:gd name="connsiteY1-422" fmla="*/ 1749200 h 3186701"/>
              <a:gd name="connsiteX2-423" fmla="*/ 463138 w 2937337"/>
              <a:gd name="connsiteY2-424" fmla="*/ 1951080 h 3186701"/>
              <a:gd name="connsiteX3-425" fmla="*/ 776482 w 2937337"/>
              <a:gd name="connsiteY3-426" fmla="*/ 0 h 3186701"/>
              <a:gd name="connsiteX4-427" fmla="*/ 2034620 w 2937337"/>
              <a:gd name="connsiteY4-428" fmla="*/ 1294704 h 3186701"/>
              <a:gd name="connsiteX5-429" fmla="*/ 2095113 w 2937337"/>
              <a:gd name="connsiteY5-430" fmla="*/ 702407 h 3186701"/>
              <a:gd name="connsiteX6-431" fmla="*/ 1821452 w 2937337"/>
              <a:gd name="connsiteY6-432" fmla="*/ 3186701 h 3186701"/>
              <a:gd name="connsiteX7-433" fmla="*/ 1187533 w 2937337"/>
              <a:gd name="connsiteY7-434" fmla="*/ 1143558 h 3186701"/>
              <a:gd name="connsiteX8-435" fmla="*/ 1080655 w 2937337"/>
              <a:gd name="connsiteY8-436" fmla="*/ 2046083 h 3186701"/>
              <a:gd name="connsiteX9-437" fmla="*/ 914400 w 2937337"/>
              <a:gd name="connsiteY9-438" fmla="*/ 1666073 h 3186701"/>
              <a:gd name="connsiteX10-439" fmla="*/ 795647 w 2937337"/>
              <a:gd name="connsiteY10-440" fmla="*/ 3150488 h 3186701"/>
              <a:gd name="connsiteX0-441" fmla="*/ 795647 w 2893849"/>
              <a:gd name="connsiteY0-442" fmla="*/ 3150488 h 3186701"/>
              <a:gd name="connsiteX1-443" fmla="*/ 0 w 2893849"/>
              <a:gd name="connsiteY1-444" fmla="*/ 1749200 h 3186701"/>
              <a:gd name="connsiteX2-445" fmla="*/ 463138 w 2893849"/>
              <a:gd name="connsiteY2-446" fmla="*/ 1951080 h 3186701"/>
              <a:gd name="connsiteX3-447" fmla="*/ 776482 w 2893849"/>
              <a:gd name="connsiteY3-448" fmla="*/ 0 h 3186701"/>
              <a:gd name="connsiteX4-449" fmla="*/ 2034620 w 2893849"/>
              <a:gd name="connsiteY4-450" fmla="*/ 1294704 h 3186701"/>
              <a:gd name="connsiteX5-451" fmla="*/ 2031739 w 2893849"/>
              <a:gd name="connsiteY5-452" fmla="*/ 711461 h 3186701"/>
              <a:gd name="connsiteX6-453" fmla="*/ 1821452 w 2893849"/>
              <a:gd name="connsiteY6-454" fmla="*/ 3186701 h 3186701"/>
              <a:gd name="connsiteX7-455" fmla="*/ 1187533 w 2893849"/>
              <a:gd name="connsiteY7-456" fmla="*/ 1143558 h 3186701"/>
              <a:gd name="connsiteX8-457" fmla="*/ 1080655 w 2893849"/>
              <a:gd name="connsiteY8-458" fmla="*/ 2046083 h 3186701"/>
              <a:gd name="connsiteX9-459" fmla="*/ 914400 w 2893849"/>
              <a:gd name="connsiteY9-460" fmla="*/ 1666073 h 3186701"/>
              <a:gd name="connsiteX10-461" fmla="*/ 795647 w 2893849"/>
              <a:gd name="connsiteY10-462" fmla="*/ 3150488 h 3186701"/>
              <a:gd name="connsiteX0-463" fmla="*/ 795647 w 2931612"/>
              <a:gd name="connsiteY0-464" fmla="*/ 3150488 h 3186701"/>
              <a:gd name="connsiteX1-465" fmla="*/ 0 w 2931612"/>
              <a:gd name="connsiteY1-466" fmla="*/ 1749200 h 3186701"/>
              <a:gd name="connsiteX2-467" fmla="*/ 463138 w 2931612"/>
              <a:gd name="connsiteY2-468" fmla="*/ 1951080 h 3186701"/>
              <a:gd name="connsiteX3-469" fmla="*/ 776482 w 2931612"/>
              <a:gd name="connsiteY3-470" fmla="*/ 0 h 3186701"/>
              <a:gd name="connsiteX4-471" fmla="*/ 2034620 w 2931612"/>
              <a:gd name="connsiteY4-472" fmla="*/ 1294704 h 3186701"/>
              <a:gd name="connsiteX5-473" fmla="*/ 2031739 w 2931612"/>
              <a:gd name="connsiteY5-474" fmla="*/ 711461 h 3186701"/>
              <a:gd name="connsiteX6-475" fmla="*/ 1821452 w 2931612"/>
              <a:gd name="connsiteY6-476" fmla="*/ 3186701 h 3186701"/>
              <a:gd name="connsiteX7-477" fmla="*/ 1187533 w 2931612"/>
              <a:gd name="connsiteY7-478" fmla="*/ 1143558 h 3186701"/>
              <a:gd name="connsiteX8-479" fmla="*/ 1080655 w 2931612"/>
              <a:gd name="connsiteY8-480" fmla="*/ 2046083 h 3186701"/>
              <a:gd name="connsiteX9-481" fmla="*/ 914400 w 2931612"/>
              <a:gd name="connsiteY9-482" fmla="*/ 1666073 h 3186701"/>
              <a:gd name="connsiteX10-483" fmla="*/ 795647 w 2931612"/>
              <a:gd name="connsiteY10-484" fmla="*/ 3150488 h 3186701"/>
              <a:gd name="connsiteX0-485" fmla="*/ 795647 w 2931612"/>
              <a:gd name="connsiteY0-486" fmla="*/ 3150488 h 3186701"/>
              <a:gd name="connsiteX1-487" fmla="*/ 0 w 2931612"/>
              <a:gd name="connsiteY1-488" fmla="*/ 1749200 h 3186701"/>
              <a:gd name="connsiteX2-489" fmla="*/ 463138 w 2931612"/>
              <a:gd name="connsiteY2-490" fmla="*/ 1951080 h 3186701"/>
              <a:gd name="connsiteX3-491" fmla="*/ 776482 w 2931612"/>
              <a:gd name="connsiteY3-492" fmla="*/ 0 h 3186701"/>
              <a:gd name="connsiteX4-493" fmla="*/ 2034620 w 2931612"/>
              <a:gd name="connsiteY4-494" fmla="*/ 1294704 h 3186701"/>
              <a:gd name="connsiteX5-495" fmla="*/ 2031739 w 2931612"/>
              <a:gd name="connsiteY5-496" fmla="*/ 711461 h 3186701"/>
              <a:gd name="connsiteX6-497" fmla="*/ 1821452 w 2931612"/>
              <a:gd name="connsiteY6-498" fmla="*/ 3186701 h 3186701"/>
              <a:gd name="connsiteX7-499" fmla="*/ 1187533 w 2931612"/>
              <a:gd name="connsiteY7-500" fmla="*/ 1143558 h 3186701"/>
              <a:gd name="connsiteX8-501" fmla="*/ 1080655 w 2931612"/>
              <a:gd name="connsiteY8-502" fmla="*/ 2046083 h 3186701"/>
              <a:gd name="connsiteX9-503" fmla="*/ 914400 w 2931612"/>
              <a:gd name="connsiteY9-504" fmla="*/ 1666073 h 3186701"/>
              <a:gd name="connsiteX10-505" fmla="*/ 795647 w 2931612"/>
              <a:gd name="connsiteY10-506" fmla="*/ 3150488 h 3186701"/>
              <a:gd name="connsiteX0-507" fmla="*/ 795647 w 2931612"/>
              <a:gd name="connsiteY0-508" fmla="*/ 3150488 h 3186701"/>
              <a:gd name="connsiteX1-509" fmla="*/ 0 w 2931612"/>
              <a:gd name="connsiteY1-510" fmla="*/ 1749200 h 3186701"/>
              <a:gd name="connsiteX2-511" fmla="*/ 463138 w 2931612"/>
              <a:gd name="connsiteY2-512" fmla="*/ 1951080 h 3186701"/>
              <a:gd name="connsiteX3-513" fmla="*/ 776482 w 2931612"/>
              <a:gd name="connsiteY3-514" fmla="*/ 0 h 3186701"/>
              <a:gd name="connsiteX4-515" fmla="*/ 2034620 w 2931612"/>
              <a:gd name="connsiteY4-516" fmla="*/ 1294704 h 3186701"/>
              <a:gd name="connsiteX5-517" fmla="*/ 2031739 w 2931612"/>
              <a:gd name="connsiteY5-518" fmla="*/ 711461 h 3186701"/>
              <a:gd name="connsiteX6-519" fmla="*/ 1821452 w 2931612"/>
              <a:gd name="connsiteY6-520" fmla="*/ 3186701 h 3186701"/>
              <a:gd name="connsiteX7-521" fmla="*/ 1187533 w 2931612"/>
              <a:gd name="connsiteY7-522" fmla="*/ 1143558 h 3186701"/>
              <a:gd name="connsiteX8-523" fmla="*/ 1080655 w 2931612"/>
              <a:gd name="connsiteY8-524" fmla="*/ 2046083 h 3186701"/>
              <a:gd name="connsiteX9-525" fmla="*/ 914400 w 2931612"/>
              <a:gd name="connsiteY9-526" fmla="*/ 1666073 h 3186701"/>
              <a:gd name="connsiteX10-527" fmla="*/ 795647 w 2931612"/>
              <a:gd name="connsiteY10-528" fmla="*/ 3150488 h 3186701"/>
              <a:gd name="connsiteX0-529" fmla="*/ 795647 w 2931612"/>
              <a:gd name="connsiteY0-530" fmla="*/ 3150488 h 3186701"/>
              <a:gd name="connsiteX1-531" fmla="*/ 0 w 2931612"/>
              <a:gd name="connsiteY1-532" fmla="*/ 1749200 h 3186701"/>
              <a:gd name="connsiteX2-533" fmla="*/ 463138 w 2931612"/>
              <a:gd name="connsiteY2-534" fmla="*/ 1951080 h 3186701"/>
              <a:gd name="connsiteX3-535" fmla="*/ 776482 w 2931612"/>
              <a:gd name="connsiteY3-536" fmla="*/ 0 h 3186701"/>
              <a:gd name="connsiteX4-537" fmla="*/ 2034620 w 2931612"/>
              <a:gd name="connsiteY4-538" fmla="*/ 1294704 h 3186701"/>
              <a:gd name="connsiteX5-539" fmla="*/ 2031739 w 2931612"/>
              <a:gd name="connsiteY5-540" fmla="*/ 711461 h 3186701"/>
              <a:gd name="connsiteX6-541" fmla="*/ 1821452 w 2931612"/>
              <a:gd name="connsiteY6-542" fmla="*/ 3186701 h 3186701"/>
              <a:gd name="connsiteX7-543" fmla="*/ 1187533 w 2931612"/>
              <a:gd name="connsiteY7-544" fmla="*/ 1143558 h 3186701"/>
              <a:gd name="connsiteX8-545" fmla="*/ 1080655 w 2931612"/>
              <a:gd name="connsiteY8-546" fmla="*/ 2046083 h 3186701"/>
              <a:gd name="connsiteX9-547" fmla="*/ 914400 w 2931612"/>
              <a:gd name="connsiteY9-548" fmla="*/ 1666073 h 3186701"/>
              <a:gd name="connsiteX10-549" fmla="*/ 795647 w 2931612"/>
              <a:gd name="connsiteY10-550" fmla="*/ 3150488 h 3186701"/>
              <a:gd name="connsiteX0-551" fmla="*/ 795647 w 2931612"/>
              <a:gd name="connsiteY0-552" fmla="*/ 3150488 h 3186701"/>
              <a:gd name="connsiteX1-553" fmla="*/ 0 w 2931612"/>
              <a:gd name="connsiteY1-554" fmla="*/ 1749200 h 3186701"/>
              <a:gd name="connsiteX2-555" fmla="*/ 463138 w 2931612"/>
              <a:gd name="connsiteY2-556" fmla="*/ 1951080 h 3186701"/>
              <a:gd name="connsiteX3-557" fmla="*/ 776482 w 2931612"/>
              <a:gd name="connsiteY3-558" fmla="*/ 0 h 3186701"/>
              <a:gd name="connsiteX4-559" fmla="*/ 2034620 w 2931612"/>
              <a:gd name="connsiteY4-560" fmla="*/ 1294704 h 3186701"/>
              <a:gd name="connsiteX5-561" fmla="*/ 2031739 w 2931612"/>
              <a:gd name="connsiteY5-562" fmla="*/ 711461 h 3186701"/>
              <a:gd name="connsiteX6-563" fmla="*/ 1821452 w 2931612"/>
              <a:gd name="connsiteY6-564" fmla="*/ 3186701 h 3186701"/>
              <a:gd name="connsiteX7-565" fmla="*/ 1187533 w 2931612"/>
              <a:gd name="connsiteY7-566" fmla="*/ 1143558 h 3186701"/>
              <a:gd name="connsiteX8-567" fmla="*/ 1080655 w 2931612"/>
              <a:gd name="connsiteY8-568" fmla="*/ 2046083 h 3186701"/>
              <a:gd name="connsiteX9-569" fmla="*/ 914400 w 2931612"/>
              <a:gd name="connsiteY9-570" fmla="*/ 1666073 h 3186701"/>
              <a:gd name="connsiteX10-571" fmla="*/ 795647 w 2931612"/>
              <a:gd name="connsiteY10-572" fmla="*/ 3150488 h 3186701"/>
              <a:gd name="connsiteX0-573" fmla="*/ 813754 w 2949719"/>
              <a:gd name="connsiteY0-574" fmla="*/ 3150488 h 3186701"/>
              <a:gd name="connsiteX1-575" fmla="*/ 0 w 2949719"/>
              <a:gd name="connsiteY1-576" fmla="*/ 1726566 h 3186701"/>
              <a:gd name="connsiteX2-577" fmla="*/ 481245 w 2949719"/>
              <a:gd name="connsiteY2-578" fmla="*/ 1951080 h 3186701"/>
              <a:gd name="connsiteX3-579" fmla="*/ 794589 w 2949719"/>
              <a:gd name="connsiteY3-580" fmla="*/ 0 h 3186701"/>
              <a:gd name="connsiteX4-581" fmla="*/ 2052727 w 2949719"/>
              <a:gd name="connsiteY4-582" fmla="*/ 1294704 h 3186701"/>
              <a:gd name="connsiteX5-583" fmla="*/ 2049846 w 2949719"/>
              <a:gd name="connsiteY5-584" fmla="*/ 711461 h 3186701"/>
              <a:gd name="connsiteX6-585" fmla="*/ 1839559 w 2949719"/>
              <a:gd name="connsiteY6-586" fmla="*/ 3186701 h 3186701"/>
              <a:gd name="connsiteX7-587" fmla="*/ 1205640 w 2949719"/>
              <a:gd name="connsiteY7-588" fmla="*/ 1143558 h 3186701"/>
              <a:gd name="connsiteX8-589" fmla="*/ 1098762 w 2949719"/>
              <a:gd name="connsiteY8-590" fmla="*/ 2046083 h 3186701"/>
              <a:gd name="connsiteX9-591" fmla="*/ 932507 w 2949719"/>
              <a:gd name="connsiteY9-592" fmla="*/ 1666073 h 3186701"/>
              <a:gd name="connsiteX10-593" fmla="*/ 813754 w 2949719"/>
              <a:gd name="connsiteY10-594" fmla="*/ 3150488 h 3186701"/>
              <a:gd name="connsiteX0-595" fmla="*/ 813754 w 2949719"/>
              <a:gd name="connsiteY0-596" fmla="*/ 3150488 h 3186701"/>
              <a:gd name="connsiteX1-597" fmla="*/ 0 w 2949719"/>
              <a:gd name="connsiteY1-598" fmla="*/ 1726566 h 3186701"/>
              <a:gd name="connsiteX2-599" fmla="*/ 481245 w 2949719"/>
              <a:gd name="connsiteY2-600" fmla="*/ 1951080 h 3186701"/>
              <a:gd name="connsiteX3-601" fmla="*/ 794589 w 2949719"/>
              <a:gd name="connsiteY3-602" fmla="*/ 0 h 3186701"/>
              <a:gd name="connsiteX4-603" fmla="*/ 2052727 w 2949719"/>
              <a:gd name="connsiteY4-604" fmla="*/ 1294704 h 3186701"/>
              <a:gd name="connsiteX5-605" fmla="*/ 2049846 w 2949719"/>
              <a:gd name="connsiteY5-606" fmla="*/ 711461 h 3186701"/>
              <a:gd name="connsiteX6-607" fmla="*/ 1839559 w 2949719"/>
              <a:gd name="connsiteY6-608" fmla="*/ 3186701 h 3186701"/>
              <a:gd name="connsiteX7-609" fmla="*/ 1205640 w 2949719"/>
              <a:gd name="connsiteY7-610" fmla="*/ 1143558 h 3186701"/>
              <a:gd name="connsiteX8-611" fmla="*/ 1098762 w 2949719"/>
              <a:gd name="connsiteY8-612" fmla="*/ 2046083 h 3186701"/>
              <a:gd name="connsiteX9-613" fmla="*/ 932507 w 2949719"/>
              <a:gd name="connsiteY9-614" fmla="*/ 1666073 h 3186701"/>
              <a:gd name="connsiteX10-615" fmla="*/ 813754 w 2949719"/>
              <a:gd name="connsiteY10-616" fmla="*/ 3150488 h 3186701"/>
              <a:gd name="connsiteX0-617" fmla="*/ 813754 w 2949719"/>
              <a:gd name="connsiteY0-618" fmla="*/ 3150488 h 3186701"/>
              <a:gd name="connsiteX1-619" fmla="*/ 0 w 2949719"/>
              <a:gd name="connsiteY1-620" fmla="*/ 1726566 h 3186701"/>
              <a:gd name="connsiteX2-621" fmla="*/ 481245 w 2949719"/>
              <a:gd name="connsiteY2-622" fmla="*/ 1951080 h 3186701"/>
              <a:gd name="connsiteX3-623" fmla="*/ 794589 w 2949719"/>
              <a:gd name="connsiteY3-624" fmla="*/ 0 h 3186701"/>
              <a:gd name="connsiteX4-625" fmla="*/ 2052727 w 2949719"/>
              <a:gd name="connsiteY4-626" fmla="*/ 1294704 h 3186701"/>
              <a:gd name="connsiteX5-627" fmla="*/ 2049846 w 2949719"/>
              <a:gd name="connsiteY5-628" fmla="*/ 711461 h 3186701"/>
              <a:gd name="connsiteX6-629" fmla="*/ 1839559 w 2949719"/>
              <a:gd name="connsiteY6-630" fmla="*/ 3186701 h 3186701"/>
              <a:gd name="connsiteX7-631" fmla="*/ 1205640 w 2949719"/>
              <a:gd name="connsiteY7-632" fmla="*/ 1143558 h 3186701"/>
              <a:gd name="connsiteX8-633" fmla="*/ 1098762 w 2949719"/>
              <a:gd name="connsiteY8-634" fmla="*/ 2046083 h 3186701"/>
              <a:gd name="connsiteX9-635" fmla="*/ 932507 w 2949719"/>
              <a:gd name="connsiteY9-636" fmla="*/ 1666073 h 3186701"/>
              <a:gd name="connsiteX10-637" fmla="*/ 813754 w 2949719"/>
              <a:gd name="connsiteY10-638" fmla="*/ 3150488 h 3186701"/>
              <a:gd name="connsiteX0-639" fmla="*/ 813754 w 2949719"/>
              <a:gd name="connsiteY0-640" fmla="*/ 3150488 h 3186701"/>
              <a:gd name="connsiteX1-641" fmla="*/ 0 w 2949719"/>
              <a:gd name="connsiteY1-642" fmla="*/ 1726566 h 3186701"/>
              <a:gd name="connsiteX2-643" fmla="*/ 481245 w 2949719"/>
              <a:gd name="connsiteY2-644" fmla="*/ 1951080 h 3186701"/>
              <a:gd name="connsiteX3-645" fmla="*/ 794589 w 2949719"/>
              <a:gd name="connsiteY3-646" fmla="*/ 0 h 3186701"/>
              <a:gd name="connsiteX4-647" fmla="*/ 2052727 w 2949719"/>
              <a:gd name="connsiteY4-648" fmla="*/ 1294704 h 3186701"/>
              <a:gd name="connsiteX5-649" fmla="*/ 2049846 w 2949719"/>
              <a:gd name="connsiteY5-650" fmla="*/ 711461 h 3186701"/>
              <a:gd name="connsiteX6-651" fmla="*/ 1839559 w 2949719"/>
              <a:gd name="connsiteY6-652" fmla="*/ 3186701 h 3186701"/>
              <a:gd name="connsiteX7-653" fmla="*/ 1205640 w 2949719"/>
              <a:gd name="connsiteY7-654" fmla="*/ 1143558 h 3186701"/>
              <a:gd name="connsiteX8-655" fmla="*/ 1098762 w 2949719"/>
              <a:gd name="connsiteY8-656" fmla="*/ 2046083 h 3186701"/>
              <a:gd name="connsiteX9-657" fmla="*/ 932507 w 2949719"/>
              <a:gd name="connsiteY9-658" fmla="*/ 1666073 h 3186701"/>
              <a:gd name="connsiteX10-659" fmla="*/ 813754 w 2949719"/>
              <a:gd name="connsiteY10-660" fmla="*/ 3150488 h 3186701"/>
              <a:gd name="connsiteX0-661" fmla="*/ 1117045 w 2949719"/>
              <a:gd name="connsiteY0-662" fmla="*/ 3168594 h 3186701"/>
              <a:gd name="connsiteX1-663" fmla="*/ 0 w 2949719"/>
              <a:gd name="connsiteY1-664" fmla="*/ 1726566 h 3186701"/>
              <a:gd name="connsiteX2-665" fmla="*/ 481245 w 2949719"/>
              <a:gd name="connsiteY2-666" fmla="*/ 1951080 h 3186701"/>
              <a:gd name="connsiteX3-667" fmla="*/ 794589 w 2949719"/>
              <a:gd name="connsiteY3-668" fmla="*/ 0 h 3186701"/>
              <a:gd name="connsiteX4-669" fmla="*/ 2052727 w 2949719"/>
              <a:gd name="connsiteY4-670" fmla="*/ 1294704 h 3186701"/>
              <a:gd name="connsiteX5-671" fmla="*/ 2049846 w 2949719"/>
              <a:gd name="connsiteY5-672" fmla="*/ 711461 h 3186701"/>
              <a:gd name="connsiteX6-673" fmla="*/ 1839559 w 2949719"/>
              <a:gd name="connsiteY6-674" fmla="*/ 3186701 h 3186701"/>
              <a:gd name="connsiteX7-675" fmla="*/ 1205640 w 2949719"/>
              <a:gd name="connsiteY7-676" fmla="*/ 1143558 h 3186701"/>
              <a:gd name="connsiteX8-677" fmla="*/ 1098762 w 2949719"/>
              <a:gd name="connsiteY8-678" fmla="*/ 2046083 h 3186701"/>
              <a:gd name="connsiteX9-679" fmla="*/ 932507 w 2949719"/>
              <a:gd name="connsiteY9-680" fmla="*/ 1666073 h 3186701"/>
              <a:gd name="connsiteX10-681" fmla="*/ 1117045 w 2949719"/>
              <a:gd name="connsiteY10-682" fmla="*/ 3168594 h 3186701"/>
              <a:gd name="connsiteX0-683" fmla="*/ 1117045 w 2949719"/>
              <a:gd name="connsiteY0-684" fmla="*/ 3168594 h 3186701"/>
              <a:gd name="connsiteX1-685" fmla="*/ 0 w 2949719"/>
              <a:gd name="connsiteY1-686" fmla="*/ 1726566 h 3186701"/>
              <a:gd name="connsiteX2-687" fmla="*/ 481245 w 2949719"/>
              <a:gd name="connsiteY2-688" fmla="*/ 1951080 h 3186701"/>
              <a:gd name="connsiteX3-689" fmla="*/ 794589 w 2949719"/>
              <a:gd name="connsiteY3-690" fmla="*/ 0 h 3186701"/>
              <a:gd name="connsiteX4-691" fmla="*/ 2052727 w 2949719"/>
              <a:gd name="connsiteY4-692" fmla="*/ 1294704 h 3186701"/>
              <a:gd name="connsiteX5-693" fmla="*/ 2049846 w 2949719"/>
              <a:gd name="connsiteY5-694" fmla="*/ 711461 h 3186701"/>
              <a:gd name="connsiteX6-695" fmla="*/ 1839559 w 2949719"/>
              <a:gd name="connsiteY6-696" fmla="*/ 3186701 h 3186701"/>
              <a:gd name="connsiteX7-697" fmla="*/ 1205640 w 2949719"/>
              <a:gd name="connsiteY7-698" fmla="*/ 1143558 h 3186701"/>
              <a:gd name="connsiteX8-699" fmla="*/ 1098762 w 2949719"/>
              <a:gd name="connsiteY8-700" fmla="*/ 2046083 h 3186701"/>
              <a:gd name="connsiteX9-701" fmla="*/ 932507 w 2949719"/>
              <a:gd name="connsiteY9-702" fmla="*/ 1666073 h 3186701"/>
              <a:gd name="connsiteX10-703" fmla="*/ 1117045 w 2949719"/>
              <a:gd name="connsiteY10-704" fmla="*/ 3168594 h 3186701"/>
              <a:gd name="connsiteX0-705" fmla="*/ 1117045 w 2949719"/>
              <a:gd name="connsiteY0-706" fmla="*/ 3168594 h 3186701"/>
              <a:gd name="connsiteX1-707" fmla="*/ 0 w 2949719"/>
              <a:gd name="connsiteY1-708" fmla="*/ 1726566 h 3186701"/>
              <a:gd name="connsiteX2-709" fmla="*/ 481245 w 2949719"/>
              <a:gd name="connsiteY2-710" fmla="*/ 1951080 h 3186701"/>
              <a:gd name="connsiteX3-711" fmla="*/ 794589 w 2949719"/>
              <a:gd name="connsiteY3-712" fmla="*/ 0 h 3186701"/>
              <a:gd name="connsiteX4-713" fmla="*/ 2052727 w 2949719"/>
              <a:gd name="connsiteY4-714" fmla="*/ 1294704 h 3186701"/>
              <a:gd name="connsiteX5-715" fmla="*/ 2049846 w 2949719"/>
              <a:gd name="connsiteY5-716" fmla="*/ 711461 h 3186701"/>
              <a:gd name="connsiteX6-717" fmla="*/ 1839559 w 2949719"/>
              <a:gd name="connsiteY6-718" fmla="*/ 3186701 h 3186701"/>
              <a:gd name="connsiteX7-719" fmla="*/ 1205640 w 2949719"/>
              <a:gd name="connsiteY7-720" fmla="*/ 1143558 h 3186701"/>
              <a:gd name="connsiteX8-721" fmla="*/ 1098762 w 2949719"/>
              <a:gd name="connsiteY8-722" fmla="*/ 2046083 h 3186701"/>
              <a:gd name="connsiteX9-723" fmla="*/ 932507 w 2949719"/>
              <a:gd name="connsiteY9-724" fmla="*/ 1666073 h 3186701"/>
              <a:gd name="connsiteX10-725" fmla="*/ 1117045 w 2949719"/>
              <a:gd name="connsiteY10-726" fmla="*/ 3168594 h 3186701"/>
              <a:gd name="connsiteX0-727" fmla="*/ 1117045 w 2949719"/>
              <a:gd name="connsiteY0-728" fmla="*/ 3168594 h 3186701"/>
              <a:gd name="connsiteX1-729" fmla="*/ 0 w 2949719"/>
              <a:gd name="connsiteY1-730" fmla="*/ 1726566 h 3186701"/>
              <a:gd name="connsiteX2-731" fmla="*/ 481245 w 2949719"/>
              <a:gd name="connsiteY2-732" fmla="*/ 1951080 h 3186701"/>
              <a:gd name="connsiteX3-733" fmla="*/ 794589 w 2949719"/>
              <a:gd name="connsiteY3-734" fmla="*/ 0 h 3186701"/>
              <a:gd name="connsiteX4-735" fmla="*/ 2052727 w 2949719"/>
              <a:gd name="connsiteY4-736" fmla="*/ 1294704 h 3186701"/>
              <a:gd name="connsiteX5-737" fmla="*/ 2049846 w 2949719"/>
              <a:gd name="connsiteY5-738" fmla="*/ 711461 h 3186701"/>
              <a:gd name="connsiteX6-739" fmla="*/ 1839559 w 2949719"/>
              <a:gd name="connsiteY6-740" fmla="*/ 3186701 h 3186701"/>
              <a:gd name="connsiteX7-741" fmla="*/ 1205640 w 2949719"/>
              <a:gd name="connsiteY7-742" fmla="*/ 1143558 h 3186701"/>
              <a:gd name="connsiteX8-743" fmla="*/ 1098762 w 2949719"/>
              <a:gd name="connsiteY8-744" fmla="*/ 2046083 h 3186701"/>
              <a:gd name="connsiteX9-745" fmla="*/ 932507 w 2949719"/>
              <a:gd name="connsiteY9-746" fmla="*/ 1666073 h 3186701"/>
              <a:gd name="connsiteX10-747" fmla="*/ 1117045 w 2949719"/>
              <a:gd name="connsiteY10-748" fmla="*/ 3168594 h 3186701"/>
              <a:gd name="connsiteX0-749" fmla="*/ 1117045 w 2949719"/>
              <a:gd name="connsiteY0-750" fmla="*/ 3168594 h 3186701"/>
              <a:gd name="connsiteX1-751" fmla="*/ 0 w 2949719"/>
              <a:gd name="connsiteY1-752" fmla="*/ 1726566 h 3186701"/>
              <a:gd name="connsiteX2-753" fmla="*/ 417871 w 2949719"/>
              <a:gd name="connsiteY2-754" fmla="*/ 2009927 h 3186701"/>
              <a:gd name="connsiteX3-755" fmla="*/ 794589 w 2949719"/>
              <a:gd name="connsiteY3-756" fmla="*/ 0 h 3186701"/>
              <a:gd name="connsiteX4-757" fmla="*/ 2052727 w 2949719"/>
              <a:gd name="connsiteY4-758" fmla="*/ 1294704 h 3186701"/>
              <a:gd name="connsiteX5-759" fmla="*/ 2049846 w 2949719"/>
              <a:gd name="connsiteY5-760" fmla="*/ 711461 h 3186701"/>
              <a:gd name="connsiteX6-761" fmla="*/ 1839559 w 2949719"/>
              <a:gd name="connsiteY6-762" fmla="*/ 3186701 h 3186701"/>
              <a:gd name="connsiteX7-763" fmla="*/ 1205640 w 2949719"/>
              <a:gd name="connsiteY7-764" fmla="*/ 1143558 h 3186701"/>
              <a:gd name="connsiteX8-765" fmla="*/ 1098762 w 2949719"/>
              <a:gd name="connsiteY8-766" fmla="*/ 2046083 h 3186701"/>
              <a:gd name="connsiteX9-767" fmla="*/ 932507 w 2949719"/>
              <a:gd name="connsiteY9-768" fmla="*/ 1666073 h 3186701"/>
              <a:gd name="connsiteX10-769" fmla="*/ 1117045 w 2949719"/>
              <a:gd name="connsiteY10-770" fmla="*/ 3168594 h 3186701"/>
              <a:gd name="connsiteX0-771" fmla="*/ 1117045 w 2949719"/>
              <a:gd name="connsiteY0-772" fmla="*/ 3168594 h 3186701"/>
              <a:gd name="connsiteX1-773" fmla="*/ 0 w 2949719"/>
              <a:gd name="connsiteY1-774" fmla="*/ 1726566 h 3186701"/>
              <a:gd name="connsiteX2-775" fmla="*/ 417871 w 2949719"/>
              <a:gd name="connsiteY2-776" fmla="*/ 2009927 h 3186701"/>
              <a:gd name="connsiteX3-777" fmla="*/ 794589 w 2949719"/>
              <a:gd name="connsiteY3-778" fmla="*/ 0 h 3186701"/>
              <a:gd name="connsiteX4-779" fmla="*/ 2052727 w 2949719"/>
              <a:gd name="connsiteY4-780" fmla="*/ 1294704 h 3186701"/>
              <a:gd name="connsiteX5-781" fmla="*/ 2049846 w 2949719"/>
              <a:gd name="connsiteY5-782" fmla="*/ 711461 h 3186701"/>
              <a:gd name="connsiteX6-783" fmla="*/ 1839559 w 2949719"/>
              <a:gd name="connsiteY6-784" fmla="*/ 3186701 h 3186701"/>
              <a:gd name="connsiteX7-785" fmla="*/ 1205640 w 2949719"/>
              <a:gd name="connsiteY7-786" fmla="*/ 1143558 h 3186701"/>
              <a:gd name="connsiteX8-787" fmla="*/ 1098762 w 2949719"/>
              <a:gd name="connsiteY8-788" fmla="*/ 2046083 h 3186701"/>
              <a:gd name="connsiteX9-789" fmla="*/ 932507 w 2949719"/>
              <a:gd name="connsiteY9-790" fmla="*/ 1666073 h 3186701"/>
              <a:gd name="connsiteX10-791" fmla="*/ 1117045 w 2949719"/>
              <a:gd name="connsiteY10-792" fmla="*/ 3168594 h 3186701"/>
              <a:gd name="connsiteX0-793" fmla="*/ 1117045 w 2949719"/>
              <a:gd name="connsiteY0-794" fmla="*/ 3168594 h 3186701"/>
              <a:gd name="connsiteX1-795" fmla="*/ 0 w 2949719"/>
              <a:gd name="connsiteY1-796" fmla="*/ 1726566 h 3186701"/>
              <a:gd name="connsiteX2-797" fmla="*/ 417871 w 2949719"/>
              <a:gd name="connsiteY2-798" fmla="*/ 2009927 h 3186701"/>
              <a:gd name="connsiteX3-799" fmla="*/ 794589 w 2949719"/>
              <a:gd name="connsiteY3-800" fmla="*/ 0 h 3186701"/>
              <a:gd name="connsiteX4-801" fmla="*/ 2052727 w 2949719"/>
              <a:gd name="connsiteY4-802" fmla="*/ 1294704 h 3186701"/>
              <a:gd name="connsiteX5-803" fmla="*/ 2049846 w 2949719"/>
              <a:gd name="connsiteY5-804" fmla="*/ 711461 h 3186701"/>
              <a:gd name="connsiteX6-805" fmla="*/ 1839559 w 2949719"/>
              <a:gd name="connsiteY6-806" fmla="*/ 3186701 h 3186701"/>
              <a:gd name="connsiteX7-807" fmla="*/ 1205640 w 2949719"/>
              <a:gd name="connsiteY7-808" fmla="*/ 1143558 h 3186701"/>
              <a:gd name="connsiteX8-809" fmla="*/ 1098762 w 2949719"/>
              <a:gd name="connsiteY8-810" fmla="*/ 2046083 h 3186701"/>
              <a:gd name="connsiteX9-811" fmla="*/ 932507 w 2949719"/>
              <a:gd name="connsiteY9-812" fmla="*/ 1666073 h 3186701"/>
              <a:gd name="connsiteX10-813" fmla="*/ 1117045 w 2949719"/>
              <a:gd name="connsiteY10-814" fmla="*/ 3168594 h 3186701"/>
              <a:gd name="connsiteX0-815" fmla="*/ 1117045 w 2949719"/>
              <a:gd name="connsiteY0-816" fmla="*/ 3168594 h 3186701"/>
              <a:gd name="connsiteX1-817" fmla="*/ 0 w 2949719"/>
              <a:gd name="connsiteY1-818" fmla="*/ 1726566 h 3186701"/>
              <a:gd name="connsiteX2-819" fmla="*/ 417871 w 2949719"/>
              <a:gd name="connsiteY2-820" fmla="*/ 2009927 h 3186701"/>
              <a:gd name="connsiteX3-821" fmla="*/ 794589 w 2949719"/>
              <a:gd name="connsiteY3-822" fmla="*/ 0 h 3186701"/>
              <a:gd name="connsiteX4-823" fmla="*/ 2052727 w 2949719"/>
              <a:gd name="connsiteY4-824" fmla="*/ 1294704 h 3186701"/>
              <a:gd name="connsiteX5-825" fmla="*/ 2049846 w 2949719"/>
              <a:gd name="connsiteY5-826" fmla="*/ 711461 h 3186701"/>
              <a:gd name="connsiteX6-827" fmla="*/ 1839559 w 2949719"/>
              <a:gd name="connsiteY6-828" fmla="*/ 3186701 h 3186701"/>
              <a:gd name="connsiteX7-829" fmla="*/ 1205640 w 2949719"/>
              <a:gd name="connsiteY7-830" fmla="*/ 1143558 h 3186701"/>
              <a:gd name="connsiteX8-831" fmla="*/ 1098762 w 2949719"/>
              <a:gd name="connsiteY8-832" fmla="*/ 2046083 h 3186701"/>
              <a:gd name="connsiteX9-833" fmla="*/ 932507 w 2949719"/>
              <a:gd name="connsiteY9-834" fmla="*/ 1666073 h 3186701"/>
              <a:gd name="connsiteX10-835" fmla="*/ 1117045 w 2949719"/>
              <a:gd name="connsiteY10-836" fmla="*/ 3168594 h 3186701"/>
              <a:gd name="connsiteX0-837" fmla="*/ 1117045 w 2949719"/>
              <a:gd name="connsiteY0-838" fmla="*/ 3168594 h 3186701"/>
              <a:gd name="connsiteX1-839" fmla="*/ 0 w 2949719"/>
              <a:gd name="connsiteY1-840" fmla="*/ 1726566 h 3186701"/>
              <a:gd name="connsiteX2-841" fmla="*/ 417871 w 2949719"/>
              <a:gd name="connsiteY2-842" fmla="*/ 2009927 h 3186701"/>
              <a:gd name="connsiteX3-843" fmla="*/ 794589 w 2949719"/>
              <a:gd name="connsiteY3-844" fmla="*/ 0 h 3186701"/>
              <a:gd name="connsiteX4-845" fmla="*/ 2052727 w 2949719"/>
              <a:gd name="connsiteY4-846" fmla="*/ 1294704 h 3186701"/>
              <a:gd name="connsiteX5-847" fmla="*/ 2049846 w 2949719"/>
              <a:gd name="connsiteY5-848" fmla="*/ 711461 h 3186701"/>
              <a:gd name="connsiteX6-849" fmla="*/ 1839559 w 2949719"/>
              <a:gd name="connsiteY6-850" fmla="*/ 3186701 h 3186701"/>
              <a:gd name="connsiteX7-851" fmla="*/ 1205640 w 2949719"/>
              <a:gd name="connsiteY7-852" fmla="*/ 1143558 h 3186701"/>
              <a:gd name="connsiteX8-853" fmla="*/ 1098762 w 2949719"/>
              <a:gd name="connsiteY8-854" fmla="*/ 2046083 h 3186701"/>
              <a:gd name="connsiteX9-855" fmla="*/ 932507 w 2949719"/>
              <a:gd name="connsiteY9-856" fmla="*/ 1666073 h 3186701"/>
              <a:gd name="connsiteX10-857" fmla="*/ 1117045 w 2949719"/>
              <a:gd name="connsiteY10-858" fmla="*/ 3168594 h 3186701"/>
              <a:gd name="connsiteX0-859" fmla="*/ 1103465 w 2936139"/>
              <a:gd name="connsiteY0-860" fmla="*/ 3168594 h 3186701"/>
              <a:gd name="connsiteX1-861" fmla="*/ 0 w 2936139"/>
              <a:gd name="connsiteY1-862" fmla="*/ 1726566 h 3186701"/>
              <a:gd name="connsiteX2-863" fmla="*/ 404291 w 2936139"/>
              <a:gd name="connsiteY2-864" fmla="*/ 2009927 h 3186701"/>
              <a:gd name="connsiteX3-865" fmla="*/ 781009 w 2936139"/>
              <a:gd name="connsiteY3-866" fmla="*/ 0 h 3186701"/>
              <a:gd name="connsiteX4-867" fmla="*/ 2039147 w 2936139"/>
              <a:gd name="connsiteY4-868" fmla="*/ 1294704 h 3186701"/>
              <a:gd name="connsiteX5-869" fmla="*/ 2036266 w 2936139"/>
              <a:gd name="connsiteY5-870" fmla="*/ 711461 h 3186701"/>
              <a:gd name="connsiteX6-871" fmla="*/ 1825979 w 2936139"/>
              <a:gd name="connsiteY6-872" fmla="*/ 3186701 h 3186701"/>
              <a:gd name="connsiteX7-873" fmla="*/ 1192060 w 2936139"/>
              <a:gd name="connsiteY7-874" fmla="*/ 1143558 h 3186701"/>
              <a:gd name="connsiteX8-875" fmla="*/ 1085182 w 2936139"/>
              <a:gd name="connsiteY8-876" fmla="*/ 2046083 h 3186701"/>
              <a:gd name="connsiteX9-877" fmla="*/ 918927 w 2936139"/>
              <a:gd name="connsiteY9-878" fmla="*/ 1666073 h 3186701"/>
              <a:gd name="connsiteX10-879" fmla="*/ 1103465 w 2936139"/>
              <a:gd name="connsiteY10-880" fmla="*/ 3168594 h 3186701"/>
              <a:gd name="connsiteX0-881" fmla="*/ 1148733 w 2981407"/>
              <a:gd name="connsiteY0-882" fmla="*/ 3168594 h 3186701"/>
              <a:gd name="connsiteX1-883" fmla="*/ 0 w 2981407"/>
              <a:gd name="connsiteY1-884" fmla="*/ 1749200 h 3186701"/>
              <a:gd name="connsiteX2-885" fmla="*/ 449559 w 2981407"/>
              <a:gd name="connsiteY2-886" fmla="*/ 2009927 h 3186701"/>
              <a:gd name="connsiteX3-887" fmla="*/ 826277 w 2981407"/>
              <a:gd name="connsiteY3-888" fmla="*/ 0 h 3186701"/>
              <a:gd name="connsiteX4-889" fmla="*/ 2084415 w 2981407"/>
              <a:gd name="connsiteY4-890" fmla="*/ 1294704 h 3186701"/>
              <a:gd name="connsiteX5-891" fmla="*/ 2081534 w 2981407"/>
              <a:gd name="connsiteY5-892" fmla="*/ 711461 h 3186701"/>
              <a:gd name="connsiteX6-893" fmla="*/ 1871247 w 2981407"/>
              <a:gd name="connsiteY6-894" fmla="*/ 3186701 h 3186701"/>
              <a:gd name="connsiteX7-895" fmla="*/ 1237328 w 2981407"/>
              <a:gd name="connsiteY7-896" fmla="*/ 1143558 h 3186701"/>
              <a:gd name="connsiteX8-897" fmla="*/ 1130450 w 2981407"/>
              <a:gd name="connsiteY8-898" fmla="*/ 2046083 h 3186701"/>
              <a:gd name="connsiteX9-899" fmla="*/ 964195 w 2981407"/>
              <a:gd name="connsiteY9-900" fmla="*/ 1666073 h 3186701"/>
              <a:gd name="connsiteX10-901" fmla="*/ 1148733 w 2981407"/>
              <a:gd name="connsiteY10-902" fmla="*/ 3168594 h 3186701"/>
              <a:gd name="connsiteX0-903" fmla="*/ 1148733 w 2981407"/>
              <a:gd name="connsiteY0-904" fmla="*/ 3168594 h 3186701"/>
              <a:gd name="connsiteX1-905" fmla="*/ 0 w 2981407"/>
              <a:gd name="connsiteY1-906" fmla="*/ 1749200 h 3186701"/>
              <a:gd name="connsiteX2-907" fmla="*/ 449559 w 2981407"/>
              <a:gd name="connsiteY2-908" fmla="*/ 2009927 h 3186701"/>
              <a:gd name="connsiteX3-909" fmla="*/ 826277 w 2981407"/>
              <a:gd name="connsiteY3-910" fmla="*/ 0 h 3186701"/>
              <a:gd name="connsiteX4-911" fmla="*/ 2084415 w 2981407"/>
              <a:gd name="connsiteY4-912" fmla="*/ 1294704 h 3186701"/>
              <a:gd name="connsiteX5-913" fmla="*/ 2081534 w 2981407"/>
              <a:gd name="connsiteY5-914" fmla="*/ 711461 h 3186701"/>
              <a:gd name="connsiteX6-915" fmla="*/ 1871247 w 2981407"/>
              <a:gd name="connsiteY6-916" fmla="*/ 3186701 h 3186701"/>
              <a:gd name="connsiteX7-917" fmla="*/ 1237328 w 2981407"/>
              <a:gd name="connsiteY7-918" fmla="*/ 1143558 h 3186701"/>
              <a:gd name="connsiteX8-919" fmla="*/ 1130450 w 2981407"/>
              <a:gd name="connsiteY8-920" fmla="*/ 2046083 h 3186701"/>
              <a:gd name="connsiteX9-921" fmla="*/ 964195 w 2981407"/>
              <a:gd name="connsiteY9-922" fmla="*/ 1666073 h 3186701"/>
              <a:gd name="connsiteX10-923" fmla="*/ 1148733 w 2981407"/>
              <a:gd name="connsiteY10-924" fmla="*/ 3168594 h 3186701"/>
              <a:gd name="connsiteX0-925" fmla="*/ 1148733 w 2981407"/>
              <a:gd name="connsiteY0-926" fmla="*/ 3168594 h 3186701"/>
              <a:gd name="connsiteX1-927" fmla="*/ 0 w 2981407"/>
              <a:gd name="connsiteY1-928" fmla="*/ 1749200 h 3186701"/>
              <a:gd name="connsiteX2-929" fmla="*/ 449559 w 2981407"/>
              <a:gd name="connsiteY2-930" fmla="*/ 2009927 h 3186701"/>
              <a:gd name="connsiteX3-931" fmla="*/ 826277 w 2981407"/>
              <a:gd name="connsiteY3-932" fmla="*/ 0 h 3186701"/>
              <a:gd name="connsiteX4-933" fmla="*/ 2084415 w 2981407"/>
              <a:gd name="connsiteY4-934" fmla="*/ 1294704 h 3186701"/>
              <a:gd name="connsiteX5-935" fmla="*/ 2081534 w 2981407"/>
              <a:gd name="connsiteY5-936" fmla="*/ 711461 h 3186701"/>
              <a:gd name="connsiteX6-937" fmla="*/ 1871247 w 2981407"/>
              <a:gd name="connsiteY6-938" fmla="*/ 3186701 h 3186701"/>
              <a:gd name="connsiteX7-939" fmla="*/ 1237328 w 2981407"/>
              <a:gd name="connsiteY7-940" fmla="*/ 1143558 h 3186701"/>
              <a:gd name="connsiteX8-941" fmla="*/ 1130450 w 2981407"/>
              <a:gd name="connsiteY8-942" fmla="*/ 2046083 h 3186701"/>
              <a:gd name="connsiteX9-943" fmla="*/ 964195 w 2981407"/>
              <a:gd name="connsiteY9-944" fmla="*/ 1666073 h 3186701"/>
              <a:gd name="connsiteX10-945" fmla="*/ 1148733 w 2981407"/>
              <a:gd name="connsiteY10-946" fmla="*/ 3168594 h 3186701"/>
              <a:gd name="connsiteX0-947" fmla="*/ 1148733 w 2981407"/>
              <a:gd name="connsiteY0-948" fmla="*/ 3168594 h 3186701"/>
              <a:gd name="connsiteX1-949" fmla="*/ 0 w 2981407"/>
              <a:gd name="connsiteY1-950" fmla="*/ 1749200 h 3186701"/>
              <a:gd name="connsiteX2-951" fmla="*/ 449559 w 2981407"/>
              <a:gd name="connsiteY2-952" fmla="*/ 2009927 h 3186701"/>
              <a:gd name="connsiteX3-953" fmla="*/ 826277 w 2981407"/>
              <a:gd name="connsiteY3-954" fmla="*/ 0 h 3186701"/>
              <a:gd name="connsiteX4-955" fmla="*/ 2084415 w 2981407"/>
              <a:gd name="connsiteY4-956" fmla="*/ 1294704 h 3186701"/>
              <a:gd name="connsiteX5-957" fmla="*/ 2081534 w 2981407"/>
              <a:gd name="connsiteY5-958" fmla="*/ 711461 h 3186701"/>
              <a:gd name="connsiteX6-959" fmla="*/ 1871247 w 2981407"/>
              <a:gd name="connsiteY6-960" fmla="*/ 3186701 h 3186701"/>
              <a:gd name="connsiteX7-961" fmla="*/ 1237328 w 2981407"/>
              <a:gd name="connsiteY7-962" fmla="*/ 1143558 h 3186701"/>
              <a:gd name="connsiteX8-963" fmla="*/ 1130450 w 2981407"/>
              <a:gd name="connsiteY8-964" fmla="*/ 2046083 h 3186701"/>
              <a:gd name="connsiteX9-965" fmla="*/ 918927 w 2981407"/>
              <a:gd name="connsiteY9-966" fmla="*/ 1697760 h 3186701"/>
              <a:gd name="connsiteX10-967" fmla="*/ 1148733 w 2981407"/>
              <a:gd name="connsiteY10-968" fmla="*/ 3168594 h 3186701"/>
              <a:gd name="connsiteX0-969" fmla="*/ 1148733 w 2981407"/>
              <a:gd name="connsiteY0-970" fmla="*/ 3168594 h 3186701"/>
              <a:gd name="connsiteX1-971" fmla="*/ 0 w 2981407"/>
              <a:gd name="connsiteY1-972" fmla="*/ 1749200 h 3186701"/>
              <a:gd name="connsiteX2-973" fmla="*/ 449559 w 2981407"/>
              <a:gd name="connsiteY2-974" fmla="*/ 2009927 h 3186701"/>
              <a:gd name="connsiteX3-975" fmla="*/ 826277 w 2981407"/>
              <a:gd name="connsiteY3-976" fmla="*/ 0 h 3186701"/>
              <a:gd name="connsiteX4-977" fmla="*/ 2084415 w 2981407"/>
              <a:gd name="connsiteY4-978" fmla="*/ 1294704 h 3186701"/>
              <a:gd name="connsiteX5-979" fmla="*/ 2081534 w 2981407"/>
              <a:gd name="connsiteY5-980" fmla="*/ 711461 h 3186701"/>
              <a:gd name="connsiteX6-981" fmla="*/ 1871247 w 2981407"/>
              <a:gd name="connsiteY6-982" fmla="*/ 3186701 h 3186701"/>
              <a:gd name="connsiteX7-983" fmla="*/ 1237328 w 2981407"/>
              <a:gd name="connsiteY7-984" fmla="*/ 1143558 h 3186701"/>
              <a:gd name="connsiteX8-985" fmla="*/ 1130450 w 2981407"/>
              <a:gd name="connsiteY8-986" fmla="*/ 2046083 h 3186701"/>
              <a:gd name="connsiteX9-987" fmla="*/ 918927 w 2981407"/>
              <a:gd name="connsiteY9-988" fmla="*/ 1697760 h 3186701"/>
              <a:gd name="connsiteX10-989" fmla="*/ 1148733 w 2981407"/>
              <a:gd name="connsiteY10-990" fmla="*/ 3168594 h 3186701"/>
              <a:gd name="connsiteX0-991" fmla="*/ 1148733 w 2981407"/>
              <a:gd name="connsiteY0-992" fmla="*/ 3168594 h 3186701"/>
              <a:gd name="connsiteX1-993" fmla="*/ 0 w 2981407"/>
              <a:gd name="connsiteY1-994" fmla="*/ 1749200 h 3186701"/>
              <a:gd name="connsiteX2-995" fmla="*/ 449559 w 2981407"/>
              <a:gd name="connsiteY2-996" fmla="*/ 2009927 h 3186701"/>
              <a:gd name="connsiteX3-997" fmla="*/ 826277 w 2981407"/>
              <a:gd name="connsiteY3-998" fmla="*/ 0 h 3186701"/>
              <a:gd name="connsiteX4-999" fmla="*/ 2084415 w 2981407"/>
              <a:gd name="connsiteY4-1000" fmla="*/ 1294704 h 3186701"/>
              <a:gd name="connsiteX5-1001" fmla="*/ 2081534 w 2981407"/>
              <a:gd name="connsiteY5-1002" fmla="*/ 711461 h 3186701"/>
              <a:gd name="connsiteX6-1003" fmla="*/ 1871247 w 2981407"/>
              <a:gd name="connsiteY6-1004" fmla="*/ 3186701 h 3186701"/>
              <a:gd name="connsiteX7-1005" fmla="*/ 1237328 w 2981407"/>
              <a:gd name="connsiteY7-1006" fmla="*/ 1143558 h 3186701"/>
              <a:gd name="connsiteX8-1007" fmla="*/ 1130450 w 2981407"/>
              <a:gd name="connsiteY8-1008" fmla="*/ 2046083 h 3186701"/>
              <a:gd name="connsiteX9-1009" fmla="*/ 918927 w 2981407"/>
              <a:gd name="connsiteY9-1010" fmla="*/ 1697760 h 3186701"/>
              <a:gd name="connsiteX10-1011" fmla="*/ 1148733 w 2981407"/>
              <a:gd name="connsiteY10-1012" fmla="*/ 3168594 h 3186701"/>
              <a:gd name="connsiteX0-1013" fmla="*/ 1148733 w 2981407"/>
              <a:gd name="connsiteY0-1014" fmla="*/ 3168594 h 3186701"/>
              <a:gd name="connsiteX1-1015" fmla="*/ 0 w 2981407"/>
              <a:gd name="connsiteY1-1016" fmla="*/ 1749200 h 3186701"/>
              <a:gd name="connsiteX2-1017" fmla="*/ 449559 w 2981407"/>
              <a:gd name="connsiteY2-1018" fmla="*/ 2009927 h 3186701"/>
              <a:gd name="connsiteX3-1019" fmla="*/ 826277 w 2981407"/>
              <a:gd name="connsiteY3-1020" fmla="*/ 0 h 3186701"/>
              <a:gd name="connsiteX4-1021" fmla="*/ 2084415 w 2981407"/>
              <a:gd name="connsiteY4-1022" fmla="*/ 1294704 h 3186701"/>
              <a:gd name="connsiteX5-1023" fmla="*/ 2081534 w 2981407"/>
              <a:gd name="connsiteY5-1024" fmla="*/ 711461 h 3186701"/>
              <a:gd name="connsiteX6-1025" fmla="*/ 1871247 w 2981407"/>
              <a:gd name="connsiteY6-1026" fmla="*/ 3186701 h 3186701"/>
              <a:gd name="connsiteX7-1027" fmla="*/ 1237328 w 2981407"/>
              <a:gd name="connsiteY7-1028" fmla="*/ 1143558 h 3186701"/>
              <a:gd name="connsiteX8-1029" fmla="*/ 1130450 w 2981407"/>
              <a:gd name="connsiteY8-1030" fmla="*/ 2046083 h 3186701"/>
              <a:gd name="connsiteX9-1031" fmla="*/ 918927 w 2981407"/>
              <a:gd name="connsiteY9-1032" fmla="*/ 1697760 h 3186701"/>
              <a:gd name="connsiteX10-1033" fmla="*/ 1148733 w 2981407"/>
              <a:gd name="connsiteY10-1034" fmla="*/ 3168594 h 3186701"/>
              <a:gd name="connsiteX0-1035" fmla="*/ 1148733 w 2981407"/>
              <a:gd name="connsiteY0-1036" fmla="*/ 3168594 h 3186701"/>
              <a:gd name="connsiteX1-1037" fmla="*/ 0 w 2981407"/>
              <a:gd name="connsiteY1-1038" fmla="*/ 1749200 h 3186701"/>
              <a:gd name="connsiteX2-1039" fmla="*/ 449559 w 2981407"/>
              <a:gd name="connsiteY2-1040" fmla="*/ 2009927 h 3186701"/>
              <a:gd name="connsiteX3-1041" fmla="*/ 826277 w 2981407"/>
              <a:gd name="connsiteY3-1042" fmla="*/ 0 h 3186701"/>
              <a:gd name="connsiteX4-1043" fmla="*/ 2084415 w 2981407"/>
              <a:gd name="connsiteY4-1044" fmla="*/ 1294704 h 3186701"/>
              <a:gd name="connsiteX5-1045" fmla="*/ 2081534 w 2981407"/>
              <a:gd name="connsiteY5-1046" fmla="*/ 711461 h 3186701"/>
              <a:gd name="connsiteX6-1047" fmla="*/ 1871247 w 2981407"/>
              <a:gd name="connsiteY6-1048" fmla="*/ 3186701 h 3186701"/>
              <a:gd name="connsiteX7-1049" fmla="*/ 1237328 w 2981407"/>
              <a:gd name="connsiteY7-1050" fmla="*/ 1143558 h 3186701"/>
              <a:gd name="connsiteX8-1051" fmla="*/ 1130450 w 2981407"/>
              <a:gd name="connsiteY8-1052" fmla="*/ 2046083 h 3186701"/>
              <a:gd name="connsiteX9-1053" fmla="*/ 918927 w 2981407"/>
              <a:gd name="connsiteY9-1054" fmla="*/ 1697760 h 3186701"/>
              <a:gd name="connsiteX10-1055" fmla="*/ 1148733 w 2981407"/>
              <a:gd name="connsiteY10-1056" fmla="*/ 3168594 h 3186701"/>
              <a:gd name="connsiteX0-1057" fmla="*/ 1148733 w 2981407"/>
              <a:gd name="connsiteY0-1058" fmla="*/ 3168594 h 3186701"/>
              <a:gd name="connsiteX1-1059" fmla="*/ 0 w 2981407"/>
              <a:gd name="connsiteY1-1060" fmla="*/ 1749200 h 3186701"/>
              <a:gd name="connsiteX2-1061" fmla="*/ 449559 w 2981407"/>
              <a:gd name="connsiteY2-1062" fmla="*/ 2009927 h 3186701"/>
              <a:gd name="connsiteX3-1063" fmla="*/ 826277 w 2981407"/>
              <a:gd name="connsiteY3-1064" fmla="*/ 0 h 3186701"/>
              <a:gd name="connsiteX4-1065" fmla="*/ 2084415 w 2981407"/>
              <a:gd name="connsiteY4-1066" fmla="*/ 1294704 h 3186701"/>
              <a:gd name="connsiteX5-1067" fmla="*/ 2081534 w 2981407"/>
              <a:gd name="connsiteY5-1068" fmla="*/ 711461 h 3186701"/>
              <a:gd name="connsiteX6-1069" fmla="*/ 1871247 w 2981407"/>
              <a:gd name="connsiteY6-1070" fmla="*/ 3186701 h 3186701"/>
              <a:gd name="connsiteX7-1071" fmla="*/ 1237328 w 2981407"/>
              <a:gd name="connsiteY7-1072" fmla="*/ 1143558 h 3186701"/>
              <a:gd name="connsiteX8-1073" fmla="*/ 1130450 w 2981407"/>
              <a:gd name="connsiteY8-1074" fmla="*/ 2046083 h 3186701"/>
              <a:gd name="connsiteX9-1075" fmla="*/ 918927 w 2981407"/>
              <a:gd name="connsiteY9-1076" fmla="*/ 1697760 h 3186701"/>
              <a:gd name="connsiteX10-1077" fmla="*/ 1148733 w 2981407"/>
              <a:gd name="connsiteY10-1078" fmla="*/ 3168594 h 3186701"/>
              <a:gd name="connsiteX0-1079" fmla="*/ 1148733 w 2981407"/>
              <a:gd name="connsiteY0-1080" fmla="*/ 3168594 h 3186701"/>
              <a:gd name="connsiteX1-1081" fmla="*/ 0 w 2981407"/>
              <a:gd name="connsiteY1-1082" fmla="*/ 1749200 h 3186701"/>
              <a:gd name="connsiteX2-1083" fmla="*/ 449559 w 2981407"/>
              <a:gd name="connsiteY2-1084" fmla="*/ 2009927 h 3186701"/>
              <a:gd name="connsiteX3-1085" fmla="*/ 826277 w 2981407"/>
              <a:gd name="connsiteY3-1086" fmla="*/ 0 h 3186701"/>
              <a:gd name="connsiteX4-1087" fmla="*/ 2084415 w 2981407"/>
              <a:gd name="connsiteY4-1088" fmla="*/ 1294704 h 3186701"/>
              <a:gd name="connsiteX5-1089" fmla="*/ 2081534 w 2981407"/>
              <a:gd name="connsiteY5-1090" fmla="*/ 711461 h 3186701"/>
              <a:gd name="connsiteX6-1091" fmla="*/ 1871247 w 2981407"/>
              <a:gd name="connsiteY6-1092" fmla="*/ 3186701 h 3186701"/>
              <a:gd name="connsiteX7-1093" fmla="*/ 1237328 w 2981407"/>
              <a:gd name="connsiteY7-1094" fmla="*/ 1143558 h 3186701"/>
              <a:gd name="connsiteX8-1095" fmla="*/ 1130450 w 2981407"/>
              <a:gd name="connsiteY8-1096" fmla="*/ 2046083 h 3186701"/>
              <a:gd name="connsiteX9-1097" fmla="*/ 918927 w 2981407"/>
              <a:gd name="connsiteY9-1098" fmla="*/ 1697760 h 3186701"/>
              <a:gd name="connsiteX10-1099" fmla="*/ 1148733 w 2981407"/>
              <a:gd name="connsiteY10-1100" fmla="*/ 3168594 h 3186701"/>
              <a:gd name="connsiteX0-1101" fmla="*/ 1148733 w 2897156"/>
              <a:gd name="connsiteY0-1102" fmla="*/ 3168594 h 3173121"/>
              <a:gd name="connsiteX1-1103" fmla="*/ 0 w 2897156"/>
              <a:gd name="connsiteY1-1104" fmla="*/ 1749200 h 3173121"/>
              <a:gd name="connsiteX2-1105" fmla="*/ 449559 w 2897156"/>
              <a:gd name="connsiteY2-1106" fmla="*/ 2009927 h 3173121"/>
              <a:gd name="connsiteX3-1107" fmla="*/ 826277 w 2897156"/>
              <a:gd name="connsiteY3-1108" fmla="*/ 0 h 3173121"/>
              <a:gd name="connsiteX4-1109" fmla="*/ 2084415 w 2897156"/>
              <a:gd name="connsiteY4-1110" fmla="*/ 1294704 h 3173121"/>
              <a:gd name="connsiteX5-1111" fmla="*/ 2081534 w 2897156"/>
              <a:gd name="connsiteY5-1112" fmla="*/ 711461 h 3173121"/>
              <a:gd name="connsiteX6-1113" fmla="*/ 1581537 w 2897156"/>
              <a:gd name="connsiteY6-1114" fmla="*/ 3173121 h 3173121"/>
              <a:gd name="connsiteX7-1115" fmla="*/ 1237328 w 2897156"/>
              <a:gd name="connsiteY7-1116" fmla="*/ 1143558 h 3173121"/>
              <a:gd name="connsiteX8-1117" fmla="*/ 1130450 w 2897156"/>
              <a:gd name="connsiteY8-1118" fmla="*/ 2046083 h 3173121"/>
              <a:gd name="connsiteX9-1119" fmla="*/ 918927 w 2897156"/>
              <a:gd name="connsiteY9-1120" fmla="*/ 1697760 h 3173121"/>
              <a:gd name="connsiteX10-1121" fmla="*/ 1148733 w 2897156"/>
              <a:gd name="connsiteY10-1122" fmla="*/ 3168594 h 3173121"/>
              <a:gd name="connsiteX0-1123" fmla="*/ 1148733 w 2969045"/>
              <a:gd name="connsiteY0-1124" fmla="*/ 3168594 h 3173121"/>
              <a:gd name="connsiteX1-1125" fmla="*/ 0 w 2969045"/>
              <a:gd name="connsiteY1-1126" fmla="*/ 1749200 h 3173121"/>
              <a:gd name="connsiteX2-1127" fmla="*/ 449559 w 2969045"/>
              <a:gd name="connsiteY2-1128" fmla="*/ 2009927 h 3173121"/>
              <a:gd name="connsiteX3-1129" fmla="*/ 826277 w 2969045"/>
              <a:gd name="connsiteY3-1130" fmla="*/ 0 h 3173121"/>
              <a:gd name="connsiteX4-1131" fmla="*/ 2084415 w 2969045"/>
              <a:gd name="connsiteY4-1132" fmla="*/ 1294704 h 3173121"/>
              <a:gd name="connsiteX5-1133" fmla="*/ 2081534 w 2969045"/>
              <a:gd name="connsiteY5-1134" fmla="*/ 711461 h 3173121"/>
              <a:gd name="connsiteX6-1135" fmla="*/ 1581537 w 2969045"/>
              <a:gd name="connsiteY6-1136" fmla="*/ 3173121 h 3173121"/>
              <a:gd name="connsiteX7-1137" fmla="*/ 1237328 w 2969045"/>
              <a:gd name="connsiteY7-1138" fmla="*/ 1143558 h 3173121"/>
              <a:gd name="connsiteX8-1139" fmla="*/ 1130450 w 2969045"/>
              <a:gd name="connsiteY8-1140" fmla="*/ 2046083 h 3173121"/>
              <a:gd name="connsiteX9-1141" fmla="*/ 918927 w 2969045"/>
              <a:gd name="connsiteY9-1142" fmla="*/ 1697760 h 3173121"/>
              <a:gd name="connsiteX10-1143" fmla="*/ 1148733 w 2969045"/>
              <a:gd name="connsiteY10-1144" fmla="*/ 3168594 h 3173121"/>
              <a:gd name="connsiteX0-1145" fmla="*/ 1148733 w 2969045"/>
              <a:gd name="connsiteY0-1146" fmla="*/ 3168594 h 3173121"/>
              <a:gd name="connsiteX1-1147" fmla="*/ 0 w 2969045"/>
              <a:gd name="connsiteY1-1148" fmla="*/ 1749200 h 3173121"/>
              <a:gd name="connsiteX2-1149" fmla="*/ 449559 w 2969045"/>
              <a:gd name="connsiteY2-1150" fmla="*/ 2009927 h 3173121"/>
              <a:gd name="connsiteX3-1151" fmla="*/ 826277 w 2969045"/>
              <a:gd name="connsiteY3-1152" fmla="*/ 0 h 3173121"/>
              <a:gd name="connsiteX4-1153" fmla="*/ 2084415 w 2969045"/>
              <a:gd name="connsiteY4-1154" fmla="*/ 1294704 h 3173121"/>
              <a:gd name="connsiteX5-1155" fmla="*/ 2081534 w 2969045"/>
              <a:gd name="connsiteY5-1156" fmla="*/ 711461 h 3173121"/>
              <a:gd name="connsiteX6-1157" fmla="*/ 1581537 w 2969045"/>
              <a:gd name="connsiteY6-1158" fmla="*/ 3173121 h 3173121"/>
              <a:gd name="connsiteX7-1159" fmla="*/ 1237328 w 2969045"/>
              <a:gd name="connsiteY7-1160" fmla="*/ 1143558 h 3173121"/>
              <a:gd name="connsiteX8-1161" fmla="*/ 1130450 w 2969045"/>
              <a:gd name="connsiteY8-1162" fmla="*/ 2046083 h 3173121"/>
              <a:gd name="connsiteX9-1163" fmla="*/ 918927 w 2969045"/>
              <a:gd name="connsiteY9-1164" fmla="*/ 1697760 h 3173121"/>
              <a:gd name="connsiteX10-1165" fmla="*/ 1148733 w 2969045"/>
              <a:gd name="connsiteY10-1166" fmla="*/ 3168594 h 3173121"/>
              <a:gd name="connsiteX0-1167" fmla="*/ 1148733 w 2969045"/>
              <a:gd name="connsiteY0-1168" fmla="*/ 3168594 h 3173121"/>
              <a:gd name="connsiteX1-1169" fmla="*/ 0 w 2969045"/>
              <a:gd name="connsiteY1-1170" fmla="*/ 1749200 h 3173121"/>
              <a:gd name="connsiteX2-1171" fmla="*/ 449559 w 2969045"/>
              <a:gd name="connsiteY2-1172" fmla="*/ 2009927 h 3173121"/>
              <a:gd name="connsiteX3-1173" fmla="*/ 826277 w 2969045"/>
              <a:gd name="connsiteY3-1174" fmla="*/ 0 h 3173121"/>
              <a:gd name="connsiteX4-1175" fmla="*/ 2084415 w 2969045"/>
              <a:gd name="connsiteY4-1176" fmla="*/ 1294704 h 3173121"/>
              <a:gd name="connsiteX5-1177" fmla="*/ 2081534 w 2969045"/>
              <a:gd name="connsiteY5-1178" fmla="*/ 711461 h 3173121"/>
              <a:gd name="connsiteX6-1179" fmla="*/ 1581537 w 2969045"/>
              <a:gd name="connsiteY6-1180" fmla="*/ 3173121 h 3173121"/>
              <a:gd name="connsiteX7-1181" fmla="*/ 1237328 w 2969045"/>
              <a:gd name="connsiteY7-1182" fmla="*/ 1143558 h 3173121"/>
              <a:gd name="connsiteX8-1183" fmla="*/ 1288886 w 2969045"/>
              <a:gd name="connsiteY8-1184" fmla="*/ 2367481 h 3173121"/>
              <a:gd name="connsiteX9-1185" fmla="*/ 918927 w 2969045"/>
              <a:gd name="connsiteY9-1186" fmla="*/ 1697760 h 3173121"/>
              <a:gd name="connsiteX10-1187" fmla="*/ 1148733 w 2969045"/>
              <a:gd name="connsiteY10-1188" fmla="*/ 3168594 h 3173121"/>
              <a:gd name="connsiteX0-1189" fmla="*/ 1148733 w 2969045"/>
              <a:gd name="connsiteY0-1190" fmla="*/ 3168594 h 3173121"/>
              <a:gd name="connsiteX1-1191" fmla="*/ 0 w 2969045"/>
              <a:gd name="connsiteY1-1192" fmla="*/ 1749200 h 3173121"/>
              <a:gd name="connsiteX2-1193" fmla="*/ 449559 w 2969045"/>
              <a:gd name="connsiteY2-1194" fmla="*/ 2009927 h 3173121"/>
              <a:gd name="connsiteX3-1195" fmla="*/ 826277 w 2969045"/>
              <a:gd name="connsiteY3-1196" fmla="*/ 0 h 3173121"/>
              <a:gd name="connsiteX4-1197" fmla="*/ 2084415 w 2969045"/>
              <a:gd name="connsiteY4-1198" fmla="*/ 1294704 h 3173121"/>
              <a:gd name="connsiteX5-1199" fmla="*/ 2081534 w 2969045"/>
              <a:gd name="connsiteY5-1200" fmla="*/ 711461 h 3173121"/>
              <a:gd name="connsiteX6-1201" fmla="*/ 1581537 w 2969045"/>
              <a:gd name="connsiteY6-1202" fmla="*/ 3173121 h 3173121"/>
              <a:gd name="connsiteX7-1203" fmla="*/ 1237328 w 2969045"/>
              <a:gd name="connsiteY7-1204" fmla="*/ 1143558 h 3173121"/>
              <a:gd name="connsiteX8-1205" fmla="*/ 1162138 w 2969045"/>
              <a:gd name="connsiteY8-1206" fmla="*/ 2408222 h 3173121"/>
              <a:gd name="connsiteX9-1207" fmla="*/ 918927 w 2969045"/>
              <a:gd name="connsiteY9-1208" fmla="*/ 1697760 h 3173121"/>
              <a:gd name="connsiteX10-1209" fmla="*/ 1148733 w 2969045"/>
              <a:gd name="connsiteY10-1210" fmla="*/ 3168594 h 3173121"/>
              <a:gd name="connsiteX0-1211" fmla="*/ 1148733 w 2969045"/>
              <a:gd name="connsiteY0-1212" fmla="*/ 3168594 h 3173121"/>
              <a:gd name="connsiteX1-1213" fmla="*/ 0 w 2969045"/>
              <a:gd name="connsiteY1-1214" fmla="*/ 1749200 h 3173121"/>
              <a:gd name="connsiteX2-1215" fmla="*/ 449559 w 2969045"/>
              <a:gd name="connsiteY2-1216" fmla="*/ 2009927 h 3173121"/>
              <a:gd name="connsiteX3-1217" fmla="*/ 826277 w 2969045"/>
              <a:gd name="connsiteY3-1218" fmla="*/ 0 h 3173121"/>
              <a:gd name="connsiteX4-1219" fmla="*/ 2084415 w 2969045"/>
              <a:gd name="connsiteY4-1220" fmla="*/ 1294704 h 3173121"/>
              <a:gd name="connsiteX5-1221" fmla="*/ 2081534 w 2969045"/>
              <a:gd name="connsiteY5-1222" fmla="*/ 711461 h 3173121"/>
              <a:gd name="connsiteX6-1223" fmla="*/ 1581537 w 2969045"/>
              <a:gd name="connsiteY6-1224" fmla="*/ 3173121 h 3173121"/>
              <a:gd name="connsiteX7-1225" fmla="*/ 1237328 w 2969045"/>
              <a:gd name="connsiteY7-1226" fmla="*/ 1143558 h 3173121"/>
              <a:gd name="connsiteX8-1227" fmla="*/ 1162138 w 2969045"/>
              <a:gd name="connsiteY8-1228" fmla="*/ 2408222 h 3173121"/>
              <a:gd name="connsiteX9-1229" fmla="*/ 918927 w 2969045"/>
              <a:gd name="connsiteY9-1230" fmla="*/ 1697760 h 3173121"/>
              <a:gd name="connsiteX10-1231" fmla="*/ 1148733 w 2969045"/>
              <a:gd name="connsiteY10-1232" fmla="*/ 3168594 h 3173121"/>
              <a:gd name="connsiteX0-1233" fmla="*/ 1148733 w 2969045"/>
              <a:gd name="connsiteY0-1234" fmla="*/ 3168594 h 3173121"/>
              <a:gd name="connsiteX1-1235" fmla="*/ 0 w 2969045"/>
              <a:gd name="connsiteY1-1236" fmla="*/ 1749200 h 3173121"/>
              <a:gd name="connsiteX2-1237" fmla="*/ 449559 w 2969045"/>
              <a:gd name="connsiteY2-1238" fmla="*/ 2009927 h 3173121"/>
              <a:gd name="connsiteX3-1239" fmla="*/ 826277 w 2969045"/>
              <a:gd name="connsiteY3-1240" fmla="*/ 0 h 3173121"/>
              <a:gd name="connsiteX4-1241" fmla="*/ 2084415 w 2969045"/>
              <a:gd name="connsiteY4-1242" fmla="*/ 1294704 h 3173121"/>
              <a:gd name="connsiteX5-1243" fmla="*/ 2081534 w 2969045"/>
              <a:gd name="connsiteY5-1244" fmla="*/ 711461 h 3173121"/>
              <a:gd name="connsiteX6-1245" fmla="*/ 1581537 w 2969045"/>
              <a:gd name="connsiteY6-1246" fmla="*/ 3173121 h 3173121"/>
              <a:gd name="connsiteX7-1247" fmla="*/ 1237328 w 2969045"/>
              <a:gd name="connsiteY7-1248" fmla="*/ 1143558 h 3173121"/>
              <a:gd name="connsiteX8-1249" fmla="*/ 1162138 w 2969045"/>
              <a:gd name="connsiteY8-1250" fmla="*/ 2408222 h 3173121"/>
              <a:gd name="connsiteX9-1251" fmla="*/ 918927 w 2969045"/>
              <a:gd name="connsiteY9-1252" fmla="*/ 1697760 h 3173121"/>
              <a:gd name="connsiteX10-1253" fmla="*/ 1148733 w 2969045"/>
              <a:gd name="connsiteY10-1254" fmla="*/ 3168594 h 3173121"/>
              <a:gd name="connsiteX0-1255" fmla="*/ 1148733 w 2969045"/>
              <a:gd name="connsiteY0-1256" fmla="*/ 3168594 h 3173121"/>
              <a:gd name="connsiteX1-1257" fmla="*/ 0 w 2969045"/>
              <a:gd name="connsiteY1-1258" fmla="*/ 1749200 h 3173121"/>
              <a:gd name="connsiteX2-1259" fmla="*/ 449559 w 2969045"/>
              <a:gd name="connsiteY2-1260" fmla="*/ 2009927 h 3173121"/>
              <a:gd name="connsiteX3-1261" fmla="*/ 826277 w 2969045"/>
              <a:gd name="connsiteY3-1262" fmla="*/ 0 h 3173121"/>
              <a:gd name="connsiteX4-1263" fmla="*/ 2084415 w 2969045"/>
              <a:gd name="connsiteY4-1264" fmla="*/ 1294704 h 3173121"/>
              <a:gd name="connsiteX5-1265" fmla="*/ 2081534 w 2969045"/>
              <a:gd name="connsiteY5-1266" fmla="*/ 711461 h 3173121"/>
              <a:gd name="connsiteX6-1267" fmla="*/ 1581537 w 2969045"/>
              <a:gd name="connsiteY6-1268" fmla="*/ 3173121 h 3173121"/>
              <a:gd name="connsiteX7-1269" fmla="*/ 1237328 w 2969045"/>
              <a:gd name="connsiteY7-1270" fmla="*/ 1143558 h 3173121"/>
              <a:gd name="connsiteX8-1271" fmla="*/ 1162138 w 2969045"/>
              <a:gd name="connsiteY8-1272" fmla="*/ 2408222 h 3173121"/>
              <a:gd name="connsiteX9-1273" fmla="*/ 918927 w 2969045"/>
              <a:gd name="connsiteY9-1274" fmla="*/ 1697760 h 3173121"/>
              <a:gd name="connsiteX10-1275" fmla="*/ 1148733 w 2969045"/>
              <a:gd name="connsiteY10-1276" fmla="*/ 3168594 h 3173121"/>
              <a:gd name="connsiteX0-1277" fmla="*/ 1148733 w 2969045"/>
              <a:gd name="connsiteY0-1278" fmla="*/ 3168594 h 3173121"/>
              <a:gd name="connsiteX1-1279" fmla="*/ 0 w 2969045"/>
              <a:gd name="connsiteY1-1280" fmla="*/ 1749200 h 3173121"/>
              <a:gd name="connsiteX2-1281" fmla="*/ 449559 w 2969045"/>
              <a:gd name="connsiteY2-1282" fmla="*/ 2009927 h 3173121"/>
              <a:gd name="connsiteX3-1283" fmla="*/ 826277 w 2969045"/>
              <a:gd name="connsiteY3-1284" fmla="*/ 0 h 3173121"/>
              <a:gd name="connsiteX4-1285" fmla="*/ 2084415 w 2969045"/>
              <a:gd name="connsiteY4-1286" fmla="*/ 1294704 h 3173121"/>
              <a:gd name="connsiteX5-1287" fmla="*/ 2081534 w 2969045"/>
              <a:gd name="connsiteY5-1288" fmla="*/ 711461 h 3173121"/>
              <a:gd name="connsiteX6-1289" fmla="*/ 1581537 w 2969045"/>
              <a:gd name="connsiteY6-1290" fmla="*/ 3173121 h 3173121"/>
              <a:gd name="connsiteX7-1291" fmla="*/ 1237328 w 2969045"/>
              <a:gd name="connsiteY7-1292" fmla="*/ 1143558 h 3173121"/>
              <a:gd name="connsiteX8-1293" fmla="*/ 1162138 w 2969045"/>
              <a:gd name="connsiteY8-1294" fmla="*/ 2408222 h 3173121"/>
              <a:gd name="connsiteX9-1295" fmla="*/ 918927 w 2969045"/>
              <a:gd name="connsiteY9-1296" fmla="*/ 1697760 h 3173121"/>
              <a:gd name="connsiteX10-1297" fmla="*/ 1148733 w 2969045"/>
              <a:gd name="connsiteY10-1298" fmla="*/ 3168594 h 3173121"/>
              <a:gd name="connsiteX0-1299" fmla="*/ 1148733 w 2969045"/>
              <a:gd name="connsiteY0-1300" fmla="*/ 3168594 h 3173121"/>
              <a:gd name="connsiteX1-1301" fmla="*/ 0 w 2969045"/>
              <a:gd name="connsiteY1-1302" fmla="*/ 1749200 h 3173121"/>
              <a:gd name="connsiteX2-1303" fmla="*/ 449559 w 2969045"/>
              <a:gd name="connsiteY2-1304" fmla="*/ 2009927 h 3173121"/>
              <a:gd name="connsiteX3-1305" fmla="*/ 826277 w 2969045"/>
              <a:gd name="connsiteY3-1306" fmla="*/ 0 h 3173121"/>
              <a:gd name="connsiteX4-1307" fmla="*/ 2084415 w 2969045"/>
              <a:gd name="connsiteY4-1308" fmla="*/ 1294704 h 3173121"/>
              <a:gd name="connsiteX5-1309" fmla="*/ 2081534 w 2969045"/>
              <a:gd name="connsiteY5-1310" fmla="*/ 711461 h 3173121"/>
              <a:gd name="connsiteX6-1311" fmla="*/ 1581537 w 2969045"/>
              <a:gd name="connsiteY6-1312" fmla="*/ 3173121 h 3173121"/>
              <a:gd name="connsiteX7-1313" fmla="*/ 1237328 w 2969045"/>
              <a:gd name="connsiteY7-1314" fmla="*/ 1143558 h 3173121"/>
              <a:gd name="connsiteX8-1315" fmla="*/ 1162138 w 2969045"/>
              <a:gd name="connsiteY8-1316" fmla="*/ 2408222 h 3173121"/>
              <a:gd name="connsiteX9-1317" fmla="*/ 918927 w 2969045"/>
              <a:gd name="connsiteY9-1318" fmla="*/ 1697760 h 3173121"/>
              <a:gd name="connsiteX10-1319" fmla="*/ 1148733 w 2969045"/>
              <a:gd name="connsiteY10-1320" fmla="*/ 3168594 h 3173121"/>
              <a:gd name="connsiteX0-1321" fmla="*/ 1148733 w 2969045"/>
              <a:gd name="connsiteY0-1322" fmla="*/ 3168594 h 3173121"/>
              <a:gd name="connsiteX1-1323" fmla="*/ 0 w 2969045"/>
              <a:gd name="connsiteY1-1324" fmla="*/ 1749200 h 3173121"/>
              <a:gd name="connsiteX2-1325" fmla="*/ 449559 w 2969045"/>
              <a:gd name="connsiteY2-1326" fmla="*/ 2009927 h 3173121"/>
              <a:gd name="connsiteX3-1327" fmla="*/ 826277 w 2969045"/>
              <a:gd name="connsiteY3-1328" fmla="*/ 0 h 3173121"/>
              <a:gd name="connsiteX4-1329" fmla="*/ 2084415 w 2969045"/>
              <a:gd name="connsiteY4-1330" fmla="*/ 1294704 h 3173121"/>
              <a:gd name="connsiteX5-1331" fmla="*/ 2081534 w 2969045"/>
              <a:gd name="connsiteY5-1332" fmla="*/ 711461 h 3173121"/>
              <a:gd name="connsiteX6-1333" fmla="*/ 1581537 w 2969045"/>
              <a:gd name="connsiteY6-1334" fmla="*/ 3173121 h 3173121"/>
              <a:gd name="connsiteX7-1335" fmla="*/ 1237328 w 2969045"/>
              <a:gd name="connsiteY7-1336" fmla="*/ 1143558 h 3173121"/>
              <a:gd name="connsiteX8-1337" fmla="*/ 1162138 w 2969045"/>
              <a:gd name="connsiteY8-1338" fmla="*/ 2408222 h 3173121"/>
              <a:gd name="connsiteX9-1339" fmla="*/ 918927 w 2969045"/>
              <a:gd name="connsiteY9-1340" fmla="*/ 1697760 h 3173121"/>
              <a:gd name="connsiteX10-1341" fmla="*/ 1148733 w 2969045"/>
              <a:gd name="connsiteY10-1342" fmla="*/ 3168594 h 3173121"/>
              <a:gd name="connsiteX0-1343" fmla="*/ 1148733 w 2969045"/>
              <a:gd name="connsiteY0-1344" fmla="*/ 3168594 h 3173121"/>
              <a:gd name="connsiteX1-1345" fmla="*/ 0 w 2969045"/>
              <a:gd name="connsiteY1-1346" fmla="*/ 1749200 h 3173121"/>
              <a:gd name="connsiteX2-1347" fmla="*/ 449559 w 2969045"/>
              <a:gd name="connsiteY2-1348" fmla="*/ 2009927 h 3173121"/>
              <a:gd name="connsiteX3-1349" fmla="*/ 826277 w 2969045"/>
              <a:gd name="connsiteY3-1350" fmla="*/ 0 h 3173121"/>
              <a:gd name="connsiteX4-1351" fmla="*/ 2084415 w 2969045"/>
              <a:gd name="connsiteY4-1352" fmla="*/ 1294704 h 3173121"/>
              <a:gd name="connsiteX5-1353" fmla="*/ 2081534 w 2969045"/>
              <a:gd name="connsiteY5-1354" fmla="*/ 711461 h 3173121"/>
              <a:gd name="connsiteX6-1355" fmla="*/ 1581537 w 2969045"/>
              <a:gd name="connsiteY6-1356" fmla="*/ 3173121 h 3173121"/>
              <a:gd name="connsiteX7-1357" fmla="*/ 1237328 w 2969045"/>
              <a:gd name="connsiteY7-1358" fmla="*/ 1143558 h 3173121"/>
              <a:gd name="connsiteX8-1359" fmla="*/ 1162138 w 2969045"/>
              <a:gd name="connsiteY8-1360" fmla="*/ 2408222 h 3173121"/>
              <a:gd name="connsiteX9-1361" fmla="*/ 918927 w 2969045"/>
              <a:gd name="connsiteY9-1362" fmla="*/ 1697760 h 3173121"/>
              <a:gd name="connsiteX10-1363" fmla="*/ 1148733 w 2969045"/>
              <a:gd name="connsiteY10-1364" fmla="*/ 3168594 h 3173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/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/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/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/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/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-1" fmla="*/ 371475 w 1600200"/>
              <a:gd name="connsiteY0-2" fmla="*/ 0 h 1917951"/>
              <a:gd name="connsiteX1-3" fmla="*/ 628650 w 1600200"/>
              <a:gd name="connsiteY1-4" fmla="*/ 584451 h 1917951"/>
              <a:gd name="connsiteX2-5" fmla="*/ 400050 w 1600200"/>
              <a:gd name="connsiteY2-6" fmla="*/ 622551 h 1917951"/>
              <a:gd name="connsiteX3-7" fmla="*/ 1019175 w 1600200"/>
              <a:gd name="connsiteY3-8" fmla="*/ 1498851 h 1917951"/>
              <a:gd name="connsiteX4-9" fmla="*/ 1219200 w 1600200"/>
              <a:gd name="connsiteY4-10" fmla="*/ 1298826 h 1917951"/>
              <a:gd name="connsiteX5-11" fmla="*/ 1600200 w 1600200"/>
              <a:gd name="connsiteY5-12" fmla="*/ 1727451 h 1917951"/>
              <a:gd name="connsiteX6-13" fmla="*/ 1038225 w 1600200"/>
              <a:gd name="connsiteY6-14" fmla="*/ 1917951 h 1917951"/>
              <a:gd name="connsiteX7-15" fmla="*/ 0 w 1600200"/>
              <a:gd name="connsiteY7-16" fmla="*/ 374901 h 1917951"/>
              <a:gd name="connsiteX8-17" fmla="*/ 371475 w 1600200"/>
              <a:gd name="connsiteY8-18" fmla="*/ 0 h 1917951"/>
              <a:gd name="connsiteX0-19" fmla="*/ 371475 w 1600200"/>
              <a:gd name="connsiteY0-20" fmla="*/ 1277 h 1919228"/>
              <a:gd name="connsiteX1-21" fmla="*/ 628650 w 1600200"/>
              <a:gd name="connsiteY1-22" fmla="*/ 585728 h 1919228"/>
              <a:gd name="connsiteX2-23" fmla="*/ 400050 w 1600200"/>
              <a:gd name="connsiteY2-24" fmla="*/ 623828 h 1919228"/>
              <a:gd name="connsiteX3-25" fmla="*/ 1019175 w 1600200"/>
              <a:gd name="connsiteY3-26" fmla="*/ 1500128 h 1919228"/>
              <a:gd name="connsiteX4-27" fmla="*/ 1219200 w 1600200"/>
              <a:gd name="connsiteY4-28" fmla="*/ 1300103 h 1919228"/>
              <a:gd name="connsiteX5-29" fmla="*/ 1600200 w 1600200"/>
              <a:gd name="connsiteY5-30" fmla="*/ 1728728 h 1919228"/>
              <a:gd name="connsiteX6-31" fmla="*/ 1038225 w 1600200"/>
              <a:gd name="connsiteY6-32" fmla="*/ 1919228 h 1919228"/>
              <a:gd name="connsiteX7-33" fmla="*/ 0 w 1600200"/>
              <a:gd name="connsiteY7-34" fmla="*/ 376178 h 1919228"/>
              <a:gd name="connsiteX8-35" fmla="*/ 371475 w 1600200"/>
              <a:gd name="connsiteY8-36" fmla="*/ 1277 h 1919228"/>
              <a:gd name="connsiteX0-37" fmla="*/ 371475 w 1600200"/>
              <a:gd name="connsiteY0-38" fmla="*/ 1277 h 1919228"/>
              <a:gd name="connsiteX1-39" fmla="*/ 628650 w 1600200"/>
              <a:gd name="connsiteY1-40" fmla="*/ 585728 h 1919228"/>
              <a:gd name="connsiteX2-41" fmla="*/ 400050 w 1600200"/>
              <a:gd name="connsiteY2-42" fmla="*/ 623828 h 1919228"/>
              <a:gd name="connsiteX3-43" fmla="*/ 1019175 w 1600200"/>
              <a:gd name="connsiteY3-44" fmla="*/ 1500128 h 1919228"/>
              <a:gd name="connsiteX4-45" fmla="*/ 1219200 w 1600200"/>
              <a:gd name="connsiteY4-46" fmla="*/ 1300103 h 1919228"/>
              <a:gd name="connsiteX5-47" fmla="*/ 1600200 w 1600200"/>
              <a:gd name="connsiteY5-48" fmla="*/ 1728728 h 1919228"/>
              <a:gd name="connsiteX6-49" fmla="*/ 1038225 w 1600200"/>
              <a:gd name="connsiteY6-50" fmla="*/ 1919228 h 1919228"/>
              <a:gd name="connsiteX7-51" fmla="*/ 0 w 1600200"/>
              <a:gd name="connsiteY7-52" fmla="*/ 376178 h 1919228"/>
              <a:gd name="connsiteX8-53" fmla="*/ 371475 w 1600200"/>
              <a:gd name="connsiteY8-54" fmla="*/ 1277 h 1919228"/>
              <a:gd name="connsiteX0-55" fmla="*/ 371475 w 1600200"/>
              <a:gd name="connsiteY0-56" fmla="*/ 1544 h 1919495"/>
              <a:gd name="connsiteX1-57" fmla="*/ 628650 w 1600200"/>
              <a:gd name="connsiteY1-58" fmla="*/ 585995 h 1919495"/>
              <a:gd name="connsiteX2-59" fmla="*/ 400050 w 1600200"/>
              <a:gd name="connsiteY2-60" fmla="*/ 624095 h 1919495"/>
              <a:gd name="connsiteX3-61" fmla="*/ 1019175 w 1600200"/>
              <a:gd name="connsiteY3-62" fmla="*/ 1500395 h 1919495"/>
              <a:gd name="connsiteX4-63" fmla="*/ 1219200 w 1600200"/>
              <a:gd name="connsiteY4-64" fmla="*/ 1300370 h 1919495"/>
              <a:gd name="connsiteX5-65" fmla="*/ 1600200 w 1600200"/>
              <a:gd name="connsiteY5-66" fmla="*/ 1728995 h 1919495"/>
              <a:gd name="connsiteX6-67" fmla="*/ 1038225 w 1600200"/>
              <a:gd name="connsiteY6-68" fmla="*/ 1919495 h 1919495"/>
              <a:gd name="connsiteX7-69" fmla="*/ 0 w 1600200"/>
              <a:gd name="connsiteY7-70" fmla="*/ 376445 h 1919495"/>
              <a:gd name="connsiteX8-71" fmla="*/ 371475 w 1600200"/>
              <a:gd name="connsiteY8-72" fmla="*/ 1544 h 1919495"/>
              <a:gd name="connsiteX0-73" fmla="*/ 371475 w 1600200"/>
              <a:gd name="connsiteY0-74" fmla="*/ 1487 h 1919438"/>
              <a:gd name="connsiteX1-75" fmla="*/ 568075 w 1600200"/>
              <a:gd name="connsiteY1-76" fmla="*/ 603245 h 1919438"/>
              <a:gd name="connsiteX2-77" fmla="*/ 400050 w 1600200"/>
              <a:gd name="connsiteY2-78" fmla="*/ 624038 h 1919438"/>
              <a:gd name="connsiteX3-79" fmla="*/ 1019175 w 1600200"/>
              <a:gd name="connsiteY3-80" fmla="*/ 1500338 h 1919438"/>
              <a:gd name="connsiteX4-81" fmla="*/ 1219200 w 1600200"/>
              <a:gd name="connsiteY4-82" fmla="*/ 1300313 h 1919438"/>
              <a:gd name="connsiteX5-83" fmla="*/ 1600200 w 1600200"/>
              <a:gd name="connsiteY5-84" fmla="*/ 1728938 h 1919438"/>
              <a:gd name="connsiteX6-85" fmla="*/ 1038225 w 1600200"/>
              <a:gd name="connsiteY6-86" fmla="*/ 1919438 h 1919438"/>
              <a:gd name="connsiteX7-87" fmla="*/ 0 w 1600200"/>
              <a:gd name="connsiteY7-88" fmla="*/ 376388 h 1919438"/>
              <a:gd name="connsiteX8-89" fmla="*/ 371475 w 1600200"/>
              <a:gd name="connsiteY8-90" fmla="*/ 1487 h 1919438"/>
              <a:gd name="connsiteX0-91" fmla="*/ 371475 w 1600200"/>
              <a:gd name="connsiteY0-92" fmla="*/ 1032 h 1918983"/>
              <a:gd name="connsiteX1-93" fmla="*/ 568075 w 1600200"/>
              <a:gd name="connsiteY1-94" fmla="*/ 602790 h 1918983"/>
              <a:gd name="connsiteX2-95" fmla="*/ 400050 w 1600200"/>
              <a:gd name="connsiteY2-96" fmla="*/ 623583 h 1918983"/>
              <a:gd name="connsiteX3-97" fmla="*/ 1019175 w 1600200"/>
              <a:gd name="connsiteY3-98" fmla="*/ 1499883 h 1918983"/>
              <a:gd name="connsiteX4-99" fmla="*/ 1219200 w 1600200"/>
              <a:gd name="connsiteY4-100" fmla="*/ 1299858 h 1918983"/>
              <a:gd name="connsiteX5-101" fmla="*/ 1600200 w 1600200"/>
              <a:gd name="connsiteY5-102" fmla="*/ 1728483 h 1918983"/>
              <a:gd name="connsiteX6-103" fmla="*/ 1038225 w 1600200"/>
              <a:gd name="connsiteY6-104" fmla="*/ 1918983 h 1918983"/>
              <a:gd name="connsiteX7-105" fmla="*/ 0 w 1600200"/>
              <a:gd name="connsiteY7-106" fmla="*/ 375933 h 1918983"/>
              <a:gd name="connsiteX8-107" fmla="*/ 371475 w 1600200"/>
              <a:gd name="connsiteY8-108" fmla="*/ 1032 h 1918983"/>
              <a:gd name="connsiteX0-109" fmla="*/ 371475 w 1600200"/>
              <a:gd name="connsiteY0-110" fmla="*/ 1088 h 1919039"/>
              <a:gd name="connsiteX1-111" fmla="*/ 568075 w 1600200"/>
              <a:gd name="connsiteY1-112" fmla="*/ 602846 h 1919039"/>
              <a:gd name="connsiteX2-113" fmla="*/ 400050 w 1600200"/>
              <a:gd name="connsiteY2-114" fmla="*/ 623639 h 1919039"/>
              <a:gd name="connsiteX3-115" fmla="*/ 1019175 w 1600200"/>
              <a:gd name="connsiteY3-116" fmla="*/ 1499939 h 1919039"/>
              <a:gd name="connsiteX4-117" fmla="*/ 1219200 w 1600200"/>
              <a:gd name="connsiteY4-118" fmla="*/ 1299914 h 1919039"/>
              <a:gd name="connsiteX5-119" fmla="*/ 1600200 w 1600200"/>
              <a:gd name="connsiteY5-120" fmla="*/ 1728539 h 1919039"/>
              <a:gd name="connsiteX6-121" fmla="*/ 1038225 w 1600200"/>
              <a:gd name="connsiteY6-122" fmla="*/ 1919039 h 1919039"/>
              <a:gd name="connsiteX7-123" fmla="*/ 0 w 1600200"/>
              <a:gd name="connsiteY7-124" fmla="*/ 375989 h 1919039"/>
              <a:gd name="connsiteX8-125" fmla="*/ 371475 w 1600200"/>
              <a:gd name="connsiteY8-126" fmla="*/ 1088 h 1919039"/>
              <a:gd name="connsiteX0-127" fmla="*/ 371475 w 1600200"/>
              <a:gd name="connsiteY0-128" fmla="*/ 1088 h 1919039"/>
              <a:gd name="connsiteX1-129" fmla="*/ 568075 w 1600200"/>
              <a:gd name="connsiteY1-130" fmla="*/ 602846 h 1919039"/>
              <a:gd name="connsiteX2-131" fmla="*/ 400050 w 1600200"/>
              <a:gd name="connsiteY2-132" fmla="*/ 623639 h 1919039"/>
              <a:gd name="connsiteX3-133" fmla="*/ 1019175 w 1600200"/>
              <a:gd name="connsiteY3-134" fmla="*/ 1499939 h 1919039"/>
              <a:gd name="connsiteX4-135" fmla="*/ 1219200 w 1600200"/>
              <a:gd name="connsiteY4-136" fmla="*/ 1299914 h 1919039"/>
              <a:gd name="connsiteX5-137" fmla="*/ 1600200 w 1600200"/>
              <a:gd name="connsiteY5-138" fmla="*/ 1728539 h 1919039"/>
              <a:gd name="connsiteX6-139" fmla="*/ 1038225 w 1600200"/>
              <a:gd name="connsiteY6-140" fmla="*/ 1919039 h 1919039"/>
              <a:gd name="connsiteX7-141" fmla="*/ 0 w 1600200"/>
              <a:gd name="connsiteY7-142" fmla="*/ 375989 h 1919039"/>
              <a:gd name="connsiteX8-143" fmla="*/ 371475 w 1600200"/>
              <a:gd name="connsiteY8-144" fmla="*/ 1088 h 1919039"/>
              <a:gd name="connsiteX0-145" fmla="*/ 371475 w 1600200"/>
              <a:gd name="connsiteY0-146" fmla="*/ 1118 h 1919069"/>
              <a:gd name="connsiteX1-147" fmla="*/ 568075 w 1600200"/>
              <a:gd name="connsiteY1-148" fmla="*/ 602876 h 1919069"/>
              <a:gd name="connsiteX2-149" fmla="*/ 400050 w 1600200"/>
              <a:gd name="connsiteY2-150" fmla="*/ 623669 h 1919069"/>
              <a:gd name="connsiteX3-151" fmla="*/ 1019175 w 1600200"/>
              <a:gd name="connsiteY3-152" fmla="*/ 1499969 h 1919069"/>
              <a:gd name="connsiteX4-153" fmla="*/ 1219200 w 1600200"/>
              <a:gd name="connsiteY4-154" fmla="*/ 1299944 h 1919069"/>
              <a:gd name="connsiteX5-155" fmla="*/ 1600200 w 1600200"/>
              <a:gd name="connsiteY5-156" fmla="*/ 1728569 h 1919069"/>
              <a:gd name="connsiteX6-157" fmla="*/ 1038225 w 1600200"/>
              <a:gd name="connsiteY6-158" fmla="*/ 1919069 h 1919069"/>
              <a:gd name="connsiteX7-159" fmla="*/ 0 w 1600200"/>
              <a:gd name="connsiteY7-160" fmla="*/ 376019 h 1919069"/>
              <a:gd name="connsiteX8-161" fmla="*/ 371475 w 1600200"/>
              <a:gd name="connsiteY8-162" fmla="*/ 1118 h 1919069"/>
              <a:gd name="connsiteX0-163" fmla="*/ 371475 w 1600200"/>
              <a:gd name="connsiteY0-164" fmla="*/ 1118 h 1919069"/>
              <a:gd name="connsiteX1-165" fmla="*/ 568075 w 1600200"/>
              <a:gd name="connsiteY1-166" fmla="*/ 602876 h 1919069"/>
              <a:gd name="connsiteX2-167" fmla="*/ 408703 w 1600200"/>
              <a:gd name="connsiteY2-168" fmla="*/ 643860 h 1919069"/>
              <a:gd name="connsiteX3-169" fmla="*/ 1019175 w 1600200"/>
              <a:gd name="connsiteY3-170" fmla="*/ 1499969 h 1919069"/>
              <a:gd name="connsiteX4-171" fmla="*/ 1219200 w 1600200"/>
              <a:gd name="connsiteY4-172" fmla="*/ 1299944 h 1919069"/>
              <a:gd name="connsiteX5-173" fmla="*/ 1600200 w 1600200"/>
              <a:gd name="connsiteY5-174" fmla="*/ 1728569 h 1919069"/>
              <a:gd name="connsiteX6-175" fmla="*/ 1038225 w 1600200"/>
              <a:gd name="connsiteY6-176" fmla="*/ 1919069 h 1919069"/>
              <a:gd name="connsiteX7-177" fmla="*/ 0 w 1600200"/>
              <a:gd name="connsiteY7-178" fmla="*/ 376019 h 1919069"/>
              <a:gd name="connsiteX8-179" fmla="*/ 371475 w 1600200"/>
              <a:gd name="connsiteY8-180" fmla="*/ 1118 h 1919069"/>
              <a:gd name="connsiteX0-181" fmla="*/ 371475 w 1600200"/>
              <a:gd name="connsiteY0-182" fmla="*/ 1118 h 1919069"/>
              <a:gd name="connsiteX1-183" fmla="*/ 568075 w 1600200"/>
              <a:gd name="connsiteY1-184" fmla="*/ 602876 h 1919069"/>
              <a:gd name="connsiteX2-185" fmla="*/ 359666 w 1600200"/>
              <a:gd name="connsiteY2-186" fmla="*/ 643860 h 1919069"/>
              <a:gd name="connsiteX3-187" fmla="*/ 1019175 w 1600200"/>
              <a:gd name="connsiteY3-188" fmla="*/ 1499969 h 1919069"/>
              <a:gd name="connsiteX4-189" fmla="*/ 1219200 w 1600200"/>
              <a:gd name="connsiteY4-190" fmla="*/ 1299944 h 1919069"/>
              <a:gd name="connsiteX5-191" fmla="*/ 1600200 w 1600200"/>
              <a:gd name="connsiteY5-192" fmla="*/ 1728569 h 1919069"/>
              <a:gd name="connsiteX6-193" fmla="*/ 1038225 w 1600200"/>
              <a:gd name="connsiteY6-194" fmla="*/ 1919069 h 1919069"/>
              <a:gd name="connsiteX7-195" fmla="*/ 0 w 1600200"/>
              <a:gd name="connsiteY7-196" fmla="*/ 376019 h 1919069"/>
              <a:gd name="connsiteX8-197" fmla="*/ 371475 w 1600200"/>
              <a:gd name="connsiteY8-198" fmla="*/ 1118 h 1919069"/>
              <a:gd name="connsiteX0-199" fmla="*/ 371475 w 1600200"/>
              <a:gd name="connsiteY0-200" fmla="*/ 1118 h 1919069"/>
              <a:gd name="connsiteX1-201" fmla="*/ 568075 w 1600200"/>
              <a:gd name="connsiteY1-202" fmla="*/ 602876 h 1919069"/>
              <a:gd name="connsiteX2-203" fmla="*/ 374089 w 1600200"/>
              <a:gd name="connsiteY2-204" fmla="*/ 646744 h 1919069"/>
              <a:gd name="connsiteX3-205" fmla="*/ 1019175 w 1600200"/>
              <a:gd name="connsiteY3-206" fmla="*/ 1499969 h 1919069"/>
              <a:gd name="connsiteX4-207" fmla="*/ 1219200 w 1600200"/>
              <a:gd name="connsiteY4-208" fmla="*/ 1299944 h 1919069"/>
              <a:gd name="connsiteX5-209" fmla="*/ 1600200 w 1600200"/>
              <a:gd name="connsiteY5-210" fmla="*/ 1728569 h 1919069"/>
              <a:gd name="connsiteX6-211" fmla="*/ 1038225 w 1600200"/>
              <a:gd name="connsiteY6-212" fmla="*/ 1919069 h 1919069"/>
              <a:gd name="connsiteX7-213" fmla="*/ 0 w 1600200"/>
              <a:gd name="connsiteY7-214" fmla="*/ 376019 h 1919069"/>
              <a:gd name="connsiteX8-215" fmla="*/ 371475 w 1600200"/>
              <a:gd name="connsiteY8-216" fmla="*/ 1118 h 1919069"/>
              <a:gd name="connsiteX0-217" fmla="*/ 371475 w 1600200"/>
              <a:gd name="connsiteY0-218" fmla="*/ 1118 h 1919069"/>
              <a:gd name="connsiteX1-219" fmla="*/ 568075 w 1600200"/>
              <a:gd name="connsiteY1-220" fmla="*/ 602876 h 1919069"/>
              <a:gd name="connsiteX2-221" fmla="*/ 374089 w 1600200"/>
              <a:gd name="connsiteY2-222" fmla="*/ 646744 h 1919069"/>
              <a:gd name="connsiteX3-223" fmla="*/ 1019175 w 1600200"/>
              <a:gd name="connsiteY3-224" fmla="*/ 1499969 h 1919069"/>
              <a:gd name="connsiteX4-225" fmla="*/ 1219200 w 1600200"/>
              <a:gd name="connsiteY4-226" fmla="*/ 1299944 h 1919069"/>
              <a:gd name="connsiteX5-227" fmla="*/ 1600200 w 1600200"/>
              <a:gd name="connsiteY5-228" fmla="*/ 1728569 h 1919069"/>
              <a:gd name="connsiteX6-229" fmla="*/ 1038225 w 1600200"/>
              <a:gd name="connsiteY6-230" fmla="*/ 1919069 h 1919069"/>
              <a:gd name="connsiteX7-231" fmla="*/ 0 w 1600200"/>
              <a:gd name="connsiteY7-232" fmla="*/ 376019 h 1919069"/>
              <a:gd name="connsiteX8-233" fmla="*/ 371475 w 1600200"/>
              <a:gd name="connsiteY8-234" fmla="*/ 1118 h 1919069"/>
              <a:gd name="connsiteX0-235" fmla="*/ 371475 w 1600200"/>
              <a:gd name="connsiteY0-236" fmla="*/ 1118 h 1919069"/>
              <a:gd name="connsiteX1-237" fmla="*/ 568075 w 1600200"/>
              <a:gd name="connsiteY1-238" fmla="*/ 602876 h 1919069"/>
              <a:gd name="connsiteX2-239" fmla="*/ 374089 w 1600200"/>
              <a:gd name="connsiteY2-240" fmla="*/ 646744 h 1919069"/>
              <a:gd name="connsiteX3-241" fmla="*/ 1019175 w 1600200"/>
              <a:gd name="connsiteY3-242" fmla="*/ 1499969 h 1919069"/>
              <a:gd name="connsiteX4-243" fmla="*/ 1219200 w 1600200"/>
              <a:gd name="connsiteY4-244" fmla="*/ 1299944 h 1919069"/>
              <a:gd name="connsiteX5-245" fmla="*/ 1600200 w 1600200"/>
              <a:gd name="connsiteY5-246" fmla="*/ 1728569 h 1919069"/>
              <a:gd name="connsiteX6-247" fmla="*/ 1038225 w 1600200"/>
              <a:gd name="connsiteY6-248" fmla="*/ 1919069 h 1919069"/>
              <a:gd name="connsiteX7-249" fmla="*/ 0 w 1600200"/>
              <a:gd name="connsiteY7-250" fmla="*/ 376019 h 1919069"/>
              <a:gd name="connsiteX8-251" fmla="*/ 371475 w 1600200"/>
              <a:gd name="connsiteY8-252" fmla="*/ 1118 h 1919069"/>
              <a:gd name="connsiteX0-253" fmla="*/ 371475 w 1600200"/>
              <a:gd name="connsiteY0-254" fmla="*/ 1118 h 1919069"/>
              <a:gd name="connsiteX1-255" fmla="*/ 568075 w 1600200"/>
              <a:gd name="connsiteY1-256" fmla="*/ 602876 h 1919069"/>
              <a:gd name="connsiteX2-257" fmla="*/ 374089 w 1600200"/>
              <a:gd name="connsiteY2-258" fmla="*/ 646744 h 1919069"/>
              <a:gd name="connsiteX3-259" fmla="*/ 1019175 w 1600200"/>
              <a:gd name="connsiteY3-260" fmla="*/ 1499969 h 1919069"/>
              <a:gd name="connsiteX4-261" fmla="*/ 1219200 w 1600200"/>
              <a:gd name="connsiteY4-262" fmla="*/ 1299944 h 1919069"/>
              <a:gd name="connsiteX5-263" fmla="*/ 1600200 w 1600200"/>
              <a:gd name="connsiteY5-264" fmla="*/ 1728569 h 1919069"/>
              <a:gd name="connsiteX6-265" fmla="*/ 1038225 w 1600200"/>
              <a:gd name="connsiteY6-266" fmla="*/ 1919069 h 1919069"/>
              <a:gd name="connsiteX7-267" fmla="*/ 0 w 1600200"/>
              <a:gd name="connsiteY7-268" fmla="*/ 376019 h 1919069"/>
              <a:gd name="connsiteX8-269" fmla="*/ 371475 w 1600200"/>
              <a:gd name="connsiteY8-270" fmla="*/ 1118 h 1919069"/>
              <a:gd name="connsiteX0-271" fmla="*/ 371475 w 1600200"/>
              <a:gd name="connsiteY0-272" fmla="*/ 1118 h 1919069"/>
              <a:gd name="connsiteX1-273" fmla="*/ 568075 w 1600200"/>
              <a:gd name="connsiteY1-274" fmla="*/ 602876 h 1919069"/>
              <a:gd name="connsiteX2-275" fmla="*/ 374089 w 1600200"/>
              <a:gd name="connsiteY2-276" fmla="*/ 646744 h 1919069"/>
              <a:gd name="connsiteX3-277" fmla="*/ 1019175 w 1600200"/>
              <a:gd name="connsiteY3-278" fmla="*/ 1499969 h 1919069"/>
              <a:gd name="connsiteX4-279" fmla="*/ 1219200 w 1600200"/>
              <a:gd name="connsiteY4-280" fmla="*/ 1299944 h 1919069"/>
              <a:gd name="connsiteX5-281" fmla="*/ 1600200 w 1600200"/>
              <a:gd name="connsiteY5-282" fmla="*/ 1728569 h 1919069"/>
              <a:gd name="connsiteX6-283" fmla="*/ 1038225 w 1600200"/>
              <a:gd name="connsiteY6-284" fmla="*/ 1919069 h 1919069"/>
              <a:gd name="connsiteX7-285" fmla="*/ 0 w 1600200"/>
              <a:gd name="connsiteY7-286" fmla="*/ 376019 h 1919069"/>
              <a:gd name="connsiteX8-287" fmla="*/ 371475 w 1600200"/>
              <a:gd name="connsiteY8-288" fmla="*/ 1118 h 1919069"/>
              <a:gd name="connsiteX0-289" fmla="*/ 371475 w 1600200"/>
              <a:gd name="connsiteY0-290" fmla="*/ 1118 h 1919069"/>
              <a:gd name="connsiteX1-291" fmla="*/ 568075 w 1600200"/>
              <a:gd name="connsiteY1-292" fmla="*/ 602876 h 1919069"/>
              <a:gd name="connsiteX2-293" fmla="*/ 374089 w 1600200"/>
              <a:gd name="connsiteY2-294" fmla="*/ 646744 h 1919069"/>
              <a:gd name="connsiteX3-295" fmla="*/ 1019175 w 1600200"/>
              <a:gd name="connsiteY3-296" fmla="*/ 1499969 h 1919069"/>
              <a:gd name="connsiteX4-297" fmla="*/ 1219200 w 1600200"/>
              <a:gd name="connsiteY4-298" fmla="*/ 1299944 h 1919069"/>
              <a:gd name="connsiteX5-299" fmla="*/ 1600200 w 1600200"/>
              <a:gd name="connsiteY5-300" fmla="*/ 1728569 h 1919069"/>
              <a:gd name="connsiteX6-301" fmla="*/ 1038225 w 1600200"/>
              <a:gd name="connsiteY6-302" fmla="*/ 1919069 h 1919069"/>
              <a:gd name="connsiteX7-303" fmla="*/ 0 w 1600200"/>
              <a:gd name="connsiteY7-304" fmla="*/ 376019 h 1919069"/>
              <a:gd name="connsiteX8-305" fmla="*/ 371475 w 1600200"/>
              <a:gd name="connsiteY8-306" fmla="*/ 1118 h 1919069"/>
              <a:gd name="connsiteX0-307" fmla="*/ 371475 w 1600200"/>
              <a:gd name="connsiteY0-308" fmla="*/ 1118 h 1919069"/>
              <a:gd name="connsiteX1-309" fmla="*/ 568075 w 1600200"/>
              <a:gd name="connsiteY1-310" fmla="*/ 602876 h 1919069"/>
              <a:gd name="connsiteX2-311" fmla="*/ 374089 w 1600200"/>
              <a:gd name="connsiteY2-312" fmla="*/ 646744 h 1919069"/>
              <a:gd name="connsiteX3-313" fmla="*/ 1019175 w 1600200"/>
              <a:gd name="connsiteY3-314" fmla="*/ 1499969 h 1919069"/>
              <a:gd name="connsiteX4-315" fmla="*/ 1219200 w 1600200"/>
              <a:gd name="connsiteY4-316" fmla="*/ 1299944 h 1919069"/>
              <a:gd name="connsiteX5-317" fmla="*/ 1600200 w 1600200"/>
              <a:gd name="connsiteY5-318" fmla="*/ 1728569 h 1919069"/>
              <a:gd name="connsiteX6-319" fmla="*/ 1038225 w 1600200"/>
              <a:gd name="connsiteY6-320" fmla="*/ 1919069 h 1919069"/>
              <a:gd name="connsiteX7-321" fmla="*/ 0 w 1600200"/>
              <a:gd name="connsiteY7-322" fmla="*/ 376019 h 1919069"/>
              <a:gd name="connsiteX8-323" fmla="*/ 371475 w 1600200"/>
              <a:gd name="connsiteY8-324" fmla="*/ 1118 h 1919069"/>
              <a:gd name="connsiteX0-325" fmla="*/ 371475 w 1600200"/>
              <a:gd name="connsiteY0-326" fmla="*/ 1118 h 1919069"/>
              <a:gd name="connsiteX1-327" fmla="*/ 568075 w 1600200"/>
              <a:gd name="connsiteY1-328" fmla="*/ 602876 h 1919069"/>
              <a:gd name="connsiteX2-329" fmla="*/ 374089 w 1600200"/>
              <a:gd name="connsiteY2-330" fmla="*/ 646744 h 1919069"/>
              <a:gd name="connsiteX3-331" fmla="*/ 970138 w 1600200"/>
              <a:gd name="connsiteY3-332" fmla="*/ 1517276 h 1919069"/>
              <a:gd name="connsiteX4-333" fmla="*/ 1219200 w 1600200"/>
              <a:gd name="connsiteY4-334" fmla="*/ 1299944 h 1919069"/>
              <a:gd name="connsiteX5-335" fmla="*/ 1600200 w 1600200"/>
              <a:gd name="connsiteY5-336" fmla="*/ 1728569 h 1919069"/>
              <a:gd name="connsiteX6-337" fmla="*/ 1038225 w 1600200"/>
              <a:gd name="connsiteY6-338" fmla="*/ 1919069 h 1919069"/>
              <a:gd name="connsiteX7-339" fmla="*/ 0 w 1600200"/>
              <a:gd name="connsiteY7-340" fmla="*/ 376019 h 1919069"/>
              <a:gd name="connsiteX8-341" fmla="*/ 371475 w 1600200"/>
              <a:gd name="connsiteY8-342" fmla="*/ 1118 h 1919069"/>
              <a:gd name="connsiteX0-343" fmla="*/ 371475 w 1600200"/>
              <a:gd name="connsiteY0-344" fmla="*/ 1118 h 1919069"/>
              <a:gd name="connsiteX1-345" fmla="*/ 568075 w 1600200"/>
              <a:gd name="connsiteY1-346" fmla="*/ 602876 h 1919069"/>
              <a:gd name="connsiteX2-347" fmla="*/ 374089 w 1600200"/>
              <a:gd name="connsiteY2-348" fmla="*/ 646744 h 1919069"/>
              <a:gd name="connsiteX3-349" fmla="*/ 1010522 w 1600200"/>
              <a:gd name="connsiteY3-350" fmla="*/ 1534584 h 1919069"/>
              <a:gd name="connsiteX4-351" fmla="*/ 1219200 w 1600200"/>
              <a:gd name="connsiteY4-352" fmla="*/ 1299944 h 1919069"/>
              <a:gd name="connsiteX5-353" fmla="*/ 1600200 w 1600200"/>
              <a:gd name="connsiteY5-354" fmla="*/ 1728569 h 1919069"/>
              <a:gd name="connsiteX6-355" fmla="*/ 1038225 w 1600200"/>
              <a:gd name="connsiteY6-356" fmla="*/ 1919069 h 1919069"/>
              <a:gd name="connsiteX7-357" fmla="*/ 0 w 1600200"/>
              <a:gd name="connsiteY7-358" fmla="*/ 376019 h 1919069"/>
              <a:gd name="connsiteX8-359" fmla="*/ 371475 w 1600200"/>
              <a:gd name="connsiteY8-360" fmla="*/ 1118 h 1919069"/>
              <a:gd name="connsiteX0-361" fmla="*/ 371475 w 1600200"/>
              <a:gd name="connsiteY0-362" fmla="*/ 1118 h 1919069"/>
              <a:gd name="connsiteX1-363" fmla="*/ 568075 w 1600200"/>
              <a:gd name="connsiteY1-364" fmla="*/ 602876 h 1919069"/>
              <a:gd name="connsiteX2-365" fmla="*/ 374089 w 1600200"/>
              <a:gd name="connsiteY2-366" fmla="*/ 646744 h 1919069"/>
              <a:gd name="connsiteX3-367" fmla="*/ 996099 w 1600200"/>
              <a:gd name="connsiteY3-368" fmla="*/ 1546122 h 1919069"/>
              <a:gd name="connsiteX4-369" fmla="*/ 1219200 w 1600200"/>
              <a:gd name="connsiteY4-370" fmla="*/ 1299944 h 1919069"/>
              <a:gd name="connsiteX5-371" fmla="*/ 1600200 w 1600200"/>
              <a:gd name="connsiteY5-372" fmla="*/ 1728569 h 1919069"/>
              <a:gd name="connsiteX6-373" fmla="*/ 1038225 w 1600200"/>
              <a:gd name="connsiteY6-374" fmla="*/ 1919069 h 1919069"/>
              <a:gd name="connsiteX7-375" fmla="*/ 0 w 1600200"/>
              <a:gd name="connsiteY7-376" fmla="*/ 376019 h 1919069"/>
              <a:gd name="connsiteX8-377" fmla="*/ 371475 w 1600200"/>
              <a:gd name="connsiteY8-378" fmla="*/ 1118 h 1919069"/>
              <a:gd name="connsiteX0-379" fmla="*/ 371475 w 1600200"/>
              <a:gd name="connsiteY0-380" fmla="*/ 1118 h 1919069"/>
              <a:gd name="connsiteX1-381" fmla="*/ 568075 w 1600200"/>
              <a:gd name="connsiteY1-382" fmla="*/ 602876 h 1919069"/>
              <a:gd name="connsiteX2-383" fmla="*/ 374089 w 1600200"/>
              <a:gd name="connsiteY2-384" fmla="*/ 646744 h 1919069"/>
              <a:gd name="connsiteX3-385" fmla="*/ 987445 w 1600200"/>
              <a:gd name="connsiteY3-386" fmla="*/ 1528815 h 1919069"/>
              <a:gd name="connsiteX4-387" fmla="*/ 1219200 w 1600200"/>
              <a:gd name="connsiteY4-388" fmla="*/ 1299944 h 1919069"/>
              <a:gd name="connsiteX5-389" fmla="*/ 1600200 w 1600200"/>
              <a:gd name="connsiteY5-390" fmla="*/ 1728569 h 1919069"/>
              <a:gd name="connsiteX6-391" fmla="*/ 1038225 w 1600200"/>
              <a:gd name="connsiteY6-392" fmla="*/ 1919069 h 1919069"/>
              <a:gd name="connsiteX7-393" fmla="*/ 0 w 1600200"/>
              <a:gd name="connsiteY7-394" fmla="*/ 376019 h 1919069"/>
              <a:gd name="connsiteX8-395" fmla="*/ 371475 w 1600200"/>
              <a:gd name="connsiteY8-396" fmla="*/ 1118 h 1919069"/>
              <a:gd name="connsiteX0-397" fmla="*/ 371475 w 1600200"/>
              <a:gd name="connsiteY0-398" fmla="*/ 1118 h 1919069"/>
              <a:gd name="connsiteX1-399" fmla="*/ 568075 w 1600200"/>
              <a:gd name="connsiteY1-400" fmla="*/ 602876 h 1919069"/>
              <a:gd name="connsiteX2-401" fmla="*/ 374089 w 1600200"/>
              <a:gd name="connsiteY2-402" fmla="*/ 646744 h 1919069"/>
              <a:gd name="connsiteX3-403" fmla="*/ 987445 w 1600200"/>
              <a:gd name="connsiteY3-404" fmla="*/ 1528815 h 1919069"/>
              <a:gd name="connsiteX4-405" fmla="*/ 1219200 w 1600200"/>
              <a:gd name="connsiteY4-406" fmla="*/ 1299944 h 1919069"/>
              <a:gd name="connsiteX5-407" fmla="*/ 1600200 w 1600200"/>
              <a:gd name="connsiteY5-408" fmla="*/ 1728569 h 1919069"/>
              <a:gd name="connsiteX6-409" fmla="*/ 1038225 w 1600200"/>
              <a:gd name="connsiteY6-410" fmla="*/ 1919069 h 1919069"/>
              <a:gd name="connsiteX7-411" fmla="*/ 0 w 1600200"/>
              <a:gd name="connsiteY7-412" fmla="*/ 376019 h 1919069"/>
              <a:gd name="connsiteX8-413" fmla="*/ 371475 w 1600200"/>
              <a:gd name="connsiteY8-414" fmla="*/ 1118 h 1919069"/>
              <a:gd name="connsiteX0-415" fmla="*/ 371475 w 1600200"/>
              <a:gd name="connsiteY0-416" fmla="*/ 1118 h 1919069"/>
              <a:gd name="connsiteX1-417" fmla="*/ 568075 w 1600200"/>
              <a:gd name="connsiteY1-418" fmla="*/ 602876 h 1919069"/>
              <a:gd name="connsiteX2-419" fmla="*/ 374089 w 1600200"/>
              <a:gd name="connsiteY2-420" fmla="*/ 646744 h 1919069"/>
              <a:gd name="connsiteX3-421" fmla="*/ 987445 w 1600200"/>
              <a:gd name="connsiteY3-422" fmla="*/ 1528815 h 1919069"/>
              <a:gd name="connsiteX4-423" fmla="*/ 1219200 w 1600200"/>
              <a:gd name="connsiteY4-424" fmla="*/ 1299944 h 1919069"/>
              <a:gd name="connsiteX5-425" fmla="*/ 1600200 w 1600200"/>
              <a:gd name="connsiteY5-426" fmla="*/ 1728569 h 1919069"/>
              <a:gd name="connsiteX6-427" fmla="*/ 1038225 w 1600200"/>
              <a:gd name="connsiteY6-428" fmla="*/ 1919069 h 1919069"/>
              <a:gd name="connsiteX7-429" fmla="*/ 0 w 1600200"/>
              <a:gd name="connsiteY7-430" fmla="*/ 376019 h 1919069"/>
              <a:gd name="connsiteX8-431" fmla="*/ 371475 w 1600200"/>
              <a:gd name="connsiteY8-432" fmla="*/ 1118 h 1919069"/>
              <a:gd name="connsiteX0-433" fmla="*/ 371475 w 1600200"/>
              <a:gd name="connsiteY0-434" fmla="*/ 1118 h 1919069"/>
              <a:gd name="connsiteX1-435" fmla="*/ 568075 w 1600200"/>
              <a:gd name="connsiteY1-436" fmla="*/ 602876 h 1919069"/>
              <a:gd name="connsiteX2-437" fmla="*/ 374089 w 1600200"/>
              <a:gd name="connsiteY2-438" fmla="*/ 646744 h 1919069"/>
              <a:gd name="connsiteX3-439" fmla="*/ 987445 w 1600200"/>
              <a:gd name="connsiteY3-440" fmla="*/ 1528815 h 1919069"/>
              <a:gd name="connsiteX4-441" fmla="*/ 1219200 w 1600200"/>
              <a:gd name="connsiteY4-442" fmla="*/ 1299944 h 1919069"/>
              <a:gd name="connsiteX5-443" fmla="*/ 1600200 w 1600200"/>
              <a:gd name="connsiteY5-444" fmla="*/ 1728569 h 1919069"/>
              <a:gd name="connsiteX6-445" fmla="*/ 1038225 w 1600200"/>
              <a:gd name="connsiteY6-446" fmla="*/ 1919069 h 1919069"/>
              <a:gd name="connsiteX7-447" fmla="*/ 0 w 1600200"/>
              <a:gd name="connsiteY7-448" fmla="*/ 376019 h 1919069"/>
              <a:gd name="connsiteX8-449" fmla="*/ 371475 w 1600200"/>
              <a:gd name="connsiteY8-450" fmla="*/ 1118 h 1919069"/>
              <a:gd name="connsiteX0-451" fmla="*/ 371475 w 1600200"/>
              <a:gd name="connsiteY0-452" fmla="*/ 1118 h 1919069"/>
              <a:gd name="connsiteX1-453" fmla="*/ 568075 w 1600200"/>
              <a:gd name="connsiteY1-454" fmla="*/ 602876 h 1919069"/>
              <a:gd name="connsiteX2-455" fmla="*/ 374089 w 1600200"/>
              <a:gd name="connsiteY2-456" fmla="*/ 646744 h 1919069"/>
              <a:gd name="connsiteX3-457" fmla="*/ 987445 w 1600200"/>
              <a:gd name="connsiteY3-458" fmla="*/ 1528815 h 1919069"/>
              <a:gd name="connsiteX4-459" fmla="*/ 1173048 w 1600200"/>
              <a:gd name="connsiteY4-460" fmla="*/ 1311482 h 1919069"/>
              <a:gd name="connsiteX5-461" fmla="*/ 1600200 w 1600200"/>
              <a:gd name="connsiteY5-462" fmla="*/ 1728569 h 1919069"/>
              <a:gd name="connsiteX6-463" fmla="*/ 1038225 w 1600200"/>
              <a:gd name="connsiteY6-464" fmla="*/ 1919069 h 1919069"/>
              <a:gd name="connsiteX7-465" fmla="*/ 0 w 1600200"/>
              <a:gd name="connsiteY7-466" fmla="*/ 376019 h 1919069"/>
              <a:gd name="connsiteX8-467" fmla="*/ 371475 w 1600200"/>
              <a:gd name="connsiteY8-468" fmla="*/ 1118 h 1919069"/>
              <a:gd name="connsiteX0-469" fmla="*/ 371475 w 1600200"/>
              <a:gd name="connsiteY0-470" fmla="*/ 1118 h 1919069"/>
              <a:gd name="connsiteX1-471" fmla="*/ 568075 w 1600200"/>
              <a:gd name="connsiteY1-472" fmla="*/ 602876 h 1919069"/>
              <a:gd name="connsiteX2-473" fmla="*/ 374089 w 1600200"/>
              <a:gd name="connsiteY2-474" fmla="*/ 646744 h 1919069"/>
              <a:gd name="connsiteX3-475" fmla="*/ 987445 w 1600200"/>
              <a:gd name="connsiteY3-476" fmla="*/ 1528815 h 1919069"/>
              <a:gd name="connsiteX4-477" fmla="*/ 1173048 w 1600200"/>
              <a:gd name="connsiteY4-478" fmla="*/ 1311482 h 1919069"/>
              <a:gd name="connsiteX5-479" fmla="*/ 1600200 w 1600200"/>
              <a:gd name="connsiteY5-480" fmla="*/ 1728569 h 1919069"/>
              <a:gd name="connsiteX6-481" fmla="*/ 1038225 w 1600200"/>
              <a:gd name="connsiteY6-482" fmla="*/ 1919069 h 1919069"/>
              <a:gd name="connsiteX7-483" fmla="*/ 0 w 1600200"/>
              <a:gd name="connsiteY7-484" fmla="*/ 376019 h 1919069"/>
              <a:gd name="connsiteX8-485" fmla="*/ 371475 w 1600200"/>
              <a:gd name="connsiteY8-486" fmla="*/ 1118 h 1919069"/>
              <a:gd name="connsiteX0-487" fmla="*/ 371475 w 1600200"/>
              <a:gd name="connsiteY0-488" fmla="*/ 1118 h 1919069"/>
              <a:gd name="connsiteX1-489" fmla="*/ 568075 w 1600200"/>
              <a:gd name="connsiteY1-490" fmla="*/ 602876 h 1919069"/>
              <a:gd name="connsiteX2-491" fmla="*/ 374089 w 1600200"/>
              <a:gd name="connsiteY2-492" fmla="*/ 646744 h 1919069"/>
              <a:gd name="connsiteX3-493" fmla="*/ 987445 w 1600200"/>
              <a:gd name="connsiteY3-494" fmla="*/ 1528815 h 1919069"/>
              <a:gd name="connsiteX4-495" fmla="*/ 1173048 w 1600200"/>
              <a:gd name="connsiteY4-496" fmla="*/ 1311482 h 1919069"/>
              <a:gd name="connsiteX5-497" fmla="*/ 1600200 w 1600200"/>
              <a:gd name="connsiteY5-498" fmla="*/ 1728569 h 1919069"/>
              <a:gd name="connsiteX6-499" fmla="*/ 1038225 w 1600200"/>
              <a:gd name="connsiteY6-500" fmla="*/ 1919069 h 1919069"/>
              <a:gd name="connsiteX7-501" fmla="*/ 0 w 1600200"/>
              <a:gd name="connsiteY7-502" fmla="*/ 376019 h 1919069"/>
              <a:gd name="connsiteX8-503" fmla="*/ 371475 w 1600200"/>
              <a:gd name="connsiteY8-504" fmla="*/ 1118 h 1919069"/>
              <a:gd name="connsiteX0-505" fmla="*/ 371475 w 1600200"/>
              <a:gd name="connsiteY0-506" fmla="*/ 1118 h 1919069"/>
              <a:gd name="connsiteX1-507" fmla="*/ 568075 w 1600200"/>
              <a:gd name="connsiteY1-508" fmla="*/ 602876 h 1919069"/>
              <a:gd name="connsiteX2-509" fmla="*/ 374089 w 1600200"/>
              <a:gd name="connsiteY2-510" fmla="*/ 646744 h 1919069"/>
              <a:gd name="connsiteX3-511" fmla="*/ 987445 w 1600200"/>
              <a:gd name="connsiteY3-512" fmla="*/ 1528815 h 1919069"/>
              <a:gd name="connsiteX4-513" fmla="*/ 1173048 w 1600200"/>
              <a:gd name="connsiteY4-514" fmla="*/ 1311482 h 1919069"/>
              <a:gd name="connsiteX5-515" fmla="*/ 1600200 w 1600200"/>
              <a:gd name="connsiteY5-516" fmla="*/ 1728569 h 1919069"/>
              <a:gd name="connsiteX6-517" fmla="*/ 1038225 w 1600200"/>
              <a:gd name="connsiteY6-518" fmla="*/ 1919069 h 1919069"/>
              <a:gd name="connsiteX7-519" fmla="*/ 0 w 1600200"/>
              <a:gd name="connsiteY7-520" fmla="*/ 376019 h 1919069"/>
              <a:gd name="connsiteX8-521" fmla="*/ 371475 w 1600200"/>
              <a:gd name="connsiteY8-522" fmla="*/ 1118 h 1919069"/>
              <a:gd name="connsiteX0-523" fmla="*/ 371475 w 1588662"/>
              <a:gd name="connsiteY0-524" fmla="*/ 1118 h 1919069"/>
              <a:gd name="connsiteX1-525" fmla="*/ 568075 w 1588662"/>
              <a:gd name="connsiteY1-526" fmla="*/ 602876 h 1919069"/>
              <a:gd name="connsiteX2-527" fmla="*/ 374089 w 1588662"/>
              <a:gd name="connsiteY2-528" fmla="*/ 646744 h 1919069"/>
              <a:gd name="connsiteX3-529" fmla="*/ 987445 w 1588662"/>
              <a:gd name="connsiteY3-530" fmla="*/ 1528815 h 1919069"/>
              <a:gd name="connsiteX4-531" fmla="*/ 1173048 w 1588662"/>
              <a:gd name="connsiteY4-532" fmla="*/ 1311482 h 1919069"/>
              <a:gd name="connsiteX5-533" fmla="*/ 1588662 w 1588662"/>
              <a:gd name="connsiteY5-534" fmla="*/ 1699723 h 1919069"/>
              <a:gd name="connsiteX6-535" fmla="*/ 1038225 w 1588662"/>
              <a:gd name="connsiteY6-536" fmla="*/ 1919069 h 1919069"/>
              <a:gd name="connsiteX7-537" fmla="*/ 0 w 1588662"/>
              <a:gd name="connsiteY7-538" fmla="*/ 376019 h 1919069"/>
              <a:gd name="connsiteX8-539" fmla="*/ 371475 w 1588662"/>
              <a:gd name="connsiteY8-540" fmla="*/ 1118 h 1919069"/>
              <a:gd name="connsiteX0-541" fmla="*/ 371475 w 1600166"/>
              <a:gd name="connsiteY0-542" fmla="*/ 1118 h 1919069"/>
              <a:gd name="connsiteX1-543" fmla="*/ 568075 w 1600166"/>
              <a:gd name="connsiteY1-544" fmla="*/ 602876 h 1919069"/>
              <a:gd name="connsiteX2-545" fmla="*/ 374089 w 1600166"/>
              <a:gd name="connsiteY2-546" fmla="*/ 646744 h 1919069"/>
              <a:gd name="connsiteX3-547" fmla="*/ 987445 w 1600166"/>
              <a:gd name="connsiteY3-548" fmla="*/ 1528815 h 1919069"/>
              <a:gd name="connsiteX4-549" fmla="*/ 1173048 w 1600166"/>
              <a:gd name="connsiteY4-550" fmla="*/ 1311482 h 1919069"/>
              <a:gd name="connsiteX5-551" fmla="*/ 1588662 w 1600166"/>
              <a:gd name="connsiteY5-552" fmla="*/ 1699723 h 1919069"/>
              <a:gd name="connsiteX6-553" fmla="*/ 1038225 w 1600166"/>
              <a:gd name="connsiteY6-554" fmla="*/ 1919069 h 1919069"/>
              <a:gd name="connsiteX7-555" fmla="*/ 0 w 1600166"/>
              <a:gd name="connsiteY7-556" fmla="*/ 376019 h 1919069"/>
              <a:gd name="connsiteX8-557" fmla="*/ 371475 w 1600166"/>
              <a:gd name="connsiteY8-558" fmla="*/ 1118 h 1919069"/>
              <a:gd name="connsiteX0-559" fmla="*/ 371475 w 1600166"/>
              <a:gd name="connsiteY0-560" fmla="*/ 1118 h 1919069"/>
              <a:gd name="connsiteX1-561" fmla="*/ 568075 w 1600166"/>
              <a:gd name="connsiteY1-562" fmla="*/ 602876 h 1919069"/>
              <a:gd name="connsiteX2-563" fmla="*/ 374089 w 1600166"/>
              <a:gd name="connsiteY2-564" fmla="*/ 646744 h 1919069"/>
              <a:gd name="connsiteX3-565" fmla="*/ 987445 w 1600166"/>
              <a:gd name="connsiteY3-566" fmla="*/ 1528815 h 1919069"/>
              <a:gd name="connsiteX4-567" fmla="*/ 1173048 w 1600166"/>
              <a:gd name="connsiteY4-568" fmla="*/ 1311482 h 1919069"/>
              <a:gd name="connsiteX5-569" fmla="*/ 1588662 w 1600166"/>
              <a:gd name="connsiteY5-570" fmla="*/ 1699723 h 1919069"/>
              <a:gd name="connsiteX6-571" fmla="*/ 1038225 w 1600166"/>
              <a:gd name="connsiteY6-572" fmla="*/ 1919069 h 1919069"/>
              <a:gd name="connsiteX7-573" fmla="*/ 0 w 1600166"/>
              <a:gd name="connsiteY7-574" fmla="*/ 376019 h 1919069"/>
              <a:gd name="connsiteX8-575" fmla="*/ 371475 w 1600166"/>
              <a:gd name="connsiteY8-576" fmla="*/ 1118 h 1919069"/>
              <a:gd name="connsiteX0-577" fmla="*/ 371475 w 1596260"/>
              <a:gd name="connsiteY0-578" fmla="*/ 1118 h 1919069"/>
              <a:gd name="connsiteX1-579" fmla="*/ 568075 w 1596260"/>
              <a:gd name="connsiteY1-580" fmla="*/ 602876 h 1919069"/>
              <a:gd name="connsiteX2-581" fmla="*/ 374089 w 1596260"/>
              <a:gd name="connsiteY2-582" fmla="*/ 646744 h 1919069"/>
              <a:gd name="connsiteX3-583" fmla="*/ 987445 w 1596260"/>
              <a:gd name="connsiteY3-584" fmla="*/ 1528815 h 1919069"/>
              <a:gd name="connsiteX4-585" fmla="*/ 1173048 w 1596260"/>
              <a:gd name="connsiteY4-586" fmla="*/ 1311482 h 1919069"/>
              <a:gd name="connsiteX5-587" fmla="*/ 1588662 w 1596260"/>
              <a:gd name="connsiteY5-588" fmla="*/ 1699723 h 1919069"/>
              <a:gd name="connsiteX6-589" fmla="*/ 1038225 w 1596260"/>
              <a:gd name="connsiteY6-590" fmla="*/ 1919069 h 1919069"/>
              <a:gd name="connsiteX7-591" fmla="*/ 0 w 1596260"/>
              <a:gd name="connsiteY7-592" fmla="*/ 376019 h 1919069"/>
              <a:gd name="connsiteX8-593" fmla="*/ 371475 w 1596260"/>
              <a:gd name="connsiteY8-594" fmla="*/ 1118 h 1919069"/>
              <a:gd name="connsiteX0-595" fmla="*/ 371475 w 1596260"/>
              <a:gd name="connsiteY0-596" fmla="*/ 1118 h 1919069"/>
              <a:gd name="connsiteX1-597" fmla="*/ 568075 w 1596260"/>
              <a:gd name="connsiteY1-598" fmla="*/ 602876 h 1919069"/>
              <a:gd name="connsiteX2-599" fmla="*/ 374089 w 1596260"/>
              <a:gd name="connsiteY2-600" fmla="*/ 646744 h 1919069"/>
              <a:gd name="connsiteX3-601" fmla="*/ 987445 w 1596260"/>
              <a:gd name="connsiteY3-602" fmla="*/ 1528815 h 1919069"/>
              <a:gd name="connsiteX4-603" fmla="*/ 1173048 w 1596260"/>
              <a:gd name="connsiteY4-604" fmla="*/ 1311482 h 1919069"/>
              <a:gd name="connsiteX5-605" fmla="*/ 1588662 w 1596260"/>
              <a:gd name="connsiteY5-606" fmla="*/ 1699723 h 1919069"/>
              <a:gd name="connsiteX6-607" fmla="*/ 1038225 w 1596260"/>
              <a:gd name="connsiteY6-608" fmla="*/ 1919069 h 1919069"/>
              <a:gd name="connsiteX7-609" fmla="*/ 0 w 1596260"/>
              <a:gd name="connsiteY7-610" fmla="*/ 376019 h 1919069"/>
              <a:gd name="connsiteX8-611" fmla="*/ 371475 w 1596260"/>
              <a:gd name="connsiteY8-612" fmla="*/ 1118 h 1919069"/>
              <a:gd name="connsiteX0-613" fmla="*/ 371475 w 1596260"/>
              <a:gd name="connsiteY0-614" fmla="*/ 1118 h 1946976"/>
              <a:gd name="connsiteX1-615" fmla="*/ 568075 w 1596260"/>
              <a:gd name="connsiteY1-616" fmla="*/ 602876 h 1946976"/>
              <a:gd name="connsiteX2-617" fmla="*/ 374089 w 1596260"/>
              <a:gd name="connsiteY2-618" fmla="*/ 646744 h 1946976"/>
              <a:gd name="connsiteX3-619" fmla="*/ 987445 w 1596260"/>
              <a:gd name="connsiteY3-620" fmla="*/ 1528815 h 1946976"/>
              <a:gd name="connsiteX4-621" fmla="*/ 1173048 w 1596260"/>
              <a:gd name="connsiteY4-622" fmla="*/ 1311482 h 1946976"/>
              <a:gd name="connsiteX5-623" fmla="*/ 1588662 w 1596260"/>
              <a:gd name="connsiteY5-624" fmla="*/ 1699723 h 1946976"/>
              <a:gd name="connsiteX6-625" fmla="*/ 1038225 w 1596260"/>
              <a:gd name="connsiteY6-626" fmla="*/ 1919069 h 1946976"/>
              <a:gd name="connsiteX7-627" fmla="*/ 0 w 1596260"/>
              <a:gd name="connsiteY7-628" fmla="*/ 376019 h 1946976"/>
              <a:gd name="connsiteX8-629" fmla="*/ 371475 w 1596260"/>
              <a:gd name="connsiteY8-630" fmla="*/ 1118 h 1946976"/>
              <a:gd name="connsiteX0-631" fmla="*/ 357053 w 1581838"/>
              <a:gd name="connsiteY0-632" fmla="*/ 1118 h 1946976"/>
              <a:gd name="connsiteX1-633" fmla="*/ 553653 w 1581838"/>
              <a:gd name="connsiteY1-634" fmla="*/ 602876 h 1946976"/>
              <a:gd name="connsiteX2-635" fmla="*/ 359667 w 1581838"/>
              <a:gd name="connsiteY2-636" fmla="*/ 646744 h 1946976"/>
              <a:gd name="connsiteX3-637" fmla="*/ 973023 w 1581838"/>
              <a:gd name="connsiteY3-638" fmla="*/ 1528815 h 1946976"/>
              <a:gd name="connsiteX4-639" fmla="*/ 1158626 w 1581838"/>
              <a:gd name="connsiteY4-640" fmla="*/ 1311482 h 1946976"/>
              <a:gd name="connsiteX5-641" fmla="*/ 1574240 w 1581838"/>
              <a:gd name="connsiteY5-642" fmla="*/ 1699723 h 1946976"/>
              <a:gd name="connsiteX6-643" fmla="*/ 1023803 w 1581838"/>
              <a:gd name="connsiteY6-644" fmla="*/ 1919069 h 1946976"/>
              <a:gd name="connsiteX7-645" fmla="*/ 0 w 1581838"/>
              <a:gd name="connsiteY7-646" fmla="*/ 378903 h 1946976"/>
              <a:gd name="connsiteX8-647" fmla="*/ 357053 w 1581838"/>
              <a:gd name="connsiteY8-648" fmla="*/ 1118 h 1946976"/>
              <a:gd name="connsiteX0-649" fmla="*/ 357053 w 1581838"/>
              <a:gd name="connsiteY0-650" fmla="*/ 1118 h 1946976"/>
              <a:gd name="connsiteX1-651" fmla="*/ 553653 w 1581838"/>
              <a:gd name="connsiteY1-652" fmla="*/ 602876 h 1946976"/>
              <a:gd name="connsiteX2-653" fmla="*/ 359667 w 1581838"/>
              <a:gd name="connsiteY2-654" fmla="*/ 646744 h 1946976"/>
              <a:gd name="connsiteX3-655" fmla="*/ 973023 w 1581838"/>
              <a:gd name="connsiteY3-656" fmla="*/ 1528815 h 1946976"/>
              <a:gd name="connsiteX4-657" fmla="*/ 1158626 w 1581838"/>
              <a:gd name="connsiteY4-658" fmla="*/ 1311482 h 1946976"/>
              <a:gd name="connsiteX5-659" fmla="*/ 1574240 w 1581838"/>
              <a:gd name="connsiteY5-660" fmla="*/ 1699723 h 1946976"/>
              <a:gd name="connsiteX6-661" fmla="*/ 1023803 w 1581838"/>
              <a:gd name="connsiteY6-662" fmla="*/ 1919069 h 1946976"/>
              <a:gd name="connsiteX7-663" fmla="*/ 0 w 1581838"/>
              <a:gd name="connsiteY7-664" fmla="*/ 378903 h 1946976"/>
              <a:gd name="connsiteX8-665" fmla="*/ 357053 w 1581838"/>
              <a:gd name="connsiteY8-666" fmla="*/ 1118 h 1946976"/>
              <a:gd name="connsiteX0-667" fmla="*/ 357053 w 1581838"/>
              <a:gd name="connsiteY0-668" fmla="*/ 1118 h 1946976"/>
              <a:gd name="connsiteX1-669" fmla="*/ 553653 w 1581838"/>
              <a:gd name="connsiteY1-670" fmla="*/ 602876 h 1946976"/>
              <a:gd name="connsiteX2-671" fmla="*/ 359667 w 1581838"/>
              <a:gd name="connsiteY2-672" fmla="*/ 646744 h 1946976"/>
              <a:gd name="connsiteX3-673" fmla="*/ 973023 w 1581838"/>
              <a:gd name="connsiteY3-674" fmla="*/ 1528815 h 1946976"/>
              <a:gd name="connsiteX4-675" fmla="*/ 1158626 w 1581838"/>
              <a:gd name="connsiteY4-676" fmla="*/ 1311482 h 1946976"/>
              <a:gd name="connsiteX5-677" fmla="*/ 1574240 w 1581838"/>
              <a:gd name="connsiteY5-678" fmla="*/ 1699723 h 1946976"/>
              <a:gd name="connsiteX6-679" fmla="*/ 1023803 w 1581838"/>
              <a:gd name="connsiteY6-680" fmla="*/ 1919069 h 1946976"/>
              <a:gd name="connsiteX7-681" fmla="*/ 0 w 1581838"/>
              <a:gd name="connsiteY7-682" fmla="*/ 378903 h 1946976"/>
              <a:gd name="connsiteX8-683" fmla="*/ 357053 w 1581838"/>
              <a:gd name="connsiteY8-684" fmla="*/ 1118 h 1946976"/>
              <a:gd name="connsiteX0-685" fmla="*/ 333976 w 1558761"/>
              <a:gd name="connsiteY0-686" fmla="*/ 1118 h 1946976"/>
              <a:gd name="connsiteX1-687" fmla="*/ 530576 w 1558761"/>
              <a:gd name="connsiteY1-688" fmla="*/ 602876 h 1946976"/>
              <a:gd name="connsiteX2-689" fmla="*/ 336590 w 1558761"/>
              <a:gd name="connsiteY2-690" fmla="*/ 646744 h 1946976"/>
              <a:gd name="connsiteX3-691" fmla="*/ 949946 w 1558761"/>
              <a:gd name="connsiteY3-692" fmla="*/ 1528815 h 1946976"/>
              <a:gd name="connsiteX4-693" fmla="*/ 1135549 w 1558761"/>
              <a:gd name="connsiteY4-694" fmla="*/ 1311482 h 1946976"/>
              <a:gd name="connsiteX5-695" fmla="*/ 1551163 w 1558761"/>
              <a:gd name="connsiteY5-696" fmla="*/ 1699723 h 1946976"/>
              <a:gd name="connsiteX6-697" fmla="*/ 1000726 w 1558761"/>
              <a:gd name="connsiteY6-698" fmla="*/ 1919069 h 1946976"/>
              <a:gd name="connsiteX7-699" fmla="*/ 0 w 1558761"/>
              <a:gd name="connsiteY7-700" fmla="*/ 390441 h 1946976"/>
              <a:gd name="connsiteX8-701" fmla="*/ 333976 w 1558761"/>
              <a:gd name="connsiteY8-702" fmla="*/ 1118 h 1946976"/>
              <a:gd name="connsiteX0-703" fmla="*/ 335877 w 1560662"/>
              <a:gd name="connsiteY0-704" fmla="*/ 1118 h 1946976"/>
              <a:gd name="connsiteX1-705" fmla="*/ 532477 w 1560662"/>
              <a:gd name="connsiteY1-706" fmla="*/ 602876 h 1946976"/>
              <a:gd name="connsiteX2-707" fmla="*/ 338491 w 1560662"/>
              <a:gd name="connsiteY2-708" fmla="*/ 646744 h 1946976"/>
              <a:gd name="connsiteX3-709" fmla="*/ 951847 w 1560662"/>
              <a:gd name="connsiteY3-710" fmla="*/ 1528815 h 1946976"/>
              <a:gd name="connsiteX4-711" fmla="*/ 1137450 w 1560662"/>
              <a:gd name="connsiteY4-712" fmla="*/ 1311482 h 1946976"/>
              <a:gd name="connsiteX5-713" fmla="*/ 1553064 w 1560662"/>
              <a:gd name="connsiteY5-714" fmla="*/ 1699723 h 1946976"/>
              <a:gd name="connsiteX6-715" fmla="*/ 1002627 w 1560662"/>
              <a:gd name="connsiteY6-716" fmla="*/ 1919069 h 1946976"/>
              <a:gd name="connsiteX7-717" fmla="*/ 1901 w 1560662"/>
              <a:gd name="connsiteY7-718" fmla="*/ 390441 h 1946976"/>
              <a:gd name="connsiteX8-719" fmla="*/ 335877 w 1560662"/>
              <a:gd name="connsiteY8-720" fmla="*/ 1118 h 1946976"/>
              <a:gd name="connsiteX0-721" fmla="*/ 335877 w 1560662"/>
              <a:gd name="connsiteY0-722" fmla="*/ 1118 h 1946976"/>
              <a:gd name="connsiteX1-723" fmla="*/ 532477 w 1560662"/>
              <a:gd name="connsiteY1-724" fmla="*/ 602876 h 1946976"/>
              <a:gd name="connsiteX2-725" fmla="*/ 338491 w 1560662"/>
              <a:gd name="connsiteY2-726" fmla="*/ 646744 h 1946976"/>
              <a:gd name="connsiteX3-727" fmla="*/ 951847 w 1560662"/>
              <a:gd name="connsiteY3-728" fmla="*/ 1528815 h 1946976"/>
              <a:gd name="connsiteX4-729" fmla="*/ 1137450 w 1560662"/>
              <a:gd name="connsiteY4-730" fmla="*/ 1311482 h 1946976"/>
              <a:gd name="connsiteX5-731" fmla="*/ 1553064 w 1560662"/>
              <a:gd name="connsiteY5-732" fmla="*/ 1699723 h 1946976"/>
              <a:gd name="connsiteX6-733" fmla="*/ 1002627 w 1560662"/>
              <a:gd name="connsiteY6-734" fmla="*/ 1919069 h 1946976"/>
              <a:gd name="connsiteX7-735" fmla="*/ 1901 w 1560662"/>
              <a:gd name="connsiteY7-736" fmla="*/ 390441 h 1946976"/>
              <a:gd name="connsiteX8-737" fmla="*/ 335877 w 1560662"/>
              <a:gd name="connsiteY8-738" fmla="*/ 1118 h 1946976"/>
              <a:gd name="connsiteX0-739" fmla="*/ 335877 w 1560662"/>
              <a:gd name="connsiteY0-740" fmla="*/ 1118 h 1946976"/>
              <a:gd name="connsiteX1-741" fmla="*/ 532477 w 1560662"/>
              <a:gd name="connsiteY1-742" fmla="*/ 602876 h 1946976"/>
              <a:gd name="connsiteX2-743" fmla="*/ 338491 w 1560662"/>
              <a:gd name="connsiteY2-744" fmla="*/ 646744 h 1946976"/>
              <a:gd name="connsiteX3-745" fmla="*/ 951847 w 1560662"/>
              <a:gd name="connsiteY3-746" fmla="*/ 1528815 h 1946976"/>
              <a:gd name="connsiteX4-747" fmla="*/ 1137450 w 1560662"/>
              <a:gd name="connsiteY4-748" fmla="*/ 1311482 h 1946976"/>
              <a:gd name="connsiteX5-749" fmla="*/ 1553064 w 1560662"/>
              <a:gd name="connsiteY5-750" fmla="*/ 1699723 h 1946976"/>
              <a:gd name="connsiteX6-751" fmla="*/ 1002627 w 1560662"/>
              <a:gd name="connsiteY6-752" fmla="*/ 1919069 h 1946976"/>
              <a:gd name="connsiteX7-753" fmla="*/ 1901 w 1560662"/>
              <a:gd name="connsiteY7-754" fmla="*/ 390441 h 1946976"/>
              <a:gd name="connsiteX8-755" fmla="*/ 335877 w 1560662"/>
              <a:gd name="connsiteY8-756" fmla="*/ 1118 h 1946976"/>
              <a:gd name="connsiteX0-757" fmla="*/ 335877 w 1560662"/>
              <a:gd name="connsiteY0-758" fmla="*/ 1118 h 1946976"/>
              <a:gd name="connsiteX1-759" fmla="*/ 532477 w 1560662"/>
              <a:gd name="connsiteY1-760" fmla="*/ 602876 h 1946976"/>
              <a:gd name="connsiteX2-761" fmla="*/ 344260 w 1560662"/>
              <a:gd name="connsiteY2-762" fmla="*/ 655398 h 1946976"/>
              <a:gd name="connsiteX3-763" fmla="*/ 951847 w 1560662"/>
              <a:gd name="connsiteY3-764" fmla="*/ 1528815 h 1946976"/>
              <a:gd name="connsiteX4-765" fmla="*/ 1137450 w 1560662"/>
              <a:gd name="connsiteY4-766" fmla="*/ 1311482 h 1946976"/>
              <a:gd name="connsiteX5-767" fmla="*/ 1553064 w 1560662"/>
              <a:gd name="connsiteY5-768" fmla="*/ 1699723 h 1946976"/>
              <a:gd name="connsiteX6-769" fmla="*/ 1002627 w 1560662"/>
              <a:gd name="connsiteY6-770" fmla="*/ 1919069 h 1946976"/>
              <a:gd name="connsiteX7-771" fmla="*/ 1901 w 1560662"/>
              <a:gd name="connsiteY7-772" fmla="*/ 390441 h 1946976"/>
              <a:gd name="connsiteX8-773" fmla="*/ 335877 w 1560662"/>
              <a:gd name="connsiteY8-774" fmla="*/ 1118 h 1946976"/>
              <a:gd name="connsiteX0-775" fmla="*/ 335877 w 1560662"/>
              <a:gd name="connsiteY0-776" fmla="*/ 196 h 1946054"/>
              <a:gd name="connsiteX1-777" fmla="*/ 532477 w 1560662"/>
              <a:gd name="connsiteY1-778" fmla="*/ 601954 h 1946054"/>
              <a:gd name="connsiteX2-779" fmla="*/ 344260 w 1560662"/>
              <a:gd name="connsiteY2-780" fmla="*/ 654476 h 1946054"/>
              <a:gd name="connsiteX3-781" fmla="*/ 951847 w 1560662"/>
              <a:gd name="connsiteY3-782" fmla="*/ 1527893 h 1946054"/>
              <a:gd name="connsiteX4-783" fmla="*/ 1137450 w 1560662"/>
              <a:gd name="connsiteY4-784" fmla="*/ 1310560 h 1946054"/>
              <a:gd name="connsiteX5-785" fmla="*/ 1553064 w 1560662"/>
              <a:gd name="connsiteY5-786" fmla="*/ 1698801 h 1946054"/>
              <a:gd name="connsiteX6-787" fmla="*/ 1002627 w 1560662"/>
              <a:gd name="connsiteY6-788" fmla="*/ 1918147 h 1946054"/>
              <a:gd name="connsiteX7-789" fmla="*/ 1901 w 1560662"/>
              <a:gd name="connsiteY7-790" fmla="*/ 389519 h 1946054"/>
              <a:gd name="connsiteX8-791" fmla="*/ 335877 w 1560662"/>
              <a:gd name="connsiteY8-792" fmla="*/ 196 h 1946054"/>
              <a:gd name="connsiteX0-793" fmla="*/ 332898 w 1560662"/>
              <a:gd name="connsiteY0-794" fmla="*/ 199 h 1937121"/>
              <a:gd name="connsiteX1-795" fmla="*/ 532477 w 1560662"/>
              <a:gd name="connsiteY1-796" fmla="*/ 593021 h 1937121"/>
              <a:gd name="connsiteX2-797" fmla="*/ 344260 w 1560662"/>
              <a:gd name="connsiteY2-798" fmla="*/ 645543 h 1937121"/>
              <a:gd name="connsiteX3-799" fmla="*/ 951847 w 1560662"/>
              <a:gd name="connsiteY3-800" fmla="*/ 1518960 h 1937121"/>
              <a:gd name="connsiteX4-801" fmla="*/ 1137450 w 1560662"/>
              <a:gd name="connsiteY4-802" fmla="*/ 1301627 h 1937121"/>
              <a:gd name="connsiteX5-803" fmla="*/ 1553064 w 1560662"/>
              <a:gd name="connsiteY5-804" fmla="*/ 1689868 h 1937121"/>
              <a:gd name="connsiteX6-805" fmla="*/ 1002627 w 1560662"/>
              <a:gd name="connsiteY6-806" fmla="*/ 1909214 h 1937121"/>
              <a:gd name="connsiteX7-807" fmla="*/ 1901 w 1560662"/>
              <a:gd name="connsiteY7-808" fmla="*/ 380586 h 1937121"/>
              <a:gd name="connsiteX8-809" fmla="*/ 332898 w 1560662"/>
              <a:gd name="connsiteY8-810" fmla="*/ 199 h 1937121"/>
              <a:gd name="connsiteX0-811" fmla="*/ 332898 w 1560662"/>
              <a:gd name="connsiteY0-812" fmla="*/ 199 h 1937121"/>
              <a:gd name="connsiteX1-813" fmla="*/ 532477 w 1560662"/>
              <a:gd name="connsiteY1-814" fmla="*/ 593021 h 1937121"/>
              <a:gd name="connsiteX2-815" fmla="*/ 344260 w 1560662"/>
              <a:gd name="connsiteY2-816" fmla="*/ 645543 h 1937121"/>
              <a:gd name="connsiteX3-817" fmla="*/ 951847 w 1560662"/>
              <a:gd name="connsiteY3-818" fmla="*/ 1518960 h 1937121"/>
              <a:gd name="connsiteX4-819" fmla="*/ 1137450 w 1560662"/>
              <a:gd name="connsiteY4-820" fmla="*/ 1301627 h 1937121"/>
              <a:gd name="connsiteX5-821" fmla="*/ 1553064 w 1560662"/>
              <a:gd name="connsiteY5-822" fmla="*/ 1689868 h 1937121"/>
              <a:gd name="connsiteX6-823" fmla="*/ 1002627 w 1560662"/>
              <a:gd name="connsiteY6-824" fmla="*/ 1909214 h 1937121"/>
              <a:gd name="connsiteX7-825" fmla="*/ 1901 w 1560662"/>
              <a:gd name="connsiteY7-826" fmla="*/ 380586 h 1937121"/>
              <a:gd name="connsiteX8-827" fmla="*/ 332898 w 1560662"/>
              <a:gd name="connsiteY8-828" fmla="*/ 199 h 1937121"/>
              <a:gd name="connsiteX0-829" fmla="*/ 332898 w 1560662"/>
              <a:gd name="connsiteY0-830" fmla="*/ 199 h 1937121"/>
              <a:gd name="connsiteX1-831" fmla="*/ 532477 w 1560662"/>
              <a:gd name="connsiteY1-832" fmla="*/ 593021 h 1937121"/>
              <a:gd name="connsiteX2-833" fmla="*/ 344260 w 1560662"/>
              <a:gd name="connsiteY2-834" fmla="*/ 645543 h 1937121"/>
              <a:gd name="connsiteX3-835" fmla="*/ 951847 w 1560662"/>
              <a:gd name="connsiteY3-836" fmla="*/ 1518960 h 1937121"/>
              <a:gd name="connsiteX4-837" fmla="*/ 1137450 w 1560662"/>
              <a:gd name="connsiteY4-838" fmla="*/ 1301627 h 1937121"/>
              <a:gd name="connsiteX5-839" fmla="*/ 1553064 w 1560662"/>
              <a:gd name="connsiteY5-840" fmla="*/ 1689868 h 1937121"/>
              <a:gd name="connsiteX6-841" fmla="*/ 1002627 w 1560662"/>
              <a:gd name="connsiteY6-842" fmla="*/ 1909214 h 1937121"/>
              <a:gd name="connsiteX7-843" fmla="*/ 1901 w 1560662"/>
              <a:gd name="connsiteY7-844" fmla="*/ 380586 h 1937121"/>
              <a:gd name="connsiteX8-845" fmla="*/ 332898 w 1560662"/>
              <a:gd name="connsiteY8-846" fmla="*/ 199 h 1937121"/>
              <a:gd name="connsiteX0-847" fmla="*/ 332898 w 1565431"/>
              <a:gd name="connsiteY0-848" fmla="*/ 199 h 1937121"/>
              <a:gd name="connsiteX1-849" fmla="*/ 532477 w 1565431"/>
              <a:gd name="connsiteY1-850" fmla="*/ 593021 h 1937121"/>
              <a:gd name="connsiteX2-851" fmla="*/ 344260 w 1565431"/>
              <a:gd name="connsiteY2-852" fmla="*/ 645543 h 1937121"/>
              <a:gd name="connsiteX3-853" fmla="*/ 951847 w 1565431"/>
              <a:gd name="connsiteY3-854" fmla="*/ 1518960 h 1937121"/>
              <a:gd name="connsiteX4-855" fmla="*/ 1137450 w 1565431"/>
              <a:gd name="connsiteY4-856" fmla="*/ 1301627 h 1937121"/>
              <a:gd name="connsiteX5-857" fmla="*/ 1553064 w 1565431"/>
              <a:gd name="connsiteY5-858" fmla="*/ 1689868 h 1937121"/>
              <a:gd name="connsiteX6-859" fmla="*/ 1002627 w 1565431"/>
              <a:gd name="connsiteY6-860" fmla="*/ 1909214 h 1937121"/>
              <a:gd name="connsiteX7-861" fmla="*/ 1901 w 1565431"/>
              <a:gd name="connsiteY7-862" fmla="*/ 380586 h 1937121"/>
              <a:gd name="connsiteX8-863" fmla="*/ 332898 w 1565431"/>
              <a:gd name="connsiteY8-864" fmla="*/ 199 h 1937121"/>
              <a:gd name="connsiteX0-865" fmla="*/ 332898 w 1565431"/>
              <a:gd name="connsiteY0-866" fmla="*/ 199 h 1937121"/>
              <a:gd name="connsiteX1-867" fmla="*/ 532477 w 1565431"/>
              <a:gd name="connsiteY1-868" fmla="*/ 593021 h 1937121"/>
              <a:gd name="connsiteX2-869" fmla="*/ 344260 w 1565431"/>
              <a:gd name="connsiteY2-870" fmla="*/ 645543 h 1937121"/>
              <a:gd name="connsiteX3-871" fmla="*/ 951847 w 1565431"/>
              <a:gd name="connsiteY3-872" fmla="*/ 1518960 h 1937121"/>
              <a:gd name="connsiteX4-873" fmla="*/ 1137450 w 1565431"/>
              <a:gd name="connsiteY4-874" fmla="*/ 1301627 h 1937121"/>
              <a:gd name="connsiteX5-875" fmla="*/ 1553064 w 1565431"/>
              <a:gd name="connsiteY5-876" fmla="*/ 1689868 h 1937121"/>
              <a:gd name="connsiteX6-877" fmla="*/ 1002627 w 1565431"/>
              <a:gd name="connsiteY6-878" fmla="*/ 1909214 h 1937121"/>
              <a:gd name="connsiteX7-879" fmla="*/ 1901 w 1565431"/>
              <a:gd name="connsiteY7-880" fmla="*/ 380586 h 1937121"/>
              <a:gd name="connsiteX8-881" fmla="*/ 332898 w 1565431"/>
              <a:gd name="connsiteY8-882" fmla="*/ 199 h 1937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/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/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/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/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/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/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/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/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/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/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/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/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/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/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/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/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/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/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/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/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/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-1" fmla="*/ 280204 w 1489775"/>
              <a:gd name="connsiteY0-2" fmla="*/ 750754 h 3923699"/>
              <a:gd name="connsiteX1-3" fmla="*/ 1209570 w 1489775"/>
              <a:gd name="connsiteY1-4" fmla="*/ 750754 h 3923699"/>
              <a:gd name="connsiteX2-5" fmla="*/ 1489774 w 1489775"/>
              <a:gd name="connsiteY2-6" fmla="*/ 1030958 h 3923699"/>
              <a:gd name="connsiteX3-7" fmla="*/ 1489774 w 1489775"/>
              <a:gd name="connsiteY3-8" fmla="*/ 1293518 h 3923699"/>
              <a:gd name="connsiteX4-9" fmla="*/ 1489775 w 1489775"/>
              <a:gd name="connsiteY4-10" fmla="*/ 1293518 h 3923699"/>
              <a:gd name="connsiteX5-11" fmla="*/ 1489775 w 1489775"/>
              <a:gd name="connsiteY5-12" fmla="*/ 2063902 h 3923699"/>
              <a:gd name="connsiteX6-13" fmla="*/ 1345759 w 1489775"/>
              <a:gd name="connsiteY6-14" fmla="*/ 2207918 h 3923699"/>
              <a:gd name="connsiteX7-15" fmla="*/ 1201743 w 1489775"/>
              <a:gd name="connsiteY7-16" fmla="*/ 2063902 h 3923699"/>
              <a:gd name="connsiteX8-17" fmla="*/ 1201743 w 1489775"/>
              <a:gd name="connsiteY8-18" fmla="*/ 1390678 h 3923699"/>
              <a:gd name="connsiteX9-19" fmla="*/ 1158887 w 1489775"/>
              <a:gd name="connsiteY9-20" fmla="*/ 1390678 h 3923699"/>
              <a:gd name="connsiteX10-21" fmla="*/ 1151853 w 1489775"/>
              <a:gd name="connsiteY10-22" fmla="*/ 3743699 h 3923699"/>
              <a:gd name="connsiteX11-23" fmla="*/ 971853 w 1489775"/>
              <a:gd name="connsiteY11-24" fmla="*/ 3923699 h 3923699"/>
              <a:gd name="connsiteX12-25" fmla="*/ 791853 w 1489775"/>
              <a:gd name="connsiteY12-26" fmla="*/ 3743699 h 3923699"/>
              <a:gd name="connsiteX13-27" fmla="*/ 791853 w 1489775"/>
              <a:gd name="connsiteY13-28" fmla="*/ 2305078 h 3923699"/>
              <a:gd name="connsiteX14-29" fmla="*/ 683854 w 1489775"/>
              <a:gd name="connsiteY14-30" fmla="*/ 2305078 h 3923699"/>
              <a:gd name="connsiteX15-31" fmla="*/ 683854 w 1489775"/>
              <a:gd name="connsiteY15-32" fmla="*/ 3743698 h 3923699"/>
              <a:gd name="connsiteX16-33" fmla="*/ 503854 w 1489775"/>
              <a:gd name="connsiteY16-34" fmla="*/ 3923698 h 3923699"/>
              <a:gd name="connsiteX17-35" fmla="*/ 323854 w 1489775"/>
              <a:gd name="connsiteY17-36" fmla="*/ 3743698 h 3923699"/>
              <a:gd name="connsiteX18-37" fmla="*/ 323854 w 1489775"/>
              <a:gd name="connsiteY18-38" fmla="*/ 2238914 h 3923699"/>
              <a:gd name="connsiteX19-39" fmla="*/ 330887 w 1489775"/>
              <a:gd name="connsiteY19-40" fmla="*/ 2238914 h 3923699"/>
              <a:gd name="connsiteX20-41" fmla="*/ 330887 w 1489775"/>
              <a:gd name="connsiteY20-42" fmla="*/ 1390678 h 3923699"/>
              <a:gd name="connsiteX21-43" fmla="*/ 288033 w 1489775"/>
              <a:gd name="connsiteY21-44" fmla="*/ 1390678 h 3923699"/>
              <a:gd name="connsiteX22-45" fmla="*/ 288033 w 1489775"/>
              <a:gd name="connsiteY22-46" fmla="*/ 2063902 h 3923699"/>
              <a:gd name="connsiteX23-47" fmla="*/ 144017 w 1489775"/>
              <a:gd name="connsiteY23-48" fmla="*/ 2207918 h 3923699"/>
              <a:gd name="connsiteX24-49" fmla="*/ 1 w 1489775"/>
              <a:gd name="connsiteY24-50" fmla="*/ 2063902 h 3923699"/>
              <a:gd name="connsiteX25-51" fmla="*/ 1 w 1489775"/>
              <a:gd name="connsiteY25-52" fmla="*/ 1390678 h 3923699"/>
              <a:gd name="connsiteX26-53" fmla="*/ 0 w 1489775"/>
              <a:gd name="connsiteY26-54" fmla="*/ 1390678 h 3923699"/>
              <a:gd name="connsiteX27-55" fmla="*/ 0 w 1489775"/>
              <a:gd name="connsiteY27-56" fmla="*/ 1030958 h 3923699"/>
              <a:gd name="connsiteX28-57" fmla="*/ 280204 w 1489775"/>
              <a:gd name="connsiteY28-58" fmla="*/ 750754 h 3923699"/>
              <a:gd name="connsiteX29-59" fmla="*/ 744888 w 1489775"/>
              <a:gd name="connsiteY29-60" fmla="*/ 0 h 3923699"/>
              <a:gd name="connsiteX30-61" fmla="*/ 1082199 w 1489775"/>
              <a:gd name="connsiteY30-62" fmla="*/ 337311 h 3923699"/>
              <a:gd name="connsiteX31-63" fmla="*/ 744888 w 1489775"/>
              <a:gd name="connsiteY31-64" fmla="*/ 674622 h 3923699"/>
              <a:gd name="connsiteX32-65" fmla="*/ 407577 w 1489775"/>
              <a:gd name="connsiteY32-66" fmla="*/ 337311 h 3923699"/>
              <a:gd name="connsiteX33-67" fmla="*/ 744888 w 1489775"/>
              <a:gd name="connsiteY33-68" fmla="*/ 0 h 3923699"/>
              <a:gd name="connsiteX0-69" fmla="*/ 280204 w 1489775"/>
              <a:gd name="connsiteY0-70" fmla="*/ 750754 h 3923699"/>
              <a:gd name="connsiteX1-71" fmla="*/ 1209570 w 1489775"/>
              <a:gd name="connsiteY1-72" fmla="*/ 750754 h 3923699"/>
              <a:gd name="connsiteX2-73" fmla="*/ 1489774 w 1489775"/>
              <a:gd name="connsiteY2-74" fmla="*/ 1030958 h 3923699"/>
              <a:gd name="connsiteX3-75" fmla="*/ 1489774 w 1489775"/>
              <a:gd name="connsiteY3-76" fmla="*/ 1293518 h 3923699"/>
              <a:gd name="connsiteX4-77" fmla="*/ 1489775 w 1489775"/>
              <a:gd name="connsiteY4-78" fmla="*/ 1293518 h 3923699"/>
              <a:gd name="connsiteX5-79" fmla="*/ 1489775 w 1489775"/>
              <a:gd name="connsiteY5-80" fmla="*/ 2063902 h 3923699"/>
              <a:gd name="connsiteX6-81" fmla="*/ 1345759 w 1489775"/>
              <a:gd name="connsiteY6-82" fmla="*/ 2207918 h 3923699"/>
              <a:gd name="connsiteX7-83" fmla="*/ 1201743 w 1489775"/>
              <a:gd name="connsiteY7-84" fmla="*/ 2063902 h 3923699"/>
              <a:gd name="connsiteX8-85" fmla="*/ 1201743 w 1489775"/>
              <a:gd name="connsiteY8-86" fmla="*/ 1390678 h 3923699"/>
              <a:gd name="connsiteX9-87" fmla="*/ 1158887 w 1489775"/>
              <a:gd name="connsiteY9-88" fmla="*/ 1390678 h 3923699"/>
              <a:gd name="connsiteX10-89" fmla="*/ 1151853 w 1489775"/>
              <a:gd name="connsiteY10-90" fmla="*/ 3743699 h 3923699"/>
              <a:gd name="connsiteX11-91" fmla="*/ 971853 w 1489775"/>
              <a:gd name="connsiteY11-92" fmla="*/ 3923699 h 3923699"/>
              <a:gd name="connsiteX12-93" fmla="*/ 791853 w 1489775"/>
              <a:gd name="connsiteY12-94" fmla="*/ 3743699 h 3923699"/>
              <a:gd name="connsiteX13-95" fmla="*/ 791853 w 1489775"/>
              <a:gd name="connsiteY13-96" fmla="*/ 2305078 h 3923699"/>
              <a:gd name="connsiteX14-97" fmla="*/ 683854 w 1489775"/>
              <a:gd name="connsiteY14-98" fmla="*/ 2305078 h 3923699"/>
              <a:gd name="connsiteX15-99" fmla="*/ 683854 w 1489775"/>
              <a:gd name="connsiteY15-100" fmla="*/ 3743698 h 3923699"/>
              <a:gd name="connsiteX16-101" fmla="*/ 503854 w 1489775"/>
              <a:gd name="connsiteY16-102" fmla="*/ 3923698 h 3923699"/>
              <a:gd name="connsiteX17-103" fmla="*/ 323854 w 1489775"/>
              <a:gd name="connsiteY17-104" fmla="*/ 3743698 h 3923699"/>
              <a:gd name="connsiteX18-105" fmla="*/ 323854 w 1489775"/>
              <a:gd name="connsiteY18-106" fmla="*/ 2238914 h 3923699"/>
              <a:gd name="connsiteX19-107" fmla="*/ 330887 w 1489775"/>
              <a:gd name="connsiteY19-108" fmla="*/ 1390678 h 3923699"/>
              <a:gd name="connsiteX20-109" fmla="*/ 288033 w 1489775"/>
              <a:gd name="connsiteY20-110" fmla="*/ 1390678 h 3923699"/>
              <a:gd name="connsiteX21-111" fmla="*/ 288033 w 1489775"/>
              <a:gd name="connsiteY21-112" fmla="*/ 2063902 h 3923699"/>
              <a:gd name="connsiteX22-113" fmla="*/ 144017 w 1489775"/>
              <a:gd name="connsiteY22-114" fmla="*/ 2207918 h 3923699"/>
              <a:gd name="connsiteX23-115" fmla="*/ 1 w 1489775"/>
              <a:gd name="connsiteY23-116" fmla="*/ 2063902 h 3923699"/>
              <a:gd name="connsiteX24-117" fmla="*/ 1 w 1489775"/>
              <a:gd name="connsiteY24-118" fmla="*/ 1390678 h 3923699"/>
              <a:gd name="connsiteX25-119" fmla="*/ 0 w 1489775"/>
              <a:gd name="connsiteY25-120" fmla="*/ 1390678 h 3923699"/>
              <a:gd name="connsiteX26-121" fmla="*/ 0 w 1489775"/>
              <a:gd name="connsiteY26-122" fmla="*/ 1030958 h 3923699"/>
              <a:gd name="connsiteX27-123" fmla="*/ 280204 w 1489775"/>
              <a:gd name="connsiteY27-124" fmla="*/ 750754 h 3923699"/>
              <a:gd name="connsiteX28-125" fmla="*/ 744888 w 1489775"/>
              <a:gd name="connsiteY28-126" fmla="*/ 0 h 3923699"/>
              <a:gd name="connsiteX29-127" fmla="*/ 1082199 w 1489775"/>
              <a:gd name="connsiteY29-128" fmla="*/ 337311 h 3923699"/>
              <a:gd name="connsiteX30-129" fmla="*/ 744888 w 1489775"/>
              <a:gd name="connsiteY30-130" fmla="*/ 674622 h 3923699"/>
              <a:gd name="connsiteX31-131" fmla="*/ 407577 w 1489775"/>
              <a:gd name="connsiteY31-132" fmla="*/ 337311 h 3923699"/>
              <a:gd name="connsiteX32-133" fmla="*/ 744888 w 1489775"/>
              <a:gd name="connsiteY32-134" fmla="*/ 0 h 3923699"/>
              <a:gd name="connsiteX0-135" fmla="*/ 280204 w 1489775"/>
              <a:gd name="connsiteY0-136" fmla="*/ 750754 h 3923699"/>
              <a:gd name="connsiteX1-137" fmla="*/ 1209570 w 1489775"/>
              <a:gd name="connsiteY1-138" fmla="*/ 750754 h 3923699"/>
              <a:gd name="connsiteX2-139" fmla="*/ 1489774 w 1489775"/>
              <a:gd name="connsiteY2-140" fmla="*/ 1030958 h 3923699"/>
              <a:gd name="connsiteX3-141" fmla="*/ 1489774 w 1489775"/>
              <a:gd name="connsiteY3-142" fmla="*/ 1293518 h 3923699"/>
              <a:gd name="connsiteX4-143" fmla="*/ 1489775 w 1489775"/>
              <a:gd name="connsiteY4-144" fmla="*/ 1293518 h 3923699"/>
              <a:gd name="connsiteX5-145" fmla="*/ 1489775 w 1489775"/>
              <a:gd name="connsiteY5-146" fmla="*/ 2063902 h 3923699"/>
              <a:gd name="connsiteX6-147" fmla="*/ 1345759 w 1489775"/>
              <a:gd name="connsiteY6-148" fmla="*/ 2207918 h 3923699"/>
              <a:gd name="connsiteX7-149" fmla="*/ 1201743 w 1489775"/>
              <a:gd name="connsiteY7-150" fmla="*/ 2063902 h 3923699"/>
              <a:gd name="connsiteX8-151" fmla="*/ 1201743 w 1489775"/>
              <a:gd name="connsiteY8-152" fmla="*/ 1390678 h 3923699"/>
              <a:gd name="connsiteX9-153" fmla="*/ 1158887 w 1489775"/>
              <a:gd name="connsiteY9-154" fmla="*/ 1390678 h 3923699"/>
              <a:gd name="connsiteX10-155" fmla="*/ 1151853 w 1489775"/>
              <a:gd name="connsiteY10-156" fmla="*/ 3743699 h 3923699"/>
              <a:gd name="connsiteX11-157" fmla="*/ 971853 w 1489775"/>
              <a:gd name="connsiteY11-158" fmla="*/ 3923699 h 3923699"/>
              <a:gd name="connsiteX12-159" fmla="*/ 791853 w 1489775"/>
              <a:gd name="connsiteY12-160" fmla="*/ 3743699 h 3923699"/>
              <a:gd name="connsiteX13-161" fmla="*/ 791853 w 1489775"/>
              <a:gd name="connsiteY13-162" fmla="*/ 2305078 h 3923699"/>
              <a:gd name="connsiteX14-163" fmla="*/ 683854 w 1489775"/>
              <a:gd name="connsiteY14-164" fmla="*/ 2305078 h 3923699"/>
              <a:gd name="connsiteX15-165" fmla="*/ 683854 w 1489775"/>
              <a:gd name="connsiteY15-166" fmla="*/ 3743698 h 3923699"/>
              <a:gd name="connsiteX16-167" fmla="*/ 503854 w 1489775"/>
              <a:gd name="connsiteY16-168" fmla="*/ 3923698 h 3923699"/>
              <a:gd name="connsiteX17-169" fmla="*/ 323854 w 1489775"/>
              <a:gd name="connsiteY17-170" fmla="*/ 3743698 h 3923699"/>
              <a:gd name="connsiteX18-171" fmla="*/ 330887 w 1489775"/>
              <a:gd name="connsiteY18-172" fmla="*/ 1390678 h 3923699"/>
              <a:gd name="connsiteX19-173" fmla="*/ 288033 w 1489775"/>
              <a:gd name="connsiteY19-174" fmla="*/ 1390678 h 3923699"/>
              <a:gd name="connsiteX20-175" fmla="*/ 288033 w 1489775"/>
              <a:gd name="connsiteY20-176" fmla="*/ 2063902 h 3923699"/>
              <a:gd name="connsiteX21-177" fmla="*/ 144017 w 1489775"/>
              <a:gd name="connsiteY21-178" fmla="*/ 2207918 h 3923699"/>
              <a:gd name="connsiteX22-179" fmla="*/ 1 w 1489775"/>
              <a:gd name="connsiteY22-180" fmla="*/ 2063902 h 3923699"/>
              <a:gd name="connsiteX23-181" fmla="*/ 1 w 1489775"/>
              <a:gd name="connsiteY23-182" fmla="*/ 1390678 h 3923699"/>
              <a:gd name="connsiteX24-183" fmla="*/ 0 w 1489775"/>
              <a:gd name="connsiteY24-184" fmla="*/ 1390678 h 3923699"/>
              <a:gd name="connsiteX25-185" fmla="*/ 0 w 1489775"/>
              <a:gd name="connsiteY25-186" fmla="*/ 1030958 h 3923699"/>
              <a:gd name="connsiteX26-187" fmla="*/ 280204 w 1489775"/>
              <a:gd name="connsiteY26-188" fmla="*/ 750754 h 3923699"/>
              <a:gd name="connsiteX27-189" fmla="*/ 744888 w 1489775"/>
              <a:gd name="connsiteY27-190" fmla="*/ 0 h 3923699"/>
              <a:gd name="connsiteX28-191" fmla="*/ 1082199 w 1489775"/>
              <a:gd name="connsiteY28-192" fmla="*/ 337311 h 3923699"/>
              <a:gd name="connsiteX29-193" fmla="*/ 744888 w 1489775"/>
              <a:gd name="connsiteY29-194" fmla="*/ 674622 h 3923699"/>
              <a:gd name="connsiteX30-195" fmla="*/ 407577 w 1489775"/>
              <a:gd name="connsiteY30-196" fmla="*/ 337311 h 3923699"/>
              <a:gd name="connsiteX31-197" fmla="*/ 744888 w 1489775"/>
              <a:gd name="connsiteY31-198" fmla="*/ 0 h 39236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/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-1" fmla="*/ 1228565 w 1856332"/>
              <a:gd name="connsiteY0-2" fmla="*/ 3214674 h 3959924"/>
              <a:gd name="connsiteX1-3" fmla="*/ 622681 w 1856332"/>
              <a:gd name="connsiteY1-4" fmla="*/ 3214674 h 3959924"/>
              <a:gd name="connsiteX2-5" fmla="*/ 466697 w 1856332"/>
              <a:gd name="connsiteY2-6" fmla="*/ 3144149 h 3959924"/>
              <a:gd name="connsiteX3-7" fmla="*/ 8303 w 1856332"/>
              <a:gd name="connsiteY3-8" fmla="*/ 1942070 h 3959924"/>
              <a:gd name="connsiteX4-9" fmla="*/ 81139 w 1856332"/>
              <a:gd name="connsiteY4-10" fmla="*/ 1779444 h 3959924"/>
              <a:gd name="connsiteX5-11" fmla="*/ 243764 w 1856332"/>
              <a:gd name="connsiteY5-12" fmla="*/ 1852280 h 3959924"/>
              <a:gd name="connsiteX6-13" fmla="*/ 504770 w 1856332"/>
              <a:gd name="connsiteY6-14" fmla="*/ 2536736 h 3959924"/>
              <a:gd name="connsiteX7-15" fmla="*/ 555637 w 1856332"/>
              <a:gd name="connsiteY7-16" fmla="*/ 2536736 h 3959924"/>
              <a:gd name="connsiteX8-17" fmla="*/ 226299 w 1856332"/>
              <a:gd name="connsiteY8-18" fmla="*/ 1210417 h 3959924"/>
              <a:gd name="connsiteX9-19" fmla="*/ 551784 w 1856332"/>
              <a:gd name="connsiteY9-20" fmla="*/ 1210417 h 3959924"/>
              <a:gd name="connsiteX10-21" fmla="*/ 551784 w 1856332"/>
              <a:gd name="connsiteY10-22" fmla="*/ 168335 h 3959924"/>
              <a:gd name="connsiteX11-23" fmla="*/ 720119 w 1856332"/>
              <a:gd name="connsiteY11-24" fmla="*/ 0 h 3959924"/>
              <a:gd name="connsiteX12-25" fmla="*/ 888454 w 1856332"/>
              <a:gd name="connsiteY12-26" fmla="*/ 168335 h 3959924"/>
              <a:gd name="connsiteX13-27" fmla="*/ 888454 w 1856332"/>
              <a:gd name="connsiteY13-28" fmla="*/ 1210417 h 3959924"/>
              <a:gd name="connsiteX14-29" fmla="*/ 968040 w 1856332"/>
              <a:gd name="connsiteY14-30" fmla="*/ 1210417 h 3959924"/>
              <a:gd name="connsiteX15-31" fmla="*/ 968040 w 1856332"/>
              <a:gd name="connsiteY15-32" fmla="*/ 168335 h 3959924"/>
              <a:gd name="connsiteX16-33" fmla="*/ 1136375 w 1856332"/>
              <a:gd name="connsiteY16-34" fmla="*/ 0 h 3959924"/>
              <a:gd name="connsiteX17-35" fmla="*/ 1304710 w 1856332"/>
              <a:gd name="connsiteY17-36" fmla="*/ 168335 h 3959924"/>
              <a:gd name="connsiteX18-37" fmla="*/ 1304710 w 1856332"/>
              <a:gd name="connsiteY18-38" fmla="*/ 1210417 h 3959924"/>
              <a:gd name="connsiteX19-39" fmla="*/ 1631589 w 1856332"/>
              <a:gd name="connsiteY19-40" fmla="*/ 1210417 h 3959924"/>
              <a:gd name="connsiteX20-41" fmla="*/ 1302251 w 1856332"/>
              <a:gd name="connsiteY20-42" fmla="*/ 2536736 h 3959924"/>
              <a:gd name="connsiteX21-43" fmla="*/ 1351562 w 1856332"/>
              <a:gd name="connsiteY21-44" fmla="*/ 2536736 h 3959924"/>
              <a:gd name="connsiteX22-45" fmla="*/ 1612568 w 1856332"/>
              <a:gd name="connsiteY22-46" fmla="*/ 1852280 h 3959924"/>
              <a:gd name="connsiteX23-47" fmla="*/ 1775193 w 1856332"/>
              <a:gd name="connsiteY23-48" fmla="*/ 1779444 h 3959924"/>
              <a:gd name="connsiteX24-49" fmla="*/ 1848029 w 1856332"/>
              <a:gd name="connsiteY24-50" fmla="*/ 1942070 h 3959924"/>
              <a:gd name="connsiteX25-51" fmla="*/ 1389635 w 1856332"/>
              <a:gd name="connsiteY25-52" fmla="*/ 3144149 h 3959924"/>
              <a:gd name="connsiteX26-53" fmla="*/ 1344732 w 1856332"/>
              <a:gd name="connsiteY26-54" fmla="*/ 3176282 h 3959924"/>
              <a:gd name="connsiteX27-55" fmla="*/ 1228565 w 1856332"/>
              <a:gd name="connsiteY27-56" fmla="*/ 3214674 h 3959924"/>
              <a:gd name="connsiteX28-57" fmla="*/ 925623 w 1856332"/>
              <a:gd name="connsiteY28-58" fmla="*/ 3959924 h 3959924"/>
              <a:gd name="connsiteX29-59" fmla="*/ 601623 w 1856332"/>
              <a:gd name="connsiteY29-60" fmla="*/ 3635924 h 3959924"/>
              <a:gd name="connsiteX30-61" fmla="*/ 925623 w 1856332"/>
              <a:gd name="connsiteY30-62" fmla="*/ 3311924 h 3959924"/>
              <a:gd name="connsiteX31-63" fmla="*/ 1249623 w 1856332"/>
              <a:gd name="connsiteY31-64" fmla="*/ 3635924 h 3959924"/>
              <a:gd name="connsiteX32-65" fmla="*/ 925623 w 1856332"/>
              <a:gd name="connsiteY32-66" fmla="*/ 3959924 h 3959924"/>
              <a:gd name="connsiteX0-67" fmla="*/ 1228565 w 1856332"/>
              <a:gd name="connsiteY0-68" fmla="*/ 3214674 h 3959924"/>
              <a:gd name="connsiteX1-69" fmla="*/ 622681 w 1856332"/>
              <a:gd name="connsiteY1-70" fmla="*/ 3214674 h 3959924"/>
              <a:gd name="connsiteX2-71" fmla="*/ 466697 w 1856332"/>
              <a:gd name="connsiteY2-72" fmla="*/ 3144149 h 3959924"/>
              <a:gd name="connsiteX3-73" fmla="*/ 8303 w 1856332"/>
              <a:gd name="connsiteY3-74" fmla="*/ 1942070 h 3959924"/>
              <a:gd name="connsiteX4-75" fmla="*/ 81139 w 1856332"/>
              <a:gd name="connsiteY4-76" fmla="*/ 1779444 h 3959924"/>
              <a:gd name="connsiteX5-77" fmla="*/ 243764 w 1856332"/>
              <a:gd name="connsiteY5-78" fmla="*/ 1852280 h 3959924"/>
              <a:gd name="connsiteX6-79" fmla="*/ 504770 w 1856332"/>
              <a:gd name="connsiteY6-80" fmla="*/ 2536736 h 3959924"/>
              <a:gd name="connsiteX7-81" fmla="*/ 555637 w 1856332"/>
              <a:gd name="connsiteY7-82" fmla="*/ 2536736 h 3959924"/>
              <a:gd name="connsiteX8-83" fmla="*/ 226299 w 1856332"/>
              <a:gd name="connsiteY8-84" fmla="*/ 1210417 h 3959924"/>
              <a:gd name="connsiteX9-85" fmla="*/ 551784 w 1856332"/>
              <a:gd name="connsiteY9-86" fmla="*/ 1210417 h 3959924"/>
              <a:gd name="connsiteX10-87" fmla="*/ 551784 w 1856332"/>
              <a:gd name="connsiteY10-88" fmla="*/ 168335 h 3959924"/>
              <a:gd name="connsiteX11-89" fmla="*/ 720119 w 1856332"/>
              <a:gd name="connsiteY11-90" fmla="*/ 0 h 3959924"/>
              <a:gd name="connsiteX12-91" fmla="*/ 888454 w 1856332"/>
              <a:gd name="connsiteY12-92" fmla="*/ 168335 h 3959924"/>
              <a:gd name="connsiteX13-93" fmla="*/ 888454 w 1856332"/>
              <a:gd name="connsiteY13-94" fmla="*/ 1210417 h 3959924"/>
              <a:gd name="connsiteX14-95" fmla="*/ 968040 w 1856332"/>
              <a:gd name="connsiteY14-96" fmla="*/ 1210417 h 3959924"/>
              <a:gd name="connsiteX15-97" fmla="*/ 968040 w 1856332"/>
              <a:gd name="connsiteY15-98" fmla="*/ 168335 h 3959924"/>
              <a:gd name="connsiteX16-99" fmla="*/ 1136375 w 1856332"/>
              <a:gd name="connsiteY16-100" fmla="*/ 0 h 3959924"/>
              <a:gd name="connsiteX17-101" fmla="*/ 1304710 w 1856332"/>
              <a:gd name="connsiteY17-102" fmla="*/ 168335 h 3959924"/>
              <a:gd name="connsiteX18-103" fmla="*/ 1304710 w 1856332"/>
              <a:gd name="connsiteY18-104" fmla="*/ 1210417 h 3959924"/>
              <a:gd name="connsiteX19-105" fmla="*/ 1631589 w 1856332"/>
              <a:gd name="connsiteY19-106" fmla="*/ 1210417 h 3959924"/>
              <a:gd name="connsiteX20-107" fmla="*/ 1302251 w 1856332"/>
              <a:gd name="connsiteY20-108" fmla="*/ 2536736 h 3959924"/>
              <a:gd name="connsiteX21-109" fmla="*/ 1351562 w 1856332"/>
              <a:gd name="connsiteY21-110" fmla="*/ 2536736 h 3959924"/>
              <a:gd name="connsiteX22-111" fmla="*/ 1612568 w 1856332"/>
              <a:gd name="connsiteY22-112" fmla="*/ 1852280 h 3959924"/>
              <a:gd name="connsiteX23-113" fmla="*/ 1775193 w 1856332"/>
              <a:gd name="connsiteY23-114" fmla="*/ 1779444 h 3959924"/>
              <a:gd name="connsiteX24-115" fmla="*/ 1848029 w 1856332"/>
              <a:gd name="connsiteY24-116" fmla="*/ 1942070 h 3959924"/>
              <a:gd name="connsiteX25-117" fmla="*/ 1389635 w 1856332"/>
              <a:gd name="connsiteY25-118" fmla="*/ 3144149 h 3959924"/>
              <a:gd name="connsiteX26-119" fmla="*/ 1344732 w 1856332"/>
              <a:gd name="connsiteY26-120" fmla="*/ 3176282 h 3959924"/>
              <a:gd name="connsiteX27-121" fmla="*/ 1228565 w 1856332"/>
              <a:gd name="connsiteY27-122" fmla="*/ 3214674 h 3959924"/>
              <a:gd name="connsiteX28-123" fmla="*/ 925623 w 1856332"/>
              <a:gd name="connsiteY28-124" fmla="*/ 3959924 h 3959924"/>
              <a:gd name="connsiteX29-125" fmla="*/ 601623 w 1856332"/>
              <a:gd name="connsiteY29-126" fmla="*/ 3635924 h 3959924"/>
              <a:gd name="connsiteX30-127" fmla="*/ 925623 w 1856332"/>
              <a:gd name="connsiteY30-128" fmla="*/ 3311924 h 3959924"/>
              <a:gd name="connsiteX31-129" fmla="*/ 1249623 w 1856332"/>
              <a:gd name="connsiteY31-130" fmla="*/ 3635924 h 3959924"/>
              <a:gd name="connsiteX32-131" fmla="*/ 925623 w 1856332"/>
              <a:gd name="connsiteY32-132" fmla="*/ 3959924 h 3959924"/>
              <a:gd name="connsiteX0-133" fmla="*/ 1228565 w 1856332"/>
              <a:gd name="connsiteY0-134" fmla="*/ 3214674 h 3959924"/>
              <a:gd name="connsiteX1-135" fmla="*/ 622681 w 1856332"/>
              <a:gd name="connsiteY1-136" fmla="*/ 3214674 h 3959924"/>
              <a:gd name="connsiteX2-137" fmla="*/ 466697 w 1856332"/>
              <a:gd name="connsiteY2-138" fmla="*/ 3144149 h 3959924"/>
              <a:gd name="connsiteX3-139" fmla="*/ 8303 w 1856332"/>
              <a:gd name="connsiteY3-140" fmla="*/ 1942070 h 3959924"/>
              <a:gd name="connsiteX4-141" fmla="*/ 81139 w 1856332"/>
              <a:gd name="connsiteY4-142" fmla="*/ 1779444 h 3959924"/>
              <a:gd name="connsiteX5-143" fmla="*/ 243764 w 1856332"/>
              <a:gd name="connsiteY5-144" fmla="*/ 1852280 h 3959924"/>
              <a:gd name="connsiteX6-145" fmla="*/ 504770 w 1856332"/>
              <a:gd name="connsiteY6-146" fmla="*/ 2536736 h 3959924"/>
              <a:gd name="connsiteX7-147" fmla="*/ 555637 w 1856332"/>
              <a:gd name="connsiteY7-148" fmla="*/ 2536736 h 3959924"/>
              <a:gd name="connsiteX8-149" fmla="*/ 226299 w 1856332"/>
              <a:gd name="connsiteY8-150" fmla="*/ 1210417 h 3959924"/>
              <a:gd name="connsiteX9-151" fmla="*/ 551784 w 1856332"/>
              <a:gd name="connsiteY9-152" fmla="*/ 1210417 h 3959924"/>
              <a:gd name="connsiteX10-153" fmla="*/ 551784 w 1856332"/>
              <a:gd name="connsiteY10-154" fmla="*/ 168335 h 3959924"/>
              <a:gd name="connsiteX11-155" fmla="*/ 720119 w 1856332"/>
              <a:gd name="connsiteY11-156" fmla="*/ 0 h 3959924"/>
              <a:gd name="connsiteX12-157" fmla="*/ 888454 w 1856332"/>
              <a:gd name="connsiteY12-158" fmla="*/ 168335 h 3959924"/>
              <a:gd name="connsiteX13-159" fmla="*/ 888454 w 1856332"/>
              <a:gd name="connsiteY13-160" fmla="*/ 1210417 h 3959924"/>
              <a:gd name="connsiteX14-161" fmla="*/ 968040 w 1856332"/>
              <a:gd name="connsiteY14-162" fmla="*/ 1210417 h 3959924"/>
              <a:gd name="connsiteX15-163" fmla="*/ 968040 w 1856332"/>
              <a:gd name="connsiteY15-164" fmla="*/ 168335 h 3959924"/>
              <a:gd name="connsiteX16-165" fmla="*/ 1136375 w 1856332"/>
              <a:gd name="connsiteY16-166" fmla="*/ 0 h 3959924"/>
              <a:gd name="connsiteX17-167" fmla="*/ 1304710 w 1856332"/>
              <a:gd name="connsiteY17-168" fmla="*/ 168335 h 3959924"/>
              <a:gd name="connsiteX18-169" fmla="*/ 1304710 w 1856332"/>
              <a:gd name="connsiteY18-170" fmla="*/ 1210417 h 3959924"/>
              <a:gd name="connsiteX19-171" fmla="*/ 1631589 w 1856332"/>
              <a:gd name="connsiteY19-172" fmla="*/ 1210417 h 3959924"/>
              <a:gd name="connsiteX20-173" fmla="*/ 1302251 w 1856332"/>
              <a:gd name="connsiteY20-174" fmla="*/ 2536736 h 3959924"/>
              <a:gd name="connsiteX21-175" fmla="*/ 1351562 w 1856332"/>
              <a:gd name="connsiteY21-176" fmla="*/ 2536736 h 3959924"/>
              <a:gd name="connsiteX22-177" fmla="*/ 1612568 w 1856332"/>
              <a:gd name="connsiteY22-178" fmla="*/ 1852280 h 3959924"/>
              <a:gd name="connsiteX23-179" fmla="*/ 1775193 w 1856332"/>
              <a:gd name="connsiteY23-180" fmla="*/ 1779444 h 3959924"/>
              <a:gd name="connsiteX24-181" fmla="*/ 1848029 w 1856332"/>
              <a:gd name="connsiteY24-182" fmla="*/ 1942070 h 3959924"/>
              <a:gd name="connsiteX25-183" fmla="*/ 1389635 w 1856332"/>
              <a:gd name="connsiteY25-184" fmla="*/ 3144149 h 3959924"/>
              <a:gd name="connsiteX26-185" fmla="*/ 1228565 w 1856332"/>
              <a:gd name="connsiteY26-186" fmla="*/ 3214674 h 3959924"/>
              <a:gd name="connsiteX27-187" fmla="*/ 925623 w 1856332"/>
              <a:gd name="connsiteY27-188" fmla="*/ 3959924 h 3959924"/>
              <a:gd name="connsiteX28-189" fmla="*/ 601623 w 1856332"/>
              <a:gd name="connsiteY28-190" fmla="*/ 3635924 h 3959924"/>
              <a:gd name="connsiteX29-191" fmla="*/ 925623 w 1856332"/>
              <a:gd name="connsiteY29-192" fmla="*/ 3311924 h 3959924"/>
              <a:gd name="connsiteX30-193" fmla="*/ 1249623 w 1856332"/>
              <a:gd name="connsiteY30-194" fmla="*/ 3635924 h 3959924"/>
              <a:gd name="connsiteX31-195" fmla="*/ 925623 w 1856332"/>
              <a:gd name="connsiteY31-196" fmla="*/ 3959924 h 3959924"/>
              <a:gd name="connsiteX0-197" fmla="*/ 1228565 w 1856332"/>
              <a:gd name="connsiteY0-198" fmla="*/ 3214674 h 3959924"/>
              <a:gd name="connsiteX1-199" fmla="*/ 622681 w 1856332"/>
              <a:gd name="connsiteY1-200" fmla="*/ 3214674 h 3959924"/>
              <a:gd name="connsiteX2-201" fmla="*/ 466697 w 1856332"/>
              <a:gd name="connsiteY2-202" fmla="*/ 3144149 h 3959924"/>
              <a:gd name="connsiteX3-203" fmla="*/ 8303 w 1856332"/>
              <a:gd name="connsiteY3-204" fmla="*/ 1942070 h 3959924"/>
              <a:gd name="connsiteX4-205" fmla="*/ 81139 w 1856332"/>
              <a:gd name="connsiteY4-206" fmla="*/ 1779444 h 3959924"/>
              <a:gd name="connsiteX5-207" fmla="*/ 243764 w 1856332"/>
              <a:gd name="connsiteY5-208" fmla="*/ 1852280 h 3959924"/>
              <a:gd name="connsiteX6-209" fmla="*/ 504770 w 1856332"/>
              <a:gd name="connsiteY6-210" fmla="*/ 2536736 h 3959924"/>
              <a:gd name="connsiteX7-211" fmla="*/ 555637 w 1856332"/>
              <a:gd name="connsiteY7-212" fmla="*/ 2536736 h 3959924"/>
              <a:gd name="connsiteX8-213" fmla="*/ 226299 w 1856332"/>
              <a:gd name="connsiteY8-214" fmla="*/ 1210417 h 3959924"/>
              <a:gd name="connsiteX9-215" fmla="*/ 551784 w 1856332"/>
              <a:gd name="connsiteY9-216" fmla="*/ 1210417 h 3959924"/>
              <a:gd name="connsiteX10-217" fmla="*/ 551784 w 1856332"/>
              <a:gd name="connsiteY10-218" fmla="*/ 168335 h 3959924"/>
              <a:gd name="connsiteX11-219" fmla="*/ 720119 w 1856332"/>
              <a:gd name="connsiteY11-220" fmla="*/ 0 h 3959924"/>
              <a:gd name="connsiteX12-221" fmla="*/ 888454 w 1856332"/>
              <a:gd name="connsiteY12-222" fmla="*/ 168335 h 3959924"/>
              <a:gd name="connsiteX13-223" fmla="*/ 888454 w 1856332"/>
              <a:gd name="connsiteY13-224" fmla="*/ 1210417 h 3959924"/>
              <a:gd name="connsiteX14-225" fmla="*/ 968040 w 1856332"/>
              <a:gd name="connsiteY14-226" fmla="*/ 1210417 h 3959924"/>
              <a:gd name="connsiteX15-227" fmla="*/ 968040 w 1856332"/>
              <a:gd name="connsiteY15-228" fmla="*/ 168335 h 3959924"/>
              <a:gd name="connsiteX16-229" fmla="*/ 1136375 w 1856332"/>
              <a:gd name="connsiteY16-230" fmla="*/ 0 h 3959924"/>
              <a:gd name="connsiteX17-231" fmla="*/ 1304710 w 1856332"/>
              <a:gd name="connsiteY17-232" fmla="*/ 168335 h 3959924"/>
              <a:gd name="connsiteX18-233" fmla="*/ 1304710 w 1856332"/>
              <a:gd name="connsiteY18-234" fmla="*/ 1210417 h 3959924"/>
              <a:gd name="connsiteX19-235" fmla="*/ 1631589 w 1856332"/>
              <a:gd name="connsiteY19-236" fmla="*/ 1210417 h 3959924"/>
              <a:gd name="connsiteX20-237" fmla="*/ 1302251 w 1856332"/>
              <a:gd name="connsiteY20-238" fmla="*/ 2536736 h 3959924"/>
              <a:gd name="connsiteX21-239" fmla="*/ 1351562 w 1856332"/>
              <a:gd name="connsiteY21-240" fmla="*/ 2536736 h 3959924"/>
              <a:gd name="connsiteX22-241" fmla="*/ 1612568 w 1856332"/>
              <a:gd name="connsiteY22-242" fmla="*/ 1852280 h 3959924"/>
              <a:gd name="connsiteX23-243" fmla="*/ 1775193 w 1856332"/>
              <a:gd name="connsiteY23-244" fmla="*/ 1779444 h 3959924"/>
              <a:gd name="connsiteX24-245" fmla="*/ 1848029 w 1856332"/>
              <a:gd name="connsiteY24-246" fmla="*/ 1942070 h 3959924"/>
              <a:gd name="connsiteX25-247" fmla="*/ 1389635 w 1856332"/>
              <a:gd name="connsiteY25-248" fmla="*/ 3144149 h 3959924"/>
              <a:gd name="connsiteX26-249" fmla="*/ 1228565 w 1856332"/>
              <a:gd name="connsiteY26-250" fmla="*/ 3214674 h 3959924"/>
              <a:gd name="connsiteX27-251" fmla="*/ 925623 w 1856332"/>
              <a:gd name="connsiteY27-252" fmla="*/ 3959924 h 3959924"/>
              <a:gd name="connsiteX28-253" fmla="*/ 601623 w 1856332"/>
              <a:gd name="connsiteY28-254" fmla="*/ 3635924 h 3959924"/>
              <a:gd name="connsiteX29-255" fmla="*/ 925623 w 1856332"/>
              <a:gd name="connsiteY29-256" fmla="*/ 3311924 h 3959924"/>
              <a:gd name="connsiteX30-257" fmla="*/ 1249623 w 1856332"/>
              <a:gd name="connsiteY30-258" fmla="*/ 3635924 h 3959924"/>
              <a:gd name="connsiteX31-259" fmla="*/ 925623 w 1856332"/>
              <a:gd name="connsiteY31-260" fmla="*/ 3959924 h 3959924"/>
              <a:gd name="connsiteX0-261" fmla="*/ 1228565 w 1856332"/>
              <a:gd name="connsiteY0-262" fmla="*/ 3214674 h 3959924"/>
              <a:gd name="connsiteX1-263" fmla="*/ 622681 w 1856332"/>
              <a:gd name="connsiteY1-264" fmla="*/ 3214674 h 3959924"/>
              <a:gd name="connsiteX2-265" fmla="*/ 466697 w 1856332"/>
              <a:gd name="connsiteY2-266" fmla="*/ 3144149 h 3959924"/>
              <a:gd name="connsiteX3-267" fmla="*/ 8303 w 1856332"/>
              <a:gd name="connsiteY3-268" fmla="*/ 1942070 h 3959924"/>
              <a:gd name="connsiteX4-269" fmla="*/ 81139 w 1856332"/>
              <a:gd name="connsiteY4-270" fmla="*/ 1779444 h 3959924"/>
              <a:gd name="connsiteX5-271" fmla="*/ 243764 w 1856332"/>
              <a:gd name="connsiteY5-272" fmla="*/ 1852280 h 3959924"/>
              <a:gd name="connsiteX6-273" fmla="*/ 504770 w 1856332"/>
              <a:gd name="connsiteY6-274" fmla="*/ 2536736 h 3959924"/>
              <a:gd name="connsiteX7-275" fmla="*/ 555637 w 1856332"/>
              <a:gd name="connsiteY7-276" fmla="*/ 2536736 h 3959924"/>
              <a:gd name="connsiteX8-277" fmla="*/ 226299 w 1856332"/>
              <a:gd name="connsiteY8-278" fmla="*/ 1210417 h 3959924"/>
              <a:gd name="connsiteX9-279" fmla="*/ 551784 w 1856332"/>
              <a:gd name="connsiteY9-280" fmla="*/ 1210417 h 3959924"/>
              <a:gd name="connsiteX10-281" fmla="*/ 551784 w 1856332"/>
              <a:gd name="connsiteY10-282" fmla="*/ 168335 h 3959924"/>
              <a:gd name="connsiteX11-283" fmla="*/ 720119 w 1856332"/>
              <a:gd name="connsiteY11-284" fmla="*/ 0 h 3959924"/>
              <a:gd name="connsiteX12-285" fmla="*/ 888454 w 1856332"/>
              <a:gd name="connsiteY12-286" fmla="*/ 168335 h 3959924"/>
              <a:gd name="connsiteX13-287" fmla="*/ 888454 w 1856332"/>
              <a:gd name="connsiteY13-288" fmla="*/ 1210417 h 3959924"/>
              <a:gd name="connsiteX14-289" fmla="*/ 968040 w 1856332"/>
              <a:gd name="connsiteY14-290" fmla="*/ 1210417 h 3959924"/>
              <a:gd name="connsiteX15-291" fmla="*/ 968040 w 1856332"/>
              <a:gd name="connsiteY15-292" fmla="*/ 168335 h 3959924"/>
              <a:gd name="connsiteX16-293" fmla="*/ 1136375 w 1856332"/>
              <a:gd name="connsiteY16-294" fmla="*/ 0 h 3959924"/>
              <a:gd name="connsiteX17-295" fmla="*/ 1304710 w 1856332"/>
              <a:gd name="connsiteY17-296" fmla="*/ 168335 h 3959924"/>
              <a:gd name="connsiteX18-297" fmla="*/ 1304710 w 1856332"/>
              <a:gd name="connsiteY18-298" fmla="*/ 1210417 h 3959924"/>
              <a:gd name="connsiteX19-299" fmla="*/ 1631589 w 1856332"/>
              <a:gd name="connsiteY19-300" fmla="*/ 1210417 h 3959924"/>
              <a:gd name="connsiteX20-301" fmla="*/ 1302251 w 1856332"/>
              <a:gd name="connsiteY20-302" fmla="*/ 2536736 h 3959924"/>
              <a:gd name="connsiteX21-303" fmla="*/ 1351562 w 1856332"/>
              <a:gd name="connsiteY21-304" fmla="*/ 2536736 h 3959924"/>
              <a:gd name="connsiteX22-305" fmla="*/ 1612568 w 1856332"/>
              <a:gd name="connsiteY22-306" fmla="*/ 1852280 h 3959924"/>
              <a:gd name="connsiteX23-307" fmla="*/ 1775193 w 1856332"/>
              <a:gd name="connsiteY23-308" fmla="*/ 1779444 h 3959924"/>
              <a:gd name="connsiteX24-309" fmla="*/ 1848029 w 1856332"/>
              <a:gd name="connsiteY24-310" fmla="*/ 1942070 h 3959924"/>
              <a:gd name="connsiteX25-311" fmla="*/ 1389635 w 1856332"/>
              <a:gd name="connsiteY25-312" fmla="*/ 3144149 h 3959924"/>
              <a:gd name="connsiteX26-313" fmla="*/ 1228565 w 1856332"/>
              <a:gd name="connsiteY26-314" fmla="*/ 3214674 h 3959924"/>
              <a:gd name="connsiteX27-315" fmla="*/ 925623 w 1856332"/>
              <a:gd name="connsiteY27-316" fmla="*/ 3959924 h 3959924"/>
              <a:gd name="connsiteX28-317" fmla="*/ 601623 w 1856332"/>
              <a:gd name="connsiteY28-318" fmla="*/ 3635924 h 3959924"/>
              <a:gd name="connsiteX29-319" fmla="*/ 925623 w 1856332"/>
              <a:gd name="connsiteY29-320" fmla="*/ 3311924 h 3959924"/>
              <a:gd name="connsiteX30-321" fmla="*/ 1249623 w 1856332"/>
              <a:gd name="connsiteY30-322" fmla="*/ 3635924 h 3959924"/>
              <a:gd name="connsiteX31-323" fmla="*/ 925623 w 1856332"/>
              <a:gd name="connsiteY31-324" fmla="*/ 3959924 h 3959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/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/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/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/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/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/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-1" fmla="*/ 0 w 2305050"/>
              <a:gd name="connsiteY0-2" fmla="*/ 0 h 2352675"/>
              <a:gd name="connsiteX1-3" fmla="*/ 771525 w 2305050"/>
              <a:gd name="connsiteY1-4" fmla="*/ 561975 h 2352675"/>
              <a:gd name="connsiteX2-5" fmla="*/ 2019300 w 2305050"/>
              <a:gd name="connsiteY2-6" fmla="*/ 428625 h 2352675"/>
              <a:gd name="connsiteX3-7" fmla="*/ 2266950 w 2305050"/>
              <a:gd name="connsiteY3-8" fmla="*/ 657225 h 2352675"/>
              <a:gd name="connsiteX4-9" fmla="*/ 1143000 w 2305050"/>
              <a:gd name="connsiteY4-10" fmla="*/ 1009650 h 2352675"/>
              <a:gd name="connsiteX5-11" fmla="*/ 1628775 w 2305050"/>
              <a:gd name="connsiteY5-12" fmla="*/ 1533525 h 2352675"/>
              <a:gd name="connsiteX6-13" fmla="*/ 2076450 w 2305050"/>
              <a:gd name="connsiteY6-14" fmla="*/ 1533525 h 2352675"/>
              <a:gd name="connsiteX7-15" fmla="*/ 2305050 w 2305050"/>
              <a:gd name="connsiteY7-16" fmla="*/ 1724025 h 2352675"/>
              <a:gd name="connsiteX8-17" fmla="*/ 1838325 w 2305050"/>
              <a:gd name="connsiteY8-18" fmla="*/ 1857375 h 2352675"/>
              <a:gd name="connsiteX9-19" fmla="*/ 2009775 w 2305050"/>
              <a:gd name="connsiteY9-20" fmla="*/ 2105025 h 2352675"/>
              <a:gd name="connsiteX10-21" fmla="*/ 1733550 w 2305050"/>
              <a:gd name="connsiteY10-22" fmla="*/ 1971675 h 2352675"/>
              <a:gd name="connsiteX11-23" fmla="*/ 1543050 w 2305050"/>
              <a:gd name="connsiteY11-24" fmla="*/ 2352675 h 2352675"/>
              <a:gd name="connsiteX12-25" fmla="*/ 1314450 w 2305050"/>
              <a:gd name="connsiteY12-26" fmla="*/ 2133600 h 2352675"/>
              <a:gd name="connsiteX13-27" fmla="*/ 1447800 w 2305050"/>
              <a:gd name="connsiteY13-28" fmla="*/ 1771650 h 2352675"/>
              <a:gd name="connsiteX14-29" fmla="*/ 923925 w 2305050"/>
              <a:gd name="connsiteY14-30" fmla="*/ 1190625 h 2352675"/>
              <a:gd name="connsiteX15-31" fmla="*/ 447675 w 2305050"/>
              <a:gd name="connsiteY15-32" fmla="*/ 2276475 h 2352675"/>
              <a:gd name="connsiteX16-33" fmla="*/ 260071 w 2305050"/>
              <a:gd name="connsiteY16-34" fmla="*/ 2087575 h 2352675"/>
              <a:gd name="connsiteX17-35" fmla="*/ 523875 w 2305050"/>
              <a:gd name="connsiteY17-36" fmla="*/ 714375 h 2352675"/>
              <a:gd name="connsiteX18-37" fmla="*/ 0 w 2305050"/>
              <a:gd name="connsiteY18-38" fmla="*/ 0 h 2352675"/>
              <a:gd name="connsiteX0-39" fmla="*/ 0 w 2305050"/>
              <a:gd name="connsiteY0-40" fmla="*/ 0 h 2352675"/>
              <a:gd name="connsiteX1-41" fmla="*/ 771525 w 2305050"/>
              <a:gd name="connsiteY1-42" fmla="*/ 561975 h 2352675"/>
              <a:gd name="connsiteX2-43" fmla="*/ 2019300 w 2305050"/>
              <a:gd name="connsiteY2-44" fmla="*/ 428625 h 2352675"/>
              <a:gd name="connsiteX3-45" fmla="*/ 2266950 w 2305050"/>
              <a:gd name="connsiteY3-46" fmla="*/ 657225 h 2352675"/>
              <a:gd name="connsiteX4-47" fmla="*/ 1143000 w 2305050"/>
              <a:gd name="connsiteY4-48" fmla="*/ 1009650 h 2352675"/>
              <a:gd name="connsiteX5-49" fmla="*/ 1628775 w 2305050"/>
              <a:gd name="connsiteY5-50" fmla="*/ 1533525 h 2352675"/>
              <a:gd name="connsiteX6-51" fmla="*/ 2076450 w 2305050"/>
              <a:gd name="connsiteY6-52" fmla="*/ 1533525 h 2352675"/>
              <a:gd name="connsiteX7-53" fmla="*/ 2305050 w 2305050"/>
              <a:gd name="connsiteY7-54" fmla="*/ 1724025 h 2352675"/>
              <a:gd name="connsiteX8-55" fmla="*/ 1838325 w 2305050"/>
              <a:gd name="connsiteY8-56" fmla="*/ 1857375 h 2352675"/>
              <a:gd name="connsiteX9-57" fmla="*/ 2009775 w 2305050"/>
              <a:gd name="connsiteY9-58" fmla="*/ 2105025 h 2352675"/>
              <a:gd name="connsiteX10-59" fmla="*/ 1733550 w 2305050"/>
              <a:gd name="connsiteY10-60" fmla="*/ 1971675 h 2352675"/>
              <a:gd name="connsiteX11-61" fmla="*/ 1543050 w 2305050"/>
              <a:gd name="connsiteY11-62" fmla="*/ 2352675 h 2352675"/>
              <a:gd name="connsiteX12-63" fmla="*/ 1314450 w 2305050"/>
              <a:gd name="connsiteY12-64" fmla="*/ 2133600 h 2352675"/>
              <a:gd name="connsiteX13-65" fmla="*/ 1447800 w 2305050"/>
              <a:gd name="connsiteY13-66" fmla="*/ 1771650 h 2352675"/>
              <a:gd name="connsiteX14-67" fmla="*/ 923925 w 2305050"/>
              <a:gd name="connsiteY14-68" fmla="*/ 1190625 h 2352675"/>
              <a:gd name="connsiteX15-69" fmla="*/ 447675 w 2305050"/>
              <a:gd name="connsiteY15-70" fmla="*/ 2276475 h 2352675"/>
              <a:gd name="connsiteX16-71" fmla="*/ 296647 w 2305050"/>
              <a:gd name="connsiteY16-72" fmla="*/ 2094890 h 2352675"/>
              <a:gd name="connsiteX17-73" fmla="*/ 523875 w 2305050"/>
              <a:gd name="connsiteY17-74" fmla="*/ 714375 h 2352675"/>
              <a:gd name="connsiteX18-75" fmla="*/ 0 w 2305050"/>
              <a:gd name="connsiteY18-76" fmla="*/ 0 h 2352675"/>
              <a:gd name="connsiteX0-77" fmla="*/ 0 w 2305050"/>
              <a:gd name="connsiteY0-78" fmla="*/ 0 h 2352675"/>
              <a:gd name="connsiteX1-79" fmla="*/ 771525 w 2305050"/>
              <a:gd name="connsiteY1-80" fmla="*/ 561975 h 2352675"/>
              <a:gd name="connsiteX2-81" fmla="*/ 2019300 w 2305050"/>
              <a:gd name="connsiteY2-82" fmla="*/ 428625 h 2352675"/>
              <a:gd name="connsiteX3-83" fmla="*/ 2266950 w 2305050"/>
              <a:gd name="connsiteY3-84" fmla="*/ 657225 h 2352675"/>
              <a:gd name="connsiteX4-85" fmla="*/ 1143000 w 2305050"/>
              <a:gd name="connsiteY4-86" fmla="*/ 1009650 h 2352675"/>
              <a:gd name="connsiteX5-87" fmla="*/ 1628775 w 2305050"/>
              <a:gd name="connsiteY5-88" fmla="*/ 1533525 h 2352675"/>
              <a:gd name="connsiteX6-89" fmla="*/ 2076450 w 2305050"/>
              <a:gd name="connsiteY6-90" fmla="*/ 1533525 h 2352675"/>
              <a:gd name="connsiteX7-91" fmla="*/ 2305050 w 2305050"/>
              <a:gd name="connsiteY7-92" fmla="*/ 1724025 h 2352675"/>
              <a:gd name="connsiteX8-93" fmla="*/ 1838325 w 2305050"/>
              <a:gd name="connsiteY8-94" fmla="*/ 1857375 h 2352675"/>
              <a:gd name="connsiteX9-95" fmla="*/ 2009775 w 2305050"/>
              <a:gd name="connsiteY9-96" fmla="*/ 2105025 h 2352675"/>
              <a:gd name="connsiteX10-97" fmla="*/ 1733550 w 2305050"/>
              <a:gd name="connsiteY10-98" fmla="*/ 1971675 h 2352675"/>
              <a:gd name="connsiteX11-99" fmla="*/ 1543050 w 2305050"/>
              <a:gd name="connsiteY11-100" fmla="*/ 2352675 h 2352675"/>
              <a:gd name="connsiteX12-101" fmla="*/ 1314450 w 2305050"/>
              <a:gd name="connsiteY12-102" fmla="*/ 2133600 h 2352675"/>
              <a:gd name="connsiteX13-103" fmla="*/ 1447800 w 2305050"/>
              <a:gd name="connsiteY13-104" fmla="*/ 1771650 h 2352675"/>
              <a:gd name="connsiteX14-105" fmla="*/ 923925 w 2305050"/>
              <a:gd name="connsiteY14-106" fmla="*/ 1190625 h 2352675"/>
              <a:gd name="connsiteX15-107" fmla="*/ 447675 w 2305050"/>
              <a:gd name="connsiteY15-108" fmla="*/ 2276475 h 2352675"/>
              <a:gd name="connsiteX16-109" fmla="*/ 292990 w 2305050"/>
              <a:gd name="connsiteY16-110" fmla="*/ 2036368 h 2352675"/>
              <a:gd name="connsiteX17-111" fmla="*/ 523875 w 2305050"/>
              <a:gd name="connsiteY17-112" fmla="*/ 714375 h 2352675"/>
              <a:gd name="connsiteX18-113" fmla="*/ 0 w 2305050"/>
              <a:gd name="connsiteY18-114" fmla="*/ 0 h 2352675"/>
              <a:gd name="connsiteX0-115" fmla="*/ 0 w 2305050"/>
              <a:gd name="connsiteY0-116" fmla="*/ 0 h 2352675"/>
              <a:gd name="connsiteX1-117" fmla="*/ 771525 w 2305050"/>
              <a:gd name="connsiteY1-118" fmla="*/ 561975 h 2352675"/>
              <a:gd name="connsiteX2-119" fmla="*/ 2019300 w 2305050"/>
              <a:gd name="connsiteY2-120" fmla="*/ 428625 h 2352675"/>
              <a:gd name="connsiteX3-121" fmla="*/ 2266950 w 2305050"/>
              <a:gd name="connsiteY3-122" fmla="*/ 657225 h 2352675"/>
              <a:gd name="connsiteX4-123" fmla="*/ 1143000 w 2305050"/>
              <a:gd name="connsiteY4-124" fmla="*/ 1009650 h 2352675"/>
              <a:gd name="connsiteX5-125" fmla="*/ 1628775 w 2305050"/>
              <a:gd name="connsiteY5-126" fmla="*/ 1533525 h 2352675"/>
              <a:gd name="connsiteX6-127" fmla="*/ 2076450 w 2305050"/>
              <a:gd name="connsiteY6-128" fmla="*/ 1533525 h 2352675"/>
              <a:gd name="connsiteX7-129" fmla="*/ 2305050 w 2305050"/>
              <a:gd name="connsiteY7-130" fmla="*/ 1724025 h 2352675"/>
              <a:gd name="connsiteX8-131" fmla="*/ 1838325 w 2305050"/>
              <a:gd name="connsiteY8-132" fmla="*/ 1857375 h 2352675"/>
              <a:gd name="connsiteX9-133" fmla="*/ 2009775 w 2305050"/>
              <a:gd name="connsiteY9-134" fmla="*/ 2105025 h 2352675"/>
              <a:gd name="connsiteX10-135" fmla="*/ 1733550 w 2305050"/>
              <a:gd name="connsiteY10-136" fmla="*/ 1971675 h 2352675"/>
              <a:gd name="connsiteX11-137" fmla="*/ 1543050 w 2305050"/>
              <a:gd name="connsiteY11-138" fmla="*/ 2352675 h 2352675"/>
              <a:gd name="connsiteX12-139" fmla="*/ 1314450 w 2305050"/>
              <a:gd name="connsiteY12-140" fmla="*/ 2133600 h 2352675"/>
              <a:gd name="connsiteX13-141" fmla="*/ 1447800 w 2305050"/>
              <a:gd name="connsiteY13-142" fmla="*/ 1771650 h 2352675"/>
              <a:gd name="connsiteX14-143" fmla="*/ 923925 w 2305050"/>
              <a:gd name="connsiteY14-144" fmla="*/ 1190625 h 2352675"/>
              <a:gd name="connsiteX15-145" fmla="*/ 414757 w 2305050"/>
              <a:gd name="connsiteY15-146" fmla="*/ 2305735 h 2352675"/>
              <a:gd name="connsiteX16-147" fmla="*/ 292990 w 2305050"/>
              <a:gd name="connsiteY16-148" fmla="*/ 2036368 h 2352675"/>
              <a:gd name="connsiteX17-149" fmla="*/ 523875 w 2305050"/>
              <a:gd name="connsiteY17-150" fmla="*/ 714375 h 2352675"/>
              <a:gd name="connsiteX18-151" fmla="*/ 0 w 2305050"/>
              <a:gd name="connsiteY18-152" fmla="*/ 0 h 2352675"/>
              <a:gd name="connsiteX0-153" fmla="*/ 0 w 2305050"/>
              <a:gd name="connsiteY0-154" fmla="*/ 0 h 2352675"/>
              <a:gd name="connsiteX1-155" fmla="*/ 771525 w 2305050"/>
              <a:gd name="connsiteY1-156" fmla="*/ 561975 h 2352675"/>
              <a:gd name="connsiteX2-157" fmla="*/ 2019300 w 2305050"/>
              <a:gd name="connsiteY2-158" fmla="*/ 428625 h 2352675"/>
              <a:gd name="connsiteX3-159" fmla="*/ 2292554 w 2305050"/>
              <a:gd name="connsiteY3-160" fmla="*/ 627964 h 2352675"/>
              <a:gd name="connsiteX4-161" fmla="*/ 1143000 w 2305050"/>
              <a:gd name="connsiteY4-162" fmla="*/ 1009650 h 2352675"/>
              <a:gd name="connsiteX5-163" fmla="*/ 1628775 w 2305050"/>
              <a:gd name="connsiteY5-164" fmla="*/ 1533525 h 2352675"/>
              <a:gd name="connsiteX6-165" fmla="*/ 2076450 w 2305050"/>
              <a:gd name="connsiteY6-166" fmla="*/ 1533525 h 2352675"/>
              <a:gd name="connsiteX7-167" fmla="*/ 2305050 w 2305050"/>
              <a:gd name="connsiteY7-168" fmla="*/ 1724025 h 2352675"/>
              <a:gd name="connsiteX8-169" fmla="*/ 1838325 w 2305050"/>
              <a:gd name="connsiteY8-170" fmla="*/ 1857375 h 2352675"/>
              <a:gd name="connsiteX9-171" fmla="*/ 2009775 w 2305050"/>
              <a:gd name="connsiteY9-172" fmla="*/ 2105025 h 2352675"/>
              <a:gd name="connsiteX10-173" fmla="*/ 1733550 w 2305050"/>
              <a:gd name="connsiteY10-174" fmla="*/ 1971675 h 2352675"/>
              <a:gd name="connsiteX11-175" fmla="*/ 1543050 w 2305050"/>
              <a:gd name="connsiteY11-176" fmla="*/ 2352675 h 2352675"/>
              <a:gd name="connsiteX12-177" fmla="*/ 1314450 w 2305050"/>
              <a:gd name="connsiteY12-178" fmla="*/ 2133600 h 2352675"/>
              <a:gd name="connsiteX13-179" fmla="*/ 1447800 w 2305050"/>
              <a:gd name="connsiteY13-180" fmla="*/ 1771650 h 2352675"/>
              <a:gd name="connsiteX14-181" fmla="*/ 923925 w 2305050"/>
              <a:gd name="connsiteY14-182" fmla="*/ 1190625 h 2352675"/>
              <a:gd name="connsiteX15-183" fmla="*/ 414757 w 2305050"/>
              <a:gd name="connsiteY15-184" fmla="*/ 2305735 h 2352675"/>
              <a:gd name="connsiteX16-185" fmla="*/ 292990 w 2305050"/>
              <a:gd name="connsiteY16-186" fmla="*/ 2036368 h 2352675"/>
              <a:gd name="connsiteX17-187" fmla="*/ 523875 w 2305050"/>
              <a:gd name="connsiteY17-188" fmla="*/ 714375 h 2352675"/>
              <a:gd name="connsiteX18-189" fmla="*/ 0 w 2305050"/>
              <a:gd name="connsiteY18-190" fmla="*/ 0 h 2352675"/>
              <a:gd name="connsiteX0-191" fmla="*/ 0 w 2305050"/>
              <a:gd name="connsiteY0-192" fmla="*/ 0 h 2352675"/>
              <a:gd name="connsiteX1-193" fmla="*/ 771525 w 2305050"/>
              <a:gd name="connsiteY1-194" fmla="*/ 561975 h 2352675"/>
              <a:gd name="connsiteX2-195" fmla="*/ 2081480 w 2305050"/>
              <a:gd name="connsiteY2-196" fmla="*/ 476174 h 2352675"/>
              <a:gd name="connsiteX3-197" fmla="*/ 2292554 w 2305050"/>
              <a:gd name="connsiteY3-198" fmla="*/ 627964 h 2352675"/>
              <a:gd name="connsiteX4-199" fmla="*/ 1143000 w 2305050"/>
              <a:gd name="connsiteY4-200" fmla="*/ 1009650 h 2352675"/>
              <a:gd name="connsiteX5-201" fmla="*/ 1628775 w 2305050"/>
              <a:gd name="connsiteY5-202" fmla="*/ 1533525 h 2352675"/>
              <a:gd name="connsiteX6-203" fmla="*/ 2076450 w 2305050"/>
              <a:gd name="connsiteY6-204" fmla="*/ 1533525 h 2352675"/>
              <a:gd name="connsiteX7-205" fmla="*/ 2305050 w 2305050"/>
              <a:gd name="connsiteY7-206" fmla="*/ 1724025 h 2352675"/>
              <a:gd name="connsiteX8-207" fmla="*/ 1838325 w 2305050"/>
              <a:gd name="connsiteY8-208" fmla="*/ 1857375 h 2352675"/>
              <a:gd name="connsiteX9-209" fmla="*/ 2009775 w 2305050"/>
              <a:gd name="connsiteY9-210" fmla="*/ 2105025 h 2352675"/>
              <a:gd name="connsiteX10-211" fmla="*/ 1733550 w 2305050"/>
              <a:gd name="connsiteY10-212" fmla="*/ 1971675 h 2352675"/>
              <a:gd name="connsiteX11-213" fmla="*/ 1543050 w 2305050"/>
              <a:gd name="connsiteY11-214" fmla="*/ 2352675 h 2352675"/>
              <a:gd name="connsiteX12-215" fmla="*/ 1314450 w 2305050"/>
              <a:gd name="connsiteY12-216" fmla="*/ 2133600 h 2352675"/>
              <a:gd name="connsiteX13-217" fmla="*/ 1447800 w 2305050"/>
              <a:gd name="connsiteY13-218" fmla="*/ 1771650 h 2352675"/>
              <a:gd name="connsiteX14-219" fmla="*/ 923925 w 2305050"/>
              <a:gd name="connsiteY14-220" fmla="*/ 1190625 h 2352675"/>
              <a:gd name="connsiteX15-221" fmla="*/ 414757 w 2305050"/>
              <a:gd name="connsiteY15-222" fmla="*/ 2305735 h 2352675"/>
              <a:gd name="connsiteX16-223" fmla="*/ 292990 w 2305050"/>
              <a:gd name="connsiteY16-224" fmla="*/ 2036368 h 2352675"/>
              <a:gd name="connsiteX17-225" fmla="*/ 523875 w 2305050"/>
              <a:gd name="connsiteY17-226" fmla="*/ 714375 h 2352675"/>
              <a:gd name="connsiteX18-227" fmla="*/ 0 w 2305050"/>
              <a:gd name="connsiteY18-228" fmla="*/ 0 h 2352675"/>
              <a:gd name="connsiteX0-229" fmla="*/ 0 w 2305050"/>
              <a:gd name="connsiteY0-230" fmla="*/ 0 h 2352675"/>
              <a:gd name="connsiteX1-231" fmla="*/ 771525 w 2305050"/>
              <a:gd name="connsiteY1-232" fmla="*/ 561975 h 2352675"/>
              <a:gd name="connsiteX2-233" fmla="*/ 2004671 w 2305050"/>
              <a:gd name="connsiteY2-234" fmla="*/ 468859 h 2352675"/>
              <a:gd name="connsiteX3-235" fmla="*/ 2292554 w 2305050"/>
              <a:gd name="connsiteY3-236" fmla="*/ 627964 h 2352675"/>
              <a:gd name="connsiteX4-237" fmla="*/ 1143000 w 2305050"/>
              <a:gd name="connsiteY4-238" fmla="*/ 1009650 h 2352675"/>
              <a:gd name="connsiteX5-239" fmla="*/ 1628775 w 2305050"/>
              <a:gd name="connsiteY5-240" fmla="*/ 1533525 h 2352675"/>
              <a:gd name="connsiteX6-241" fmla="*/ 2076450 w 2305050"/>
              <a:gd name="connsiteY6-242" fmla="*/ 1533525 h 2352675"/>
              <a:gd name="connsiteX7-243" fmla="*/ 2305050 w 2305050"/>
              <a:gd name="connsiteY7-244" fmla="*/ 1724025 h 2352675"/>
              <a:gd name="connsiteX8-245" fmla="*/ 1838325 w 2305050"/>
              <a:gd name="connsiteY8-246" fmla="*/ 1857375 h 2352675"/>
              <a:gd name="connsiteX9-247" fmla="*/ 2009775 w 2305050"/>
              <a:gd name="connsiteY9-248" fmla="*/ 2105025 h 2352675"/>
              <a:gd name="connsiteX10-249" fmla="*/ 1733550 w 2305050"/>
              <a:gd name="connsiteY10-250" fmla="*/ 1971675 h 2352675"/>
              <a:gd name="connsiteX11-251" fmla="*/ 1543050 w 2305050"/>
              <a:gd name="connsiteY11-252" fmla="*/ 2352675 h 2352675"/>
              <a:gd name="connsiteX12-253" fmla="*/ 1314450 w 2305050"/>
              <a:gd name="connsiteY12-254" fmla="*/ 2133600 h 2352675"/>
              <a:gd name="connsiteX13-255" fmla="*/ 1447800 w 2305050"/>
              <a:gd name="connsiteY13-256" fmla="*/ 1771650 h 2352675"/>
              <a:gd name="connsiteX14-257" fmla="*/ 923925 w 2305050"/>
              <a:gd name="connsiteY14-258" fmla="*/ 1190625 h 2352675"/>
              <a:gd name="connsiteX15-259" fmla="*/ 414757 w 2305050"/>
              <a:gd name="connsiteY15-260" fmla="*/ 2305735 h 2352675"/>
              <a:gd name="connsiteX16-261" fmla="*/ 292990 w 2305050"/>
              <a:gd name="connsiteY16-262" fmla="*/ 2036368 h 2352675"/>
              <a:gd name="connsiteX17-263" fmla="*/ 523875 w 2305050"/>
              <a:gd name="connsiteY17-264" fmla="*/ 714375 h 2352675"/>
              <a:gd name="connsiteX18-265" fmla="*/ 0 w 2305050"/>
              <a:gd name="connsiteY18-266" fmla="*/ 0 h 2352675"/>
              <a:gd name="connsiteX0-267" fmla="*/ 0 w 2305050"/>
              <a:gd name="connsiteY0-268" fmla="*/ 0 h 2352675"/>
              <a:gd name="connsiteX1-269" fmla="*/ 771525 w 2305050"/>
              <a:gd name="connsiteY1-270" fmla="*/ 561975 h 2352675"/>
              <a:gd name="connsiteX2-271" fmla="*/ 1960779 w 2305050"/>
              <a:gd name="connsiteY2-272" fmla="*/ 472517 h 2352675"/>
              <a:gd name="connsiteX3-273" fmla="*/ 2292554 w 2305050"/>
              <a:gd name="connsiteY3-274" fmla="*/ 627964 h 2352675"/>
              <a:gd name="connsiteX4-275" fmla="*/ 1143000 w 2305050"/>
              <a:gd name="connsiteY4-276" fmla="*/ 1009650 h 2352675"/>
              <a:gd name="connsiteX5-277" fmla="*/ 1628775 w 2305050"/>
              <a:gd name="connsiteY5-278" fmla="*/ 1533525 h 2352675"/>
              <a:gd name="connsiteX6-279" fmla="*/ 2076450 w 2305050"/>
              <a:gd name="connsiteY6-280" fmla="*/ 1533525 h 2352675"/>
              <a:gd name="connsiteX7-281" fmla="*/ 2305050 w 2305050"/>
              <a:gd name="connsiteY7-282" fmla="*/ 1724025 h 2352675"/>
              <a:gd name="connsiteX8-283" fmla="*/ 1838325 w 2305050"/>
              <a:gd name="connsiteY8-284" fmla="*/ 1857375 h 2352675"/>
              <a:gd name="connsiteX9-285" fmla="*/ 2009775 w 2305050"/>
              <a:gd name="connsiteY9-286" fmla="*/ 2105025 h 2352675"/>
              <a:gd name="connsiteX10-287" fmla="*/ 1733550 w 2305050"/>
              <a:gd name="connsiteY10-288" fmla="*/ 1971675 h 2352675"/>
              <a:gd name="connsiteX11-289" fmla="*/ 1543050 w 2305050"/>
              <a:gd name="connsiteY11-290" fmla="*/ 2352675 h 2352675"/>
              <a:gd name="connsiteX12-291" fmla="*/ 1314450 w 2305050"/>
              <a:gd name="connsiteY12-292" fmla="*/ 2133600 h 2352675"/>
              <a:gd name="connsiteX13-293" fmla="*/ 1447800 w 2305050"/>
              <a:gd name="connsiteY13-294" fmla="*/ 1771650 h 2352675"/>
              <a:gd name="connsiteX14-295" fmla="*/ 923925 w 2305050"/>
              <a:gd name="connsiteY14-296" fmla="*/ 1190625 h 2352675"/>
              <a:gd name="connsiteX15-297" fmla="*/ 414757 w 2305050"/>
              <a:gd name="connsiteY15-298" fmla="*/ 2305735 h 2352675"/>
              <a:gd name="connsiteX16-299" fmla="*/ 292990 w 2305050"/>
              <a:gd name="connsiteY16-300" fmla="*/ 2036368 h 2352675"/>
              <a:gd name="connsiteX17-301" fmla="*/ 523875 w 2305050"/>
              <a:gd name="connsiteY17-302" fmla="*/ 714375 h 2352675"/>
              <a:gd name="connsiteX18-303" fmla="*/ 0 w 2305050"/>
              <a:gd name="connsiteY18-304" fmla="*/ 0 h 2352675"/>
              <a:gd name="connsiteX0-305" fmla="*/ 0 w 2305050"/>
              <a:gd name="connsiteY0-306" fmla="*/ 0 h 2352675"/>
              <a:gd name="connsiteX1-307" fmla="*/ 771525 w 2305050"/>
              <a:gd name="connsiteY1-308" fmla="*/ 561975 h 2352675"/>
              <a:gd name="connsiteX2-309" fmla="*/ 1960779 w 2305050"/>
              <a:gd name="connsiteY2-310" fmla="*/ 472517 h 2352675"/>
              <a:gd name="connsiteX3-311" fmla="*/ 2270609 w 2305050"/>
              <a:gd name="connsiteY3-312" fmla="*/ 649910 h 2352675"/>
              <a:gd name="connsiteX4-313" fmla="*/ 1143000 w 2305050"/>
              <a:gd name="connsiteY4-314" fmla="*/ 1009650 h 2352675"/>
              <a:gd name="connsiteX5-315" fmla="*/ 1628775 w 2305050"/>
              <a:gd name="connsiteY5-316" fmla="*/ 1533525 h 2352675"/>
              <a:gd name="connsiteX6-317" fmla="*/ 2076450 w 2305050"/>
              <a:gd name="connsiteY6-318" fmla="*/ 1533525 h 2352675"/>
              <a:gd name="connsiteX7-319" fmla="*/ 2305050 w 2305050"/>
              <a:gd name="connsiteY7-320" fmla="*/ 1724025 h 2352675"/>
              <a:gd name="connsiteX8-321" fmla="*/ 1838325 w 2305050"/>
              <a:gd name="connsiteY8-322" fmla="*/ 1857375 h 2352675"/>
              <a:gd name="connsiteX9-323" fmla="*/ 2009775 w 2305050"/>
              <a:gd name="connsiteY9-324" fmla="*/ 2105025 h 2352675"/>
              <a:gd name="connsiteX10-325" fmla="*/ 1733550 w 2305050"/>
              <a:gd name="connsiteY10-326" fmla="*/ 1971675 h 2352675"/>
              <a:gd name="connsiteX11-327" fmla="*/ 1543050 w 2305050"/>
              <a:gd name="connsiteY11-328" fmla="*/ 2352675 h 2352675"/>
              <a:gd name="connsiteX12-329" fmla="*/ 1314450 w 2305050"/>
              <a:gd name="connsiteY12-330" fmla="*/ 2133600 h 2352675"/>
              <a:gd name="connsiteX13-331" fmla="*/ 1447800 w 2305050"/>
              <a:gd name="connsiteY13-332" fmla="*/ 1771650 h 2352675"/>
              <a:gd name="connsiteX14-333" fmla="*/ 923925 w 2305050"/>
              <a:gd name="connsiteY14-334" fmla="*/ 1190625 h 2352675"/>
              <a:gd name="connsiteX15-335" fmla="*/ 414757 w 2305050"/>
              <a:gd name="connsiteY15-336" fmla="*/ 2305735 h 2352675"/>
              <a:gd name="connsiteX16-337" fmla="*/ 292990 w 2305050"/>
              <a:gd name="connsiteY16-338" fmla="*/ 2036368 h 2352675"/>
              <a:gd name="connsiteX17-339" fmla="*/ 523875 w 2305050"/>
              <a:gd name="connsiteY17-340" fmla="*/ 714375 h 2352675"/>
              <a:gd name="connsiteX18-341" fmla="*/ 0 w 2305050"/>
              <a:gd name="connsiteY18-342" fmla="*/ 0 h 2352675"/>
              <a:gd name="connsiteX0-343" fmla="*/ 0 w 2305050"/>
              <a:gd name="connsiteY0-344" fmla="*/ 0 h 2352675"/>
              <a:gd name="connsiteX1-345" fmla="*/ 771525 w 2305050"/>
              <a:gd name="connsiteY1-346" fmla="*/ 561975 h 2352675"/>
              <a:gd name="connsiteX2-347" fmla="*/ 1960779 w 2305050"/>
              <a:gd name="connsiteY2-348" fmla="*/ 472517 h 2352675"/>
              <a:gd name="connsiteX3-349" fmla="*/ 2296212 w 2305050"/>
              <a:gd name="connsiteY3-350" fmla="*/ 646252 h 2352675"/>
              <a:gd name="connsiteX4-351" fmla="*/ 1143000 w 2305050"/>
              <a:gd name="connsiteY4-352" fmla="*/ 1009650 h 2352675"/>
              <a:gd name="connsiteX5-353" fmla="*/ 1628775 w 2305050"/>
              <a:gd name="connsiteY5-354" fmla="*/ 1533525 h 2352675"/>
              <a:gd name="connsiteX6-355" fmla="*/ 2076450 w 2305050"/>
              <a:gd name="connsiteY6-356" fmla="*/ 1533525 h 2352675"/>
              <a:gd name="connsiteX7-357" fmla="*/ 2305050 w 2305050"/>
              <a:gd name="connsiteY7-358" fmla="*/ 1724025 h 2352675"/>
              <a:gd name="connsiteX8-359" fmla="*/ 1838325 w 2305050"/>
              <a:gd name="connsiteY8-360" fmla="*/ 1857375 h 2352675"/>
              <a:gd name="connsiteX9-361" fmla="*/ 2009775 w 2305050"/>
              <a:gd name="connsiteY9-362" fmla="*/ 2105025 h 2352675"/>
              <a:gd name="connsiteX10-363" fmla="*/ 1733550 w 2305050"/>
              <a:gd name="connsiteY10-364" fmla="*/ 1971675 h 2352675"/>
              <a:gd name="connsiteX11-365" fmla="*/ 1543050 w 2305050"/>
              <a:gd name="connsiteY11-366" fmla="*/ 2352675 h 2352675"/>
              <a:gd name="connsiteX12-367" fmla="*/ 1314450 w 2305050"/>
              <a:gd name="connsiteY12-368" fmla="*/ 2133600 h 2352675"/>
              <a:gd name="connsiteX13-369" fmla="*/ 1447800 w 2305050"/>
              <a:gd name="connsiteY13-370" fmla="*/ 1771650 h 2352675"/>
              <a:gd name="connsiteX14-371" fmla="*/ 923925 w 2305050"/>
              <a:gd name="connsiteY14-372" fmla="*/ 1190625 h 2352675"/>
              <a:gd name="connsiteX15-373" fmla="*/ 414757 w 2305050"/>
              <a:gd name="connsiteY15-374" fmla="*/ 2305735 h 2352675"/>
              <a:gd name="connsiteX16-375" fmla="*/ 292990 w 2305050"/>
              <a:gd name="connsiteY16-376" fmla="*/ 2036368 h 2352675"/>
              <a:gd name="connsiteX17-377" fmla="*/ 523875 w 2305050"/>
              <a:gd name="connsiteY17-378" fmla="*/ 714375 h 2352675"/>
              <a:gd name="connsiteX18-379" fmla="*/ 0 w 2305050"/>
              <a:gd name="connsiteY18-380" fmla="*/ 0 h 2352675"/>
              <a:gd name="connsiteX0-381" fmla="*/ 0 w 2305050"/>
              <a:gd name="connsiteY0-382" fmla="*/ 0 h 2352675"/>
              <a:gd name="connsiteX1-383" fmla="*/ 771525 w 2305050"/>
              <a:gd name="connsiteY1-384" fmla="*/ 561975 h 2352675"/>
              <a:gd name="connsiteX2-385" fmla="*/ 1982725 w 2305050"/>
              <a:gd name="connsiteY2-386" fmla="*/ 494463 h 2352675"/>
              <a:gd name="connsiteX3-387" fmla="*/ 2296212 w 2305050"/>
              <a:gd name="connsiteY3-388" fmla="*/ 646252 h 2352675"/>
              <a:gd name="connsiteX4-389" fmla="*/ 1143000 w 2305050"/>
              <a:gd name="connsiteY4-390" fmla="*/ 1009650 h 2352675"/>
              <a:gd name="connsiteX5-391" fmla="*/ 1628775 w 2305050"/>
              <a:gd name="connsiteY5-392" fmla="*/ 1533525 h 2352675"/>
              <a:gd name="connsiteX6-393" fmla="*/ 2076450 w 2305050"/>
              <a:gd name="connsiteY6-394" fmla="*/ 1533525 h 2352675"/>
              <a:gd name="connsiteX7-395" fmla="*/ 2305050 w 2305050"/>
              <a:gd name="connsiteY7-396" fmla="*/ 1724025 h 2352675"/>
              <a:gd name="connsiteX8-397" fmla="*/ 1838325 w 2305050"/>
              <a:gd name="connsiteY8-398" fmla="*/ 1857375 h 2352675"/>
              <a:gd name="connsiteX9-399" fmla="*/ 2009775 w 2305050"/>
              <a:gd name="connsiteY9-400" fmla="*/ 2105025 h 2352675"/>
              <a:gd name="connsiteX10-401" fmla="*/ 1733550 w 2305050"/>
              <a:gd name="connsiteY10-402" fmla="*/ 1971675 h 2352675"/>
              <a:gd name="connsiteX11-403" fmla="*/ 1543050 w 2305050"/>
              <a:gd name="connsiteY11-404" fmla="*/ 2352675 h 2352675"/>
              <a:gd name="connsiteX12-405" fmla="*/ 1314450 w 2305050"/>
              <a:gd name="connsiteY12-406" fmla="*/ 2133600 h 2352675"/>
              <a:gd name="connsiteX13-407" fmla="*/ 1447800 w 2305050"/>
              <a:gd name="connsiteY13-408" fmla="*/ 1771650 h 2352675"/>
              <a:gd name="connsiteX14-409" fmla="*/ 923925 w 2305050"/>
              <a:gd name="connsiteY14-410" fmla="*/ 1190625 h 2352675"/>
              <a:gd name="connsiteX15-411" fmla="*/ 414757 w 2305050"/>
              <a:gd name="connsiteY15-412" fmla="*/ 2305735 h 2352675"/>
              <a:gd name="connsiteX16-413" fmla="*/ 292990 w 2305050"/>
              <a:gd name="connsiteY16-414" fmla="*/ 2036368 h 2352675"/>
              <a:gd name="connsiteX17-415" fmla="*/ 523875 w 2305050"/>
              <a:gd name="connsiteY17-416" fmla="*/ 714375 h 2352675"/>
              <a:gd name="connsiteX18-417" fmla="*/ 0 w 2305050"/>
              <a:gd name="connsiteY18-418" fmla="*/ 0 h 2352675"/>
              <a:gd name="connsiteX0-419" fmla="*/ 0 w 2305050"/>
              <a:gd name="connsiteY0-420" fmla="*/ 0 h 2352675"/>
              <a:gd name="connsiteX1-421" fmla="*/ 771525 w 2305050"/>
              <a:gd name="connsiteY1-422" fmla="*/ 561975 h 2352675"/>
              <a:gd name="connsiteX2-423" fmla="*/ 2041246 w 2305050"/>
              <a:gd name="connsiteY2-424" fmla="*/ 498120 h 2352675"/>
              <a:gd name="connsiteX3-425" fmla="*/ 2296212 w 2305050"/>
              <a:gd name="connsiteY3-426" fmla="*/ 646252 h 2352675"/>
              <a:gd name="connsiteX4-427" fmla="*/ 1143000 w 2305050"/>
              <a:gd name="connsiteY4-428" fmla="*/ 1009650 h 2352675"/>
              <a:gd name="connsiteX5-429" fmla="*/ 1628775 w 2305050"/>
              <a:gd name="connsiteY5-430" fmla="*/ 1533525 h 2352675"/>
              <a:gd name="connsiteX6-431" fmla="*/ 2076450 w 2305050"/>
              <a:gd name="connsiteY6-432" fmla="*/ 1533525 h 2352675"/>
              <a:gd name="connsiteX7-433" fmla="*/ 2305050 w 2305050"/>
              <a:gd name="connsiteY7-434" fmla="*/ 1724025 h 2352675"/>
              <a:gd name="connsiteX8-435" fmla="*/ 1838325 w 2305050"/>
              <a:gd name="connsiteY8-436" fmla="*/ 1857375 h 2352675"/>
              <a:gd name="connsiteX9-437" fmla="*/ 2009775 w 2305050"/>
              <a:gd name="connsiteY9-438" fmla="*/ 2105025 h 2352675"/>
              <a:gd name="connsiteX10-439" fmla="*/ 1733550 w 2305050"/>
              <a:gd name="connsiteY10-440" fmla="*/ 1971675 h 2352675"/>
              <a:gd name="connsiteX11-441" fmla="*/ 1543050 w 2305050"/>
              <a:gd name="connsiteY11-442" fmla="*/ 2352675 h 2352675"/>
              <a:gd name="connsiteX12-443" fmla="*/ 1314450 w 2305050"/>
              <a:gd name="connsiteY12-444" fmla="*/ 2133600 h 2352675"/>
              <a:gd name="connsiteX13-445" fmla="*/ 1447800 w 2305050"/>
              <a:gd name="connsiteY13-446" fmla="*/ 1771650 h 2352675"/>
              <a:gd name="connsiteX14-447" fmla="*/ 923925 w 2305050"/>
              <a:gd name="connsiteY14-448" fmla="*/ 1190625 h 2352675"/>
              <a:gd name="connsiteX15-449" fmla="*/ 414757 w 2305050"/>
              <a:gd name="connsiteY15-450" fmla="*/ 2305735 h 2352675"/>
              <a:gd name="connsiteX16-451" fmla="*/ 292990 w 2305050"/>
              <a:gd name="connsiteY16-452" fmla="*/ 2036368 h 2352675"/>
              <a:gd name="connsiteX17-453" fmla="*/ 523875 w 2305050"/>
              <a:gd name="connsiteY17-454" fmla="*/ 714375 h 2352675"/>
              <a:gd name="connsiteX18-455" fmla="*/ 0 w 2305050"/>
              <a:gd name="connsiteY18-456" fmla="*/ 0 h 2352675"/>
              <a:gd name="connsiteX0-457" fmla="*/ 0 w 2305050"/>
              <a:gd name="connsiteY0-458" fmla="*/ 0 h 2352675"/>
              <a:gd name="connsiteX1-459" fmla="*/ 771525 w 2305050"/>
              <a:gd name="connsiteY1-460" fmla="*/ 561975 h 2352675"/>
              <a:gd name="connsiteX2-461" fmla="*/ 2041246 w 2305050"/>
              <a:gd name="connsiteY2-462" fmla="*/ 498120 h 2352675"/>
              <a:gd name="connsiteX3-463" fmla="*/ 2296212 w 2305050"/>
              <a:gd name="connsiteY3-464" fmla="*/ 646252 h 2352675"/>
              <a:gd name="connsiteX4-465" fmla="*/ 1143000 w 2305050"/>
              <a:gd name="connsiteY4-466" fmla="*/ 1009650 h 2352675"/>
              <a:gd name="connsiteX5-467" fmla="*/ 1628775 w 2305050"/>
              <a:gd name="connsiteY5-468" fmla="*/ 1533525 h 2352675"/>
              <a:gd name="connsiteX6-469" fmla="*/ 2076450 w 2305050"/>
              <a:gd name="connsiteY6-470" fmla="*/ 1533525 h 2352675"/>
              <a:gd name="connsiteX7-471" fmla="*/ 2305050 w 2305050"/>
              <a:gd name="connsiteY7-472" fmla="*/ 1724025 h 2352675"/>
              <a:gd name="connsiteX8-473" fmla="*/ 1838325 w 2305050"/>
              <a:gd name="connsiteY8-474" fmla="*/ 1857375 h 2352675"/>
              <a:gd name="connsiteX9-475" fmla="*/ 2009775 w 2305050"/>
              <a:gd name="connsiteY9-476" fmla="*/ 2105025 h 2352675"/>
              <a:gd name="connsiteX10-477" fmla="*/ 1733550 w 2305050"/>
              <a:gd name="connsiteY10-478" fmla="*/ 1971675 h 2352675"/>
              <a:gd name="connsiteX11-479" fmla="*/ 1543050 w 2305050"/>
              <a:gd name="connsiteY11-480" fmla="*/ 2352675 h 2352675"/>
              <a:gd name="connsiteX12-481" fmla="*/ 1314450 w 2305050"/>
              <a:gd name="connsiteY12-482" fmla="*/ 2133600 h 2352675"/>
              <a:gd name="connsiteX13-483" fmla="*/ 1447800 w 2305050"/>
              <a:gd name="connsiteY13-484" fmla="*/ 1771650 h 2352675"/>
              <a:gd name="connsiteX14-485" fmla="*/ 923925 w 2305050"/>
              <a:gd name="connsiteY14-486" fmla="*/ 1190625 h 2352675"/>
              <a:gd name="connsiteX15-487" fmla="*/ 414757 w 2305050"/>
              <a:gd name="connsiteY15-488" fmla="*/ 2305735 h 2352675"/>
              <a:gd name="connsiteX16-489" fmla="*/ 292990 w 2305050"/>
              <a:gd name="connsiteY16-490" fmla="*/ 2036368 h 2352675"/>
              <a:gd name="connsiteX17-491" fmla="*/ 520217 w 2305050"/>
              <a:gd name="connsiteY17-492" fmla="*/ 750951 h 2352675"/>
              <a:gd name="connsiteX18-493" fmla="*/ 0 w 2305050"/>
              <a:gd name="connsiteY18-494" fmla="*/ 0 h 2352675"/>
              <a:gd name="connsiteX0-495" fmla="*/ 0 w 2305050"/>
              <a:gd name="connsiteY0-496" fmla="*/ 0 h 2352675"/>
              <a:gd name="connsiteX1-497" fmla="*/ 771525 w 2305050"/>
              <a:gd name="connsiteY1-498" fmla="*/ 561975 h 2352675"/>
              <a:gd name="connsiteX2-499" fmla="*/ 2041246 w 2305050"/>
              <a:gd name="connsiteY2-500" fmla="*/ 498120 h 2352675"/>
              <a:gd name="connsiteX3-501" fmla="*/ 2296212 w 2305050"/>
              <a:gd name="connsiteY3-502" fmla="*/ 646252 h 2352675"/>
              <a:gd name="connsiteX4-503" fmla="*/ 1143000 w 2305050"/>
              <a:gd name="connsiteY4-504" fmla="*/ 1009650 h 2352675"/>
              <a:gd name="connsiteX5-505" fmla="*/ 1628775 w 2305050"/>
              <a:gd name="connsiteY5-506" fmla="*/ 1533525 h 2352675"/>
              <a:gd name="connsiteX6-507" fmla="*/ 2076450 w 2305050"/>
              <a:gd name="connsiteY6-508" fmla="*/ 1533525 h 2352675"/>
              <a:gd name="connsiteX7-509" fmla="*/ 2305050 w 2305050"/>
              <a:gd name="connsiteY7-510" fmla="*/ 1724025 h 2352675"/>
              <a:gd name="connsiteX8-511" fmla="*/ 1838325 w 2305050"/>
              <a:gd name="connsiteY8-512" fmla="*/ 1857375 h 2352675"/>
              <a:gd name="connsiteX9-513" fmla="*/ 2009775 w 2305050"/>
              <a:gd name="connsiteY9-514" fmla="*/ 2105025 h 2352675"/>
              <a:gd name="connsiteX10-515" fmla="*/ 1733550 w 2305050"/>
              <a:gd name="connsiteY10-516" fmla="*/ 1971675 h 2352675"/>
              <a:gd name="connsiteX11-517" fmla="*/ 1543050 w 2305050"/>
              <a:gd name="connsiteY11-518" fmla="*/ 2352675 h 2352675"/>
              <a:gd name="connsiteX12-519" fmla="*/ 1314450 w 2305050"/>
              <a:gd name="connsiteY12-520" fmla="*/ 2133600 h 2352675"/>
              <a:gd name="connsiteX13-521" fmla="*/ 1447800 w 2305050"/>
              <a:gd name="connsiteY13-522" fmla="*/ 1771650 h 2352675"/>
              <a:gd name="connsiteX14-523" fmla="*/ 923925 w 2305050"/>
              <a:gd name="connsiteY14-524" fmla="*/ 1190625 h 2352675"/>
              <a:gd name="connsiteX15-525" fmla="*/ 414757 w 2305050"/>
              <a:gd name="connsiteY15-526" fmla="*/ 2305735 h 2352675"/>
              <a:gd name="connsiteX16-527" fmla="*/ 292990 w 2305050"/>
              <a:gd name="connsiteY16-528" fmla="*/ 2036368 h 2352675"/>
              <a:gd name="connsiteX17-529" fmla="*/ 520217 w 2305050"/>
              <a:gd name="connsiteY17-530" fmla="*/ 750951 h 2352675"/>
              <a:gd name="connsiteX18-531" fmla="*/ 0 w 2305050"/>
              <a:gd name="connsiteY18-532" fmla="*/ 0 h 2352675"/>
              <a:gd name="connsiteX0-533" fmla="*/ 0 w 2305050"/>
              <a:gd name="connsiteY0-534" fmla="*/ 0 h 2352675"/>
              <a:gd name="connsiteX1-535" fmla="*/ 771525 w 2305050"/>
              <a:gd name="connsiteY1-536" fmla="*/ 561975 h 2352675"/>
              <a:gd name="connsiteX2-537" fmla="*/ 2041246 w 2305050"/>
              <a:gd name="connsiteY2-538" fmla="*/ 498120 h 2352675"/>
              <a:gd name="connsiteX3-539" fmla="*/ 2296212 w 2305050"/>
              <a:gd name="connsiteY3-540" fmla="*/ 646252 h 2352675"/>
              <a:gd name="connsiteX4-541" fmla="*/ 1143000 w 2305050"/>
              <a:gd name="connsiteY4-542" fmla="*/ 1009650 h 2352675"/>
              <a:gd name="connsiteX5-543" fmla="*/ 1628775 w 2305050"/>
              <a:gd name="connsiteY5-544" fmla="*/ 1533525 h 2352675"/>
              <a:gd name="connsiteX6-545" fmla="*/ 2076450 w 2305050"/>
              <a:gd name="connsiteY6-546" fmla="*/ 1533525 h 2352675"/>
              <a:gd name="connsiteX7-547" fmla="*/ 2305050 w 2305050"/>
              <a:gd name="connsiteY7-548" fmla="*/ 1724025 h 2352675"/>
              <a:gd name="connsiteX8-549" fmla="*/ 1838325 w 2305050"/>
              <a:gd name="connsiteY8-550" fmla="*/ 1857375 h 2352675"/>
              <a:gd name="connsiteX9-551" fmla="*/ 2009775 w 2305050"/>
              <a:gd name="connsiteY9-552" fmla="*/ 2105025 h 2352675"/>
              <a:gd name="connsiteX10-553" fmla="*/ 1733550 w 2305050"/>
              <a:gd name="connsiteY10-554" fmla="*/ 1971675 h 2352675"/>
              <a:gd name="connsiteX11-555" fmla="*/ 1543050 w 2305050"/>
              <a:gd name="connsiteY11-556" fmla="*/ 2352675 h 2352675"/>
              <a:gd name="connsiteX12-557" fmla="*/ 1314450 w 2305050"/>
              <a:gd name="connsiteY12-558" fmla="*/ 2133600 h 2352675"/>
              <a:gd name="connsiteX13-559" fmla="*/ 1447800 w 2305050"/>
              <a:gd name="connsiteY13-560" fmla="*/ 1771650 h 2352675"/>
              <a:gd name="connsiteX14-561" fmla="*/ 923925 w 2305050"/>
              <a:gd name="connsiteY14-562" fmla="*/ 1190625 h 2352675"/>
              <a:gd name="connsiteX15-563" fmla="*/ 414757 w 2305050"/>
              <a:gd name="connsiteY15-564" fmla="*/ 2305735 h 2352675"/>
              <a:gd name="connsiteX16-565" fmla="*/ 292990 w 2305050"/>
              <a:gd name="connsiteY16-566" fmla="*/ 2036368 h 2352675"/>
              <a:gd name="connsiteX17-567" fmla="*/ 520217 w 2305050"/>
              <a:gd name="connsiteY17-568" fmla="*/ 750951 h 2352675"/>
              <a:gd name="connsiteX18-569" fmla="*/ 0 w 2305050"/>
              <a:gd name="connsiteY18-570" fmla="*/ 0 h 2352675"/>
              <a:gd name="connsiteX0-571" fmla="*/ 0 w 2305050"/>
              <a:gd name="connsiteY0-572" fmla="*/ 0 h 2352675"/>
              <a:gd name="connsiteX1-573" fmla="*/ 771525 w 2305050"/>
              <a:gd name="connsiteY1-574" fmla="*/ 561975 h 2352675"/>
              <a:gd name="connsiteX2-575" fmla="*/ 2041246 w 2305050"/>
              <a:gd name="connsiteY2-576" fmla="*/ 498120 h 2352675"/>
              <a:gd name="connsiteX3-577" fmla="*/ 2296212 w 2305050"/>
              <a:gd name="connsiteY3-578" fmla="*/ 646252 h 2352675"/>
              <a:gd name="connsiteX4-579" fmla="*/ 1143000 w 2305050"/>
              <a:gd name="connsiteY4-580" fmla="*/ 1009650 h 2352675"/>
              <a:gd name="connsiteX5-581" fmla="*/ 1628775 w 2305050"/>
              <a:gd name="connsiteY5-582" fmla="*/ 1533525 h 2352675"/>
              <a:gd name="connsiteX6-583" fmla="*/ 2076450 w 2305050"/>
              <a:gd name="connsiteY6-584" fmla="*/ 1533525 h 2352675"/>
              <a:gd name="connsiteX7-585" fmla="*/ 2305050 w 2305050"/>
              <a:gd name="connsiteY7-586" fmla="*/ 1724025 h 2352675"/>
              <a:gd name="connsiteX8-587" fmla="*/ 1838325 w 2305050"/>
              <a:gd name="connsiteY8-588" fmla="*/ 1857375 h 2352675"/>
              <a:gd name="connsiteX9-589" fmla="*/ 2009775 w 2305050"/>
              <a:gd name="connsiteY9-590" fmla="*/ 2105025 h 2352675"/>
              <a:gd name="connsiteX10-591" fmla="*/ 1733550 w 2305050"/>
              <a:gd name="connsiteY10-592" fmla="*/ 1971675 h 2352675"/>
              <a:gd name="connsiteX11-593" fmla="*/ 1543050 w 2305050"/>
              <a:gd name="connsiteY11-594" fmla="*/ 2352675 h 2352675"/>
              <a:gd name="connsiteX12-595" fmla="*/ 1314450 w 2305050"/>
              <a:gd name="connsiteY12-596" fmla="*/ 2133600 h 2352675"/>
              <a:gd name="connsiteX13-597" fmla="*/ 1447800 w 2305050"/>
              <a:gd name="connsiteY13-598" fmla="*/ 1771650 h 2352675"/>
              <a:gd name="connsiteX14-599" fmla="*/ 923925 w 2305050"/>
              <a:gd name="connsiteY14-600" fmla="*/ 1190625 h 2352675"/>
              <a:gd name="connsiteX15-601" fmla="*/ 414757 w 2305050"/>
              <a:gd name="connsiteY15-602" fmla="*/ 2305735 h 2352675"/>
              <a:gd name="connsiteX16-603" fmla="*/ 292990 w 2305050"/>
              <a:gd name="connsiteY16-604" fmla="*/ 2036368 h 2352675"/>
              <a:gd name="connsiteX17-605" fmla="*/ 520217 w 2305050"/>
              <a:gd name="connsiteY17-606" fmla="*/ 750951 h 2352675"/>
              <a:gd name="connsiteX18-607" fmla="*/ 0 w 2305050"/>
              <a:gd name="connsiteY18-608" fmla="*/ 0 h 2352675"/>
              <a:gd name="connsiteX0-609" fmla="*/ 0 w 2294077"/>
              <a:gd name="connsiteY0-610" fmla="*/ 0 h 2363647"/>
              <a:gd name="connsiteX1-611" fmla="*/ 760552 w 2294077"/>
              <a:gd name="connsiteY1-612" fmla="*/ 572947 h 2363647"/>
              <a:gd name="connsiteX2-613" fmla="*/ 2030273 w 2294077"/>
              <a:gd name="connsiteY2-614" fmla="*/ 509092 h 2363647"/>
              <a:gd name="connsiteX3-615" fmla="*/ 2285239 w 2294077"/>
              <a:gd name="connsiteY3-616" fmla="*/ 657224 h 2363647"/>
              <a:gd name="connsiteX4-617" fmla="*/ 1132027 w 2294077"/>
              <a:gd name="connsiteY4-618" fmla="*/ 1020622 h 2363647"/>
              <a:gd name="connsiteX5-619" fmla="*/ 1617802 w 2294077"/>
              <a:gd name="connsiteY5-620" fmla="*/ 1544497 h 2363647"/>
              <a:gd name="connsiteX6-621" fmla="*/ 2065477 w 2294077"/>
              <a:gd name="connsiteY6-622" fmla="*/ 1544497 h 2363647"/>
              <a:gd name="connsiteX7-623" fmla="*/ 2294077 w 2294077"/>
              <a:gd name="connsiteY7-624" fmla="*/ 1734997 h 2363647"/>
              <a:gd name="connsiteX8-625" fmla="*/ 1827352 w 2294077"/>
              <a:gd name="connsiteY8-626" fmla="*/ 1868347 h 2363647"/>
              <a:gd name="connsiteX9-627" fmla="*/ 1998802 w 2294077"/>
              <a:gd name="connsiteY9-628" fmla="*/ 2115997 h 2363647"/>
              <a:gd name="connsiteX10-629" fmla="*/ 1722577 w 2294077"/>
              <a:gd name="connsiteY10-630" fmla="*/ 1982647 h 2363647"/>
              <a:gd name="connsiteX11-631" fmla="*/ 1532077 w 2294077"/>
              <a:gd name="connsiteY11-632" fmla="*/ 2363647 h 2363647"/>
              <a:gd name="connsiteX12-633" fmla="*/ 1303477 w 2294077"/>
              <a:gd name="connsiteY12-634" fmla="*/ 2144572 h 2363647"/>
              <a:gd name="connsiteX13-635" fmla="*/ 1436827 w 2294077"/>
              <a:gd name="connsiteY13-636" fmla="*/ 1782622 h 2363647"/>
              <a:gd name="connsiteX14-637" fmla="*/ 912952 w 2294077"/>
              <a:gd name="connsiteY14-638" fmla="*/ 1201597 h 2363647"/>
              <a:gd name="connsiteX15-639" fmla="*/ 403784 w 2294077"/>
              <a:gd name="connsiteY15-640" fmla="*/ 2316707 h 2363647"/>
              <a:gd name="connsiteX16-641" fmla="*/ 282017 w 2294077"/>
              <a:gd name="connsiteY16-642" fmla="*/ 2047340 h 2363647"/>
              <a:gd name="connsiteX17-643" fmla="*/ 509244 w 2294077"/>
              <a:gd name="connsiteY17-644" fmla="*/ 761923 h 2363647"/>
              <a:gd name="connsiteX18-645" fmla="*/ 0 w 2294077"/>
              <a:gd name="connsiteY18-646" fmla="*/ 0 h 2363647"/>
              <a:gd name="connsiteX0-647" fmla="*/ 6569 w 2300646"/>
              <a:gd name="connsiteY0-648" fmla="*/ 0 h 2363647"/>
              <a:gd name="connsiteX1-649" fmla="*/ 767121 w 2300646"/>
              <a:gd name="connsiteY1-650" fmla="*/ 572947 h 2363647"/>
              <a:gd name="connsiteX2-651" fmla="*/ 2036842 w 2300646"/>
              <a:gd name="connsiteY2-652" fmla="*/ 509092 h 2363647"/>
              <a:gd name="connsiteX3-653" fmla="*/ 2291808 w 2300646"/>
              <a:gd name="connsiteY3-654" fmla="*/ 657224 h 2363647"/>
              <a:gd name="connsiteX4-655" fmla="*/ 1138596 w 2300646"/>
              <a:gd name="connsiteY4-656" fmla="*/ 1020622 h 2363647"/>
              <a:gd name="connsiteX5-657" fmla="*/ 1624371 w 2300646"/>
              <a:gd name="connsiteY5-658" fmla="*/ 1544497 h 2363647"/>
              <a:gd name="connsiteX6-659" fmla="*/ 2072046 w 2300646"/>
              <a:gd name="connsiteY6-660" fmla="*/ 1544497 h 2363647"/>
              <a:gd name="connsiteX7-661" fmla="*/ 2300646 w 2300646"/>
              <a:gd name="connsiteY7-662" fmla="*/ 1734997 h 2363647"/>
              <a:gd name="connsiteX8-663" fmla="*/ 1833921 w 2300646"/>
              <a:gd name="connsiteY8-664" fmla="*/ 1868347 h 2363647"/>
              <a:gd name="connsiteX9-665" fmla="*/ 2005371 w 2300646"/>
              <a:gd name="connsiteY9-666" fmla="*/ 2115997 h 2363647"/>
              <a:gd name="connsiteX10-667" fmla="*/ 1729146 w 2300646"/>
              <a:gd name="connsiteY10-668" fmla="*/ 1982647 h 2363647"/>
              <a:gd name="connsiteX11-669" fmla="*/ 1538646 w 2300646"/>
              <a:gd name="connsiteY11-670" fmla="*/ 2363647 h 2363647"/>
              <a:gd name="connsiteX12-671" fmla="*/ 1310046 w 2300646"/>
              <a:gd name="connsiteY12-672" fmla="*/ 2144572 h 2363647"/>
              <a:gd name="connsiteX13-673" fmla="*/ 1443396 w 2300646"/>
              <a:gd name="connsiteY13-674" fmla="*/ 1782622 h 2363647"/>
              <a:gd name="connsiteX14-675" fmla="*/ 919521 w 2300646"/>
              <a:gd name="connsiteY14-676" fmla="*/ 1201597 h 2363647"/>
              <a:gd name="connsiteX15-677" fmla="*/ 410353 w 2300646"/>
              <a:gd name="connsiteY15-678" fmla="*/ 2316707 h 2363647"/>
              <a:gd name="connsiteX16-679" fmla="*/ 288586 w 2300646"/>
              <a:gd name="connsiteY16-680" fmla="*/ 2047340 h 2363647"/>
              <a:gd name="connsiteX17-681" fmla="*/ 515813 w 2300646"/>
              <a:gd name="connsiteY17-682" fmla="*/ 761923 h 2363647"/>
              <a:gd name="connsiteX18-683" fmla="*/ 6569 w 2300646"/>
              <a:gd name="connsiteY18-684" fmla="*/ 0 h 2363647"/>
              <a:gd name="connsiteX0-685" fmla="*/ 6569 w 2300646"/>
              <a:gd name="connsiteY0-686" fmla="*/ 5505 h 2369152"/>
              <a:gd name="connsiteX1-687" fmla="*/ 767121 w 2300646"/>
              <a:gd name="connsiteY1-688" fmla="*/ 578452 h 2369152"/>
              <a:gd name="connsiteX2-689" fmla="*/ 2036842 w 2300646"/>
              <a:gd name="connsiteY2-690" fmla="*/ 514597 h 2369152"/>
              <a:gd name="connsiteX3-691" fmla="*/ 2291808 w 2300646"/>
              <a:gd name="connsiteY3-692" fmla="*/ 662729 h 2369152"/>
              <a:gd name="connsiteX4-693" fmla="*/ 1138596 w 2300646"/>
              <a:gd name="connsiteY4-694" fmla="*/ 1026127 h 2369152"/>
              <a:gd name="connsiteX5-695" fmla="*/ 1624371 w 2300646"/>
              <a:gd name="connsiteY5-696" fmla="*/ 1550002 h 2369152"/>
              <a:gd name="connsiteX6-697" fmla="*/ 2072046 w 2300646"/>
              <a:gd name="connsiteY6-698" fmla="*/ 1550002 h 2369152"/>
              <a:gd name="connsiteX7-699" fmla="*/ 2300646 w 2300646"/>
              <a:gd name="connsiteY7-700" fmla="*/ 1740502 h 2369152"/>
              <a:gd name="connsiteX8-701" fmla="*/ 1833921 w 2300646"/>
              <a:gd name="connsiteY8-702" fmla="*/ 1873852 h 2369152"/>
              <a:gd name="connsiteX9-703" fmla="*/ 2005371 w 2300646"/>
              <a:gd name="connsiteY9-704" fmla="*/ 2121502 h 2369152"/>
              <a:gd name="connsiteX10-705" fmla="*/ 1729146 w 2300646"/>
              <a:gd name="connsiteY10-706" fmla="*/ 1988152 h 2369152"/>
              <a:gd name="connsiteX11-707" fmla="*/ 1538646 w 2300646"/>
              <a:gd name="connsiteY11-708" fmla="*/ 2369152 h 2369152"/>
              <a:gd name="connsiteX12-709" fmla="*/ 1310046 w 2300646"/>
              <a:gd name="connsiteY12-710" fmla="*/ 2150077 h 2369152"/>
              <a:gd name="connsiteX13-711" fmla="*/ 1443396 w 2300646"/>
              <a:gd name="connsiteY13-712" fmla="*/ 1788127 h 2369152"/>
              <a:gd name="connsiteX14-713" fmla="*/ 919521 w 2300646"/>
              <a:gd name="connsiteY14-714" fmla="*/ 1207102 h 2369152"/>
              <a:gd name="connsiteX15-715" fmla="*/ 410353 w 2300646"/>
              <a:gd name="connsiteY15-716" fmla="*/ 2322212 h 2369152"/>
              <a:gd name="connsiteX16-717" fmla="*/ 288586 w 2300646"/>
              <a:gd name="connsiteY16-718" fmla="*/ 2052845 h 2369152"/>
              <a:gd name="connsiteX17-719" fmla="*/ 515813 w 2300646"/>
              <a:gd name="connsiteY17-720" fmla="*/ 767428 h 2369152"/>
              <a:gd name="connsiteX18-721" fmla="*/ 6569 w 2300646"/>
              <a:gd name="connsiteY18-722" fmla="*/ 5505 h 2369152"/>
              <a:gd name="connsiteX0-723" fmla="*/ 11167 w 2305244"/>
              <a:gd name="connsiteY0-724" fmla="*/ 5505 h 2369152"/>
              <a:gd name="connsiteX1-725" fmla="*/ 771719 w 2305244"/>
              <a:gd name="connsiteY1-726" fmla="*/ 578452 h 2369152"/>
              <a:gd name="connsiteX2-727" fmla="*/ 2041440 w 2305244"/>
              <a:gd name="connsiteY2-728" fmla="*/ 514597 h 2369152"/>
              <a:gd name="connsiteX3-729" fmla="*/ 2296406 w 2305244"/>
              <a:gd name="connsiteY3-730" fmla="*/ 662729 h 2369152"/>
              <a:gd name="connsiteX4-731" fmla="*/ 1143194 w 2305244"/>
              <a:gd name="connsiteY4-732" fmla="*/ 1026127 h 2369152"/>
              <a:gd name="connsiteX5-733" fmla="*/ 1628969 w 2305244"/>
              <a:gd name="connsiteY5-734" fmla="*/ 1550002 h 2369152"/>
              <a:gd name="connsiteX6-735" fmla="*/ 2076644 w 2305244"/>
              <a:gd name="connsiteY6-736" fmla="*/ 1550002 h 2369152"/>
              <a:gd name="connsiteX7-737" fmla="*/ 2305244 w 2305244"/>
              <a:gd name="connsiteY7-738" fmla="*/ 1740502 h 2369152"/>
              <a:gd name="connsiteX8-739" fmla="*/ 1838519 w 2305244"/>
              <a:gd name="connsiteY8-740" fmla="*/ 1873852 h 2369152"/>
              <a:gd name="connsiteX9-741" fmla="*/ 2009969 w 2305244"/>
              <a:gd name="connsiteY9-742" fmla="*/ 2121502 h 2369152"/>
              <a:gd name="connsiteX10-743" fmla="*/ 1733744 w 2305244"/>
              <a:gd name="connsiteY10-744" fmla="*/ 1988152 h 2369152"/>
              <a:gd name="connsiteX11-745" fmla="*/ 1543244 w 2305244"/>
              <a:gd name="connsiteY11-746" fmla="*/ 2369152 h 2369152"/>
              <a:gd name="connsiteX12-747" fmla="*/ 1314644 w 2305244"/>
              <a:gd name="connsiteY12-748" fmla="*/ 2150077 h 2369152"/>
              <a:gd name="connsiteX13-749" fmla="*/ 1447994 w 2305244"/>
              <a:gd name="connsiteY13-750" fmla="*/ 1788127 h 2369152"/>
              <a:gd name="connsiteX14-751" fmla="*/ 924119 w 2305244"/>
              <a:gd name="connsiteY14-752" fmla="*/ 1207102 h 2369152"/>
              <a:gd name="connsiteX15-753" fmla="*/ 414951 w 2305244"/>
              <a:gd name="connsiteY15-754" fmla="*/ 2322212 h 2369152"/>
              <a:gd name="connsiteX16-755" fmla="*/ 293184 w 2305244"/>
              <a:gd name="connsiteY16-756" fmla="*/ 2052845 h 2369152"/>
              <a:gd name="connsiteX17-757" fmla="*/ 520411 w 2305244"/>
              <a:gd name="connsiteY17-758" fmla="*/ 767428 h 2369152"/>
              <a:gd name="connsiteX18-759" fmla="*/ 11167 w 2305244"/>
              <a:gd name="connsiteY18-760" fmla="*/ 5505 h 2369152"/>
              <a:gd name="connsiteX0-761" fmla="*/ 11167 w 2305244"/>
              <a:gd name="connsiteY0-762" fmla="*/ 5505 h 2369152"/>
              <a:gd name="connsiteX1-763" fmla="*/ 771719 w 2305244"/>
              <a:gd name="connsiteY1-764" fmla="*/ 578452 h 2369152"/>
              <a:gd name="connsiteX2-765" fmla="*/ 2041440 w 2305244"/>
              <a:gd name="connsiteY2-766" fmla="*/ 514597 h 2369152"/>
              <a:gd name="connsiteX3-767" fmla="*/ 2296406 w 2305244"/>
              <a:gd name="connsiteY3-768" fmla="*/ 662729 h 2369152"/>
              <a:gd name="connsiteX4-769" fmla="*/ 1143194 w 2305244"/>
              <a:gd name="connsiteY4-770" fmla="*/ 1026127 h 2369152"/>
              <a:gd name="connsiteX5-771" fmla="*/ 1628969 w 2305244"/>
              <a:gd name="connsiteY5-772" fmla="*/ 1550002 h 2369152"/>
              <a:gd name="connsiteX6-773" fmla="*/ 2076644 w 2305244"/>
              <a:gd name="connsiteY6-774" fmla="*/ 1550002 h 2369152"/>
              <a:gd name="connsiteX7-775" fmla="*/ 2305244 w 2305244"/>
              <a:gd name="connsiteY7-776" fmla="*/ 1740502 h 2369152"/>
              <a:gd name="connsiteX8-777" fmla="*/ 1838519 w 2305244"/>
              <a:gd name="connsiteY8-778" fmla="*/ 1873852 h 2369152"/>
              <a:gd name="connsiteX9-779" fmla="*/ 2009969 w 2305244"/>
              <a:gd name="connsiteY9-780" fmla="*/ 2121502 h 2369152"/>
              <a:gd name="connsiteX10-781" fmla="*/ 1733744 w 2305244"/>
              <a:gd name="connsiteY10-782" fmla="*/ 1988152 h 2369152"/>
              <a:gd name="connsiteX11-783" fmla="*/ 1543244 w 2305244"/>
              <a:gd name="connsiteY11-784" fmla="*/ 2369152 h 2369152"/>
              <a:gd name="connsiteX12-785" fmla="*/ 1314644 w 2305244"/>
              <a:gd name="connsiteY12-786" fmla="*/ 2150077 h 2369152"/>
              <a:gd name="connsiteX13-787" fmla="*/ 1447994 w 2305244"/>
              <a:gd name="connsiteY13-788" fmla="*/ 1788127 h 2369152"/>
              <a:gd name="connsiteX14-789" fmla="*/ 909489 w 2305244"/>
              <a:gd name="connsiteY14-790" fmla="*/ 1185156 h 2369152"/>
              <a:gd name="connsiteX15-791" fmla="*/ 414951 w 2305244"/>
              <a:gd name="connsiteY15-792" fmla="*/ 2322212 h 2369152"/>
              <a:gd name="connsiteX16-793" fmla="*/ 293184 w 2305244"/>
              <a:gd name="connsiteY16-794" fmla="*/ 2052845 h 2369152"/>
              <a:gd name="connsiteX17-795" fmla="*/ 520411 w 2305244"/>
              <a:gd name="connsiteY17-796" fmla="*/ 767428 h 2369152"/>
              <a:gd name="connsiteX18-797" fmla="*/ 11167 w 2305244"/>
              <a:gd name="connsiteY18-798" fmla="*/ 5505 h 2369152"/>
              <a:gd name="connsiteX0-799" fmla="*/ 11167 w 2305244"/>
              <a:gd name="connsiteY0-800" fmla="*/ 5505 h 2369152"/>
              <a:gd name="connsiteX1-801" fmla="*/ 771719 w 2305244"/>
              <a:gd name="connsiteY1-802" fmla="*/ 578452 h 2369152"/>
              <a:gd name="connsiteX2-803" fmla="*/ 2041440 w 2305244"/>
              <a:gd name="connsiteY2-804" fmla="*/ 514597 h 2369152"/>
              <a:gd name="connsiteX3-805" fmla="*/ 2296406 w 2305244"/>
              <a:gd name="connsiteY3-806" fmla="*/ 662729 h 2369152"/>
              <a:gd name="connsiteX4-807" fmla="*/ 1106618 w 2305244"/>
              <a:gd name="connsiteY4-808" fmla="*/ 1004182 h 2369152"/>
              <a:gd name="connsiteX5-809" fmla="*/ 1628969 w 2305244"/>
              <a:gd name="connsiteY5-810" fmla="*/ 1550002 h 2369152"/>
              <a:gd name="connsiteX6-811" fmla="*/ 2076644 w 2305244"/>
              <a:gd name="connsiteY6-812" fmla="*/ 1550002 h 2369152"/>
              <a:gd name="connsiteX7-813" fmla="*/ 2305244 w 2305244"/>
              <a:gd name="connsiteY7-814" fmla="*/ 1740502 h 2369152"/>
              <a:gd name="connsiteX8-815" fmla="*/ 1838519 w 2305244"/>
              <a:gd name="connsiteY8-816" fmla="*/ 1873852 h 2369152"/>
              <a:gd name="connsiteX9-817" fmla="*/ 2009969 w 2305244"/>
              <a:gd name="connsiteY9-818" fmla="*/ 2121502 h 2369152"/>
              <a:gd name="connsiteX10-819" fmla="*/ 1733744 w 2305244"/>
              <a:gd name="connsiteY10-820" fmla="*/ 1988152 h 2369152"/>
              <a:gd name="connsiteX11-821" fmla="*/ 1543244 w 2305244"/>
              <a:gd name="connsiteY11-822" fmla="*/ 2369152 h 2369152"/>
              <a:gd name="connsiteX12-823" fmla="*/ 1314644 w 2305244"/>
              <a:gd name="connsiteY12-824" fmla="*/ 2150077 h 2369152"/>
              <a:gd name="connsiteX13-825" fmla="*/ 1447994 w 2305244"/>
              <a:gd name="connsiteY13-826" fmla="*/ 1788127 h 2369152"/>
              <a:gd name="connsiteX14-827" fmla="*/ 909489 w 2305244"/>
              <a:gd name="connsiteY14-828" fmla="*/ 1185156 h 2369152"/>
              <a:gd name="connsiteX15-829" fmla="*/ 414951 w 2305244"/>
              <a:gd name="connsiteY15-830" fmla="*/ 2322212 h 2369152"/>
              <a:gd name="connsiteX16-831" fmla="*/ 293184 w 2305244"/>
              <a:gd name="connsiteY16-832" fmla="*/ 2052845 h 2369152"/>
              <a:gd name="connsiteX17-833" fmla="*/ 520411 w 2305244"/>
              <a:gd name="connsiteY17-834" fmla="*/ 767428 h 2369152"/>
              <a:gd name="connsiteX18-835" fmla="*/ 11167 w 2305244"/>
              <a:gd name="connsiteY18-836" fmla="*/ 5505 h 2369152"/>
              <a:gd name="connsiteX0-837" fmla="*/ 11167 w 2305244"/>
              <a:gd name="connsiteY0-838" fmla="*/ 5505 h 2369152"/>
              <a:gd name="connsiteX1-839" fmla="*/ 771719 w 2305244"/>
              <a:gd name="connsiteY1-840" fmla="*/ 578452 h 2369152"/>
              <a:gd name="connsiteX2-841" fmla="*/ 2041440 w 2305244"/>
              <a:gd name="connsiteY2-842" fmla="*/ 514597 h 2369152"/>
              <a:gd name="connsiteX3-843" fmla="*/ 2296406 w 2305244"/>
              <a:gd name="connsiteY3-844" fmla="*/ 662729 h 2369152"/>
              <a:gd name="connsiteX4-845" fmla="*/ 1106618 w 2305244"/>
              <a:gd name="connsiteY4-846" fmla="*/ 1004182 h 2369152"/>
              <a:gd name="connsiteX5-847" fmla="*/ 1628969 w 2305244"/>
              <a:gd name="connsiteY5-848" fmla="*/ 1550002 h 2369152"/>
              <a:gd name="connsiteX6-849" fmla="*/ 2076644 w 2305244"/>
              <a:gd name="connsiteY6-850" fmla="*/ 1550002 h 2369152"/>
              <a:gd name="connsiteX7-851" fmla="*/ 2305244 w 2305244"/>
              <a:gd name="connsiteY7-852" fmla="*/ 1740502 h 2369152"/>
              <a:gd name="connsiteX8-853" fmla="*/ 1838519 w 2305244"/>
              <a:gd name="connsiteY8-854" fmla="*/ 1873852 h 2369152"/>
              <a:gd name="connsiteX9-855" fmla="*/ 2009969 w 2305244"/>
              <a:gd name="connsiteY9-856" fmla="*/ 2121502 h 2369152"/>
              <a:gd name="connsiteX10-857" fmla="*/ 1733744 w 2305244"/>
              <a:gd name="connsiteY10-858" fmla="*/ 1988152 h 2369152"/>
              <a:gd name="connsiteX11-859" fmla="*/ 1543244 w 2305244"/>
              <a:gd name="connsiteY11-860" fmla="*/ 2369152 h 2369152"/>
              <a:gd name="connsiteX12-861" fmla="*/ 1314644 w 2305244"/>
              <a:gd name="connsiteY12-862" fmla="*/ 2150077 h 2369152"/>
              <a:gd name="connsiteX13-863" fmla="*/ 1447994 w 2305244"/>
              <a:gd name="connsiteY13-864" fmla="*/ 1788127 h 2369152"/>
              <a:gd name="connsiteX14-865" fmla="*/ 898516 w 2305244"/>
              <a:gd name="connsiteY14-866" fmla="*/ 1196129 h 2369152"/>
              <a:gd name="connsiteX15-867" fmla="*/ 414951 w 2305244"/>
              <a:gd name="connsiteY15-868" fmla="*/ 2322212 h 2369152"/>
              <a:gd name="connsiteX16-869" fmla="*/ 293184 w 2305244"/>
              <a:gd name="connsiteY16-870" fmla="*/ 2052845 h 2369152"/>
              <a:gd name="connsiteX17-871" fmla="*/ 520411 w 2305244"/>
              <a:gd name="connsiteY17-872" fmla="*/ 767428 h 2369152"/>
              <a:gd name="connsiteX18-873" fmla="*/ 11167 w 2305244"/>
              <a:gd name="connsiteY18-874" fmla="*/ 5505 h 2369152"/>
              <a:gd name="connsiteX0-875" fmla="*/ 11167 w 2305244"/>
              <a:gd name="connsiteY0-876" fmla="*/ 5505 h 2369152"/>
              <a:gd name="connsiteX1-877" fmla="*/ 771719 w 2305244"/>
              <a:gd name="connsiteY1-878" fmla="*/ 578452 h 2369152"/>
              <a:gd name="connsiteX2-879" fmla="*/ 2041440 w 2305244"/>
              <a:gd name="connsiteY2-880" fmla="*/ 514597 h 2369152"/>
              <a:gd name="connsiteX3-881" fmla="*/ 2296406 w 2305244"/>
              <a:gd name="connsiteY3-882" fmla="*/ 662729 h 2369152"/>
              <a:gd name="connsiteX4-883" fmla="*/ 1124906 w 2305244"/>
              <a:gd name="connsiteY4-884" fmla="*/ 1004182 h 2369152"/>
              <a:gd name="connsiteX5-885" fmla="*/ 1628969 w 2305244"/>
              <a:gd name="connsiteY5-886" fmla="*/ 1550002 h 2369152"/>
              <a:gd name="connsiteX6-887" fmla="*/ 2076644 w 2305244"/>
              <a:gd name="connsiteY6-888" fmla="*/ 1550002 h 2369152"/>
              <a:gd name="connsiteX7-889" fmla="*/ 2305244 w 2305244"/>
              <a:gd name="connsiteY7-890" fmla="*/ 1740502 h 2369152"/>
              <a:gd name="connsiteX8-891" fmla="*/ 1838519 w 2305244"/>
              <a:gd name="connsiteY8-892" fmla="*/ 1873852 h 2369152"/>
              <a:gd name="connsiteX9-893" fmla="*/ 2009969 w 2305244"/>
              <a:gd name="connsiteY9-894" fmla="*/ 2121502 h 2369152"/>
              <a:gd name="connsiteX10-895" fmla="*/ 1733744 w 2305244"/>
              <a:gd name="connsiteY10-896" fmla="*/ 1988152 h 2369152"/>
              <a:gd name="connsiteX11-897" fmla="*/ 1543244 w 2305244"/>
              <a:gd name="connsiteY11-898" fmla="*/ 2369152 h 2369152"/>
              <a:gd name="connsiteX12-899" fmla="*/ 1314644 w 2305244"/>
              <a:gd name="connsiteY12-900" fmla="*/ 2150077 h 2369152"/>
              <a:gd name="connsiteX13-901" fmla="*/ 1447994 w 2305244"/>
              <a:gd name="connsiteY13-902" fmla="*/ 1788127 h 2369152"/>
              <a:gd name="connsiteX14-903" fmla="*/ 898516 w 2305244"/>
              <a:gd name="connsiteY14-904" fmla="*/ 1196129 h 2369152"/>
              <a:gd name="connsiteX15-905" fmla="*/ 414951 w 2305244"/>
              <a:gd name="connsiteY15-906" fmla="*/ 2322212 h 2369152"/>
              <a:gd name="connsiteX16-907" fmla="*/ 293184 w 2305244"/>
              <a:gd name="connsiteY16-908" fmla="*/ 2052845 h 2369152"/>
              <a:gd name="connsiteX17-909" fmla="*/ 520411 w 2305244"/>
              <a:gd name="connsiteY17-910" fmla="*/ 767428 h 2369152"/>
              <a:gd name="connsiteX18-911" fmla="*/ 11167 w 2305244"/>
              <a:gd name="connsiteY18-912" fmla="*/ 5505 h 2369152"/>
              <a:gd name="connsiteX0-913" fmla="*/ 11167 w 2305244"/>
              <a:gd name="connsiteY0-914" fmla="*/ 5505 h 2369152"/>
              <a:gd name="connsiteX1-915" fmla="*/ 771719 w 2305244"/>
              <a:gd name="connsiteY1-916" fmla="*/ 578452 h 2369152"/>
              <a:gd name="connsiteX2-917" fmla="*/ 2041440 w 2305244"/>
              <a:gd name="connsiteY2-918" fmla="*/ 514597 h 2369152"/>
              <a:gd name="connsiteX3-919" fmla="*/ 2296406 w 2305244"/>
              <a:gd name="connsiteY3-920" fmla="*/ 662729 h 2369152"/>
              <a:gd name="connsiteX4-921" fmla="*/ 1124906 w 2305244"/>
              <a:gd name="connsiteY4-922" fmla="*/ 1004182 h 2369152"/>
              <a:gd name="connsiteX5-923" fmla="*/ 1628969 w 2305244"/>
              <a:gd name="connsiteY5-924" fmla="*/ 1550002 h 2369152"/>
              <a:gd name="connsiteX6-925" fmla="*/ 2076644 w 2305244"/>
              <a:gd name="connsiteY6-926" fmla="*/ 1550002 h 2369152"/>
              <a:gd name="connsiteX7-927" fmla="*/ 2305244 w 2305244"/>
              <a:gd name="connsiteY7-928" fmla="*/ 1740502 h 2369152"/>
              <a:gd name="connsiteX8-929" fmla="*/ 1838519 w 2305244"/>
              <a:gd name="connsiteY8-930" fmla="*/ 1873852 h 2369152"/>
              <a:gd name="connsiteX9-931" fmla="*/ 2009969 w 2305244"/>
              <a:gd name="connsiteY9-932" fmla="*/ 2121502 h 2369152"/>
              <a:gd name="connsiteX10-933" fmla="*/ 1733744 w 2305244"/>
              <a:gd name="connsiteY10-934" fmla="*/ 1988152 h 2369152"/>
              <a:gd name="connsiteX11-935" fmla="*/ 1543244 w 2305244"/>
              <a:gd name="connsiteY11-936" fmla="*/ 2369152 h 2369152"/>
              <a:gd name="connsiteX12-937" fmla="*/ 1314644 w 2305244"/>
              <a:gd name="connsiteY12-938" fmla="*/ 2150077 h 2369152"/>
              <a:gd name="connsiteX13-939" fmla="*/ 1447994 w 2305244"/>
              <a:gd name="connsiteY13-940" fmla="*/ 1788127 h 2369152"/>
              <a:gd name="connsiteX14-941" fmla="*/ 909489 w 2305244"/>
              <a:gd name="connsiteY14-942" fmla="*/ 1225390 h 2369152"/>
              <a:gd name="connsiteX15-943" fmla="*/ 414951 w 2305244"/>
              <a:gd name="connsiteY15-944" fmla="*/ 2322212 h 2369152"/>
              <a:gd name="connsiteX16-945" fmla="*/ 293184 w 2305244"/>
              <a:gd name="connsiteY16-946" fmla="*/ 2052845 h 2369152"/>
              <a:gd name="connsiteX17-947" fmla="*/ 520411 w 2305244"/>
              <a:gd name="connsiteY17-948" fmla="*/ 767428 h 2369152"/>
              <a:gd name="connsiteX18-949" fmla="*/ 11167 w 2305244"/>
              <a:gd name="connsiteY18-950" fmla="*/ 5505 h 2369152"/>
              <a:gd name="connsiteX0-951" fmla="*/ 11167 w 2305244"/>
              <a:gd name="connsiteY0-952" fmla="*/ 5505 h 2369152"/>
              <a:gd name="connsiteX1-953" fmla="*/ 771719 w 2305244"/>
              <a:gd name="connsiteY1-954" fmla="*/ 578452 h 2369152"/>
              <a:gd name="connsiteX2-955" fmla="*/ 2041440 w 2305244"/>
              <a:gd name="connsiteY2-956" fmla="*/ 514597 h 2369152"/>
              <a:gd name="connsiteX3-957" fmla="*/ 2296406 w 2305244"/>
              <a:gd name="connsiteY3-958" fmla="*/ 662729 h 2369152"/>
              <a:gd name="connsiteX4-959" fmla="*/ 1124906 w 2305244"/>
              <a:gd name="connsiteY4-960" fmla="*/ 1004182 h 2369152"/>
              <a:gd name="connsiteX5-961" fmla="*/ 1628969 w 2305244"/>
              <a:gd name="connsiteY5-962" fmla="*/ 1550002 h 2369152"/>
              <a:gd name="connsiteX6-963" fmla="*/ 2076644 w 2305244"/>
              <a:gd name="connsiteY6-964" fmla="*/ 1550002 h 2369152"/>
              <a:gd name="connsiteX7-965" fmla="*/ 2305244 w 2305244"/>
              <a:gd name="connsiteY7-966" fmla="*/ 1740502 h 2369152"/>
              <a:gd name="connsiteX8-967" fmla="*/ 1838519 w 2305244"/>
              <a:gd name="connsiteY8-968" fmla="*/ 1873852 h 2369152"/>
              <a:gd name="connsiteX9-969" fmla="*/ 2009969 w 2305244"/>
              <a:gd name="connsiteY9-970" fmla="*/ 2121502 h 2369152"/>
              <a:gd name="connsiteX10-971" fmla="*/ 1733744 w 2305244"/>
              <a:gd name="connsiteY10-972" fmla="*/ 1988152 h 2369152"/>
              <a:gd name="connsiteX11-973" fmla="*/ 1543244 w 2305244"/>
              <a:gd name="connsiteY11-974" fmla="*/ 2369152 h 2369152"/>
              <a:gd name="connsiteX12-975" fmla="*/ 1314644 w 2305244"/>
              <a:gd name="connsiteY12-976" fmla="*/ 2150077 h 2369152"/>
              <a:gd name="connsiteX13-977" fmla="*/ 1473597 w 2305244"/>
              <a:gd name="connsiteY13-978" fmla="*/ 1788127 h 2369152"/>
              <a:gd name="connsiteX14-979" fmla="*/ 909489 w 2305244"/>
              <a:gd name="connsiteY14-980" fmla="*/ 1225390 h 2369152"/>
              <a:gd name="connsiteX15-981" fmla="*/ 414951 w 2305244"/>
              <a:gd name="connsiteY15-982" fmla="*/ 2322212 h 2369152"/>
              <a:gd name="connsiteX16-983" fmla="*/ 293184 w 2305244"/>
              <a:gd name="connsiteY16-984" fmla="*/ 2052845 h 2369152"/>
              <a:gd name="connsiteX17-985" fmla="*/ 520411 w 2305244"/>
              <a:gd name="connsiteY17-986" fmla="*/ 767428 h 2369152"/>
              <a:gd name="connsiteX18-987" fmla="*/ 11167 w 2305244"/>
              <a:gd name="connsiteY18-988" fmla="*/ 5505 h 2369152"/>
              <a:gd name="connsiteX0-989" fmla="*/ 11167 w 2305244"/>
              <a:gd name="connsiteY0-990" fmla="*/ 5505 h 2369152"/>
              <a:gd name="connsiteX1-991" fmla="*/ 771719 w 2305244"/>
              <a:gd name="connsiteY1-992" fmla="*/ 578452 h 2369152"/>
              <a:gd name="connsiteX2-993" fmla="*/ 2041440 w 2305244"/>
              <a:gd name="connsiteY2-994" fmla="*/ 514597 h 2369152"/>
              <a:gd name="connsiteX3-995" fmla="*/ 2296406 w 2305244"/>
              <a:gd name="connsiteY3-996" fmla="*/ 662729 h 2369152"/>
              <a:gd name="connsiteX4-997" fmla="*/ 1124906 w 2305244"/>
              <a:gd name="connsiteY4-998" fmla="*/ 1004182 h 2369152"/>
              <a:gd name="connsiteX5-999" fmla="*/ 1628969 w 2305244"/>
              <a:gd name="connsiteY5-1000" fmla="*/ 1550002 h 2369152"/>
              <a:gd name="connsiteX6-1001" fmla="*/ 2076644 w 2305244"/>
              <a:gd name="connsiteY6-1002" fmla="*/ 1550002 h 2369152"/>
              <a:gd name="connsiteX7-1003" fmla="*/ 2305244 w 2305244"/>
              <a:gd name="connsiteY7-1004" fmla="*/ 1740502 h 2369152"/>
              <a:gd name="connsiteX8-1005" fmla="*/ 1838519 w 2305244"/>
              <a:gd name="connsiteY8-1006" fmla="*/ 1873852 h 2369152"/>
              <a:gd name="connsiteX9-1007" fmla="*/ 2009969 w 2305244"/>
              <a:gd name="connsiteY9-1008" fmla="*/ 2121502 h 2369152"/>
              <a:gd name="connsiteX10-1009" fmla="*/ 1733744 w 2305244"/>
              <a:gd name="connsiteY10-1010" fmla="*/ 1988152 h 2369152"/>
              <a:gd name="connsiteX11-1011" fmla="*/ 1543244 w 2305244"/>
              <a:gd name="connsiteY11-1012" fmla="*/ 2369152 h 2369152"/>
              <a:gd name="connsiteX12-1013" fmla="*/ 1314644 w 2305244"/>
              <a:gd name="connsiteY12-1014" fmla="*/ 2150077 h 2369152"/>
              <a:gd name="connsiteX13-1015" fmla="*/ 1513830 w 2305244"/>
              <a:gd name="connsiteY13-1016" fmla="*/ 1784469 h 2369152"/>
              <a:gd name="connsiteX14-1017" fmla="*/ 909489 w 2305244"/>
              <a:gd name="connsiteY14-1018" fmla="*/ 1225390 h 2369152"/>
              <a:gd name="connsiteX15-1019" fmla="*/ 414951 w 2305244"/>
              <a:gd name="connsiteY15-1020" fmla="*/ 2322212 h 2369152"/>
              <a:gd name="connsiteX16-1021" fmla="*/ 293184 w 2305244"/>
              <a:gd name="connsiteY16-1022" fmla="*/ 2052845 h 2369152"/>
              <a:gd name="connsiteX17-1023" fmla="*/ 520411 w 2305244"/>
              <a:gd name="connsiteY17-1024" fmla="*/ 767428 h 2369152"/>
              <a:gd name="connsiteX18-1025" fmla="*/ 11167 w 2305244"/>
              <a:gd name="connsiteY18-1026" fmla="*/ 5505 h 2369152"/>
              <a:gd name="connsiteX0-1027" fmla="*/ 11167 w 2305244"/>
              <a:gd name="connsiteY0-1028" fmla="*/ 5505 h 2369152"/>
              <a:gd name="connsiteX1-1029" fmla="*/ 771719 w 2305244"/>
              <a:gd name="connsiteY1-1030" fmla="*/ 578452 h 2369152"/>
              <a:gd name="connsiteX2-1031" fmla="*/ 2041440 w 2305244"/>
              <a:gd name="connsiteY2-1032" fmla="*/ 514597 h 2369152"/>
              <a:gd name="connsiteX3-1033" fmla="*/ 2296406 w 2305244"/>
              <a:gd name="connsiteY3-1034" fmla="*/ 662729 h 2369152"/>
              <a:gd name="connsiteX4-1035" fmla="*/ 1124906 w 2305244"/>
              <a:gd name="connsiteY4-1036" fmla="*/ 1004182 h 2369152"/>
              <a:gd name="connsiteX5-1037" fmla="*/ 1628969 w 2305244"/>
              <a:gd name="connsiteY5-1038" fmla="*/ 1550002 h 2369152"/>
              <a:gd name="connsiteX6-1039" fmla="*/ 2076644 w 2305244"/>
              <a:gd name="connsiteY6-1040" fmla="*/ 1550002 h 2369152"/>
              <a:gd name="connsiteX7-1041" fmla="*/ 2305244 w 2305244"/>
              <a:gd name="connsiteY7-1042" fmla="*/ 1740502 h 2369152"/>
              <a:gd name="connsiteX8-1043" fmla="*/ 1838519 w 2305244"/>
              <a:gd name="connsiteY8-1044" fmla="*/ 1873852 h 2369152"/>
              <a:gd name="connsiteX9-1045" fmla="*/ 2009969 w 2305244"/>
              <a:gd name="connsiteY9-1046" fmla="*/ 2121502 h 2369152"/>
              <a:gd name="connsiteX10-1047" fmla="*/ 1733744 w 2305244"/>
              <a:gd name="connsiteY10-1048" fmla="*/ 1988152 h 2369152"/>
              <a:gd name="connsiteX11-1049" fmla="*/ 1543244 w 2305244"/>
              <a:gd name="connsiteY11-1050" fmla="*/ 2369152 h 2369152"/>
              <a:gd name="connsiteX12-1051" fmla="*/ 1314644 w 2305244"/>
              <a:gd name="connsiteY12-1052" fmla="*/ 2150077 h 2369152"/>
              <a:gd name="connsiteX13-1053" fmla="*/ 1495542 w 2305244"/>
              <a:gd name="connsiteY13-1054" fmla="*/ 1788127 h 2369152"/>
              <a:gd name="connsiteX14-1055" fmla="*/ 909489 w 2305244"/>
              <a:gd name="connsiteY14-1056" fmla="*/ 1225390 h 2369152"/>
              <a:gd name="connsiteX15-1057" fmla="*/ 414951 w 2305244"/>
              <a:gd name="connsiteY15-1058" fmla="*/ 2322212 h 2369152"/>
              <a:gd name="connsiteX16-1059" fmla="*/ 293184 w 2305244"/>
              <a:gd name="connsiteY16-1060" fmla="*/ 2052845 h 2369152"/>
              <a:gd name="connsiteX17-1061" fmla="*/ 520411 w 2305244"/>
              <a:gd name="connsiteY17-1062" fmla="*/ 767428 h 2369152"/>
              <a:gd name="connsiteX18-1063" fmla="*/ 11167 w 2305244"/>
              <a:gd name="connsiteY18-1064" fmla="*/ 5505 h 2369152"/>
              <a:gd name="connsiteX0-1065" fmla="*/ 11167 w 2305244"/>
              <a:gd name="connsiteY0-1066" fmla="*/ 5505 h 2369152"/>
              <a:gd name="connsiteX1-1067" fmla="*/ 771719 w 2305244"/>
              <a:gd name="connsiteY1-1068" fmla="*/ 578452 h 2369152"/>
              <a:gd name="connsiteX2-1069" fmla="*/ 2041440 w 2305244"/>
              <a:gd name="connsiteY2-1070" fmla="*/ 514597 h 2369152"/>
              <a:gd name="connsiteX3-1071" fmla="*/ 2296406 w 2305244"/>
              <a:gd name="connsiteY3-1072" fmla="*/ 662729 h 2369152"/>
              <a:gd name="connsiteX4-1073" fmla="*/ 1124906 w 2305244"/>
              <a:gd name="connsiteY4-1074" fmla="*/ 1004182 h 2369152"/>
              <a:gd name="connsiteX5-1075" fmla="*/ 1650914 w 2305244"/>
              <a:gd name="connsiteY5-1076" fmla="*/ 1597551 h 2369152"/>
              <a:gd name="connsiteX6-1077" fmla="*/ 2076644 w 2305244"/>
              <a:gd name="connsiteY6-1078" fmla="*/ 1550002 h 2369152"/>
              <a:gd name="connsiteX7-1079" fmla="*/ 2305244 w 2305244"/>
              <a:gd name="connsiteY7-1080" fmla="*/ 1740502 h 2369152"/>
              <a:gd name="connsiteX8-1081" fmla="*/ 1838519 w 2305244"/>
              <a:gd name="connsiteY8-1082" fmla="*/ 1873852 h 2369152"/>
              <a:gd name="connsiteX9-1083" fmla="*/ 2009969 w 2305244"/>
              <a:gd name="connsiteY9-1084" fmla="*/ 2121502 h 2369152"/>
              <a:gd name="connsiteX10-1085" fmla="*/ 1733744 w 2305244"/>
              <a:gd name="connsiteY10-1086" fmla="*/ 1988152 h 2369152"/>
              <a:gd name="connsiteX11-1087" fmla="*/ 1543244 w 2305244"/>
              <a:gd name="connsiteY11-1088" fmla="*/ 2369152 h 2369152"/>
              <a:gd name="connsiteX12-1089" fmla="*/ 1314644 w 2305244"/>
              <a:gd name="connsiteY12-1090" fmla="*/ 2150077 h 2369152"/>
              <a:gd name="connsiteX13-1091" fmla="*/ 1495542 w 2305244"/>
              <a:gd name="connsiteY13-1092" fmla="*/ 1788127 h 2369152"/>
              <a:gd name="connsiteX14-1093" fmla="*/ 909489 w 2305244"/>
              <a:gd name="connsiteY14-1094" fmla="*/ 1225390 h 2369152"/>
              <a:gd name="connsiteX15-1095" fmla="*/ 414951 w 2305244"/>
              <a:gd name="connsiteY15-1096" fmla="*/ 2322212 h 2369152"/>
              <a:gd name="connsiteX16-1097" fmla="*/ 293184 w 2305244"/>
              <a:gd name="connsiteY16-1098" fmla="*/ 2052845 h 2369152"/>
              <a:gd name="connsiteX17-1099" fmla="*/ 520411 w 2305244"/>
              <a:gd name="connsiteY17-1100" fmla="*/ 767428 h 2369152"/>
              <a:gd name="connsiteX18-1101" fmla="*/ 11167 w 2305244"/>
              <a:gd name="connsiteY18-1102" fmla="*/ 5505 h 2369152"/>
              <a:gd name="connsiteX0-1103" fmla="*/ 11167 w 2305244"/>
              <a:gd name="connsiteY0-1104" fmla="*/ 5505 h 2369152"/>
              <a:gd name="connsiteX1-1105" fmla="*/ 771719 w 2305244"/>
              <a:gd name="connsiteY1-1106" fmla="*/ 578452 h 2369152"/>
              <a:gd name="connsiteX2-1107" fmla="*/ 2041440 w 2305244"/>
              <a:gd name="connsiteY2-1108" fmla="*/ 514597 h 2369152"/>
              <a:gd name="connsiteX3-1109" fmla="*/ 2296406 w 2305244"/>
              <a:gd name="connsiteY3-1110" fmla="*/ 662729 h 2369152"/>
              <a:gd name="connsiteX4-1111" fmla="*/ 1124906 w 2305244"/>
              <a:gd name="connsiteY4-1112" fmla="*/ 1004182 h 2369152"/>
              <a:gd name="connsiteX5-1113" fmla="*/ 1676517 w 2305244"/>
              <a:gd name="connsiteY5-1114" fmla="*/ 1608523 h 2369152"/>
              <a:gd name="connsiteX6-1115" fmla="*/ 2076644 w 2305244"/>
              <a:gd name="connsiteY6-1116" fmla="*/ 1550002 h 2369152"/>
              <a:gd name="connsiteX7-1117" fmla="*/ 2305244 w 2305244"/>
              <a:gd name="connsiteY7-1118" fmla="*/ 1740502 h 2369152"/>
              <a:gd name="connsiteX8-1119" fmla="*/ 1838519 w 2305244"/>
              <a:gd name="connsiteY8-1120" fmla="*/ 1873852 h 2369152"/>
              <a:gd name="connsiteX9-1121" fmla="*/ 2009969 w 2305244"/>
              <a:gd name="connsiteY9-1122" fmla="*/ 2121502 h 2369152"/>
              <a:gd name="connsiteX10-1123" fmla="*/ 1733744 w 2305244"/>
              <a:gd name="connsiteY10-1124" fmla="*/ 1988152 h 2369152"/>
              <a:gd name="connsiteX11-1125" fmla="*/ 1543244 w 2305244"/>
              <a:gd name="connsiteY11-1126" fmla="*/ 2369152 h 2369152"/>
              <a:gd name="connsiteX12-1127" fmla="*/ 1314644 w 2305244"/>
              <a:gd name="connsiteY12-1128" fmla="*/ 2150077 h 2369152"/>
              <a:gd name="connsiteX13-1129" fmla="*/ 1495542 w 2305244"/>
              <a:gd name="connsiteY13-1130" fmla="*/ 1788127 h 2369152"/>
              <a:gd name="connsiteX14-1131" fmla="*/ 909489 w 2305244"/>
              <a:gd name="connsiteY14-1132" fmla="*/ 1225390 h 2369152"/>
              <a:gd name="connsiteX15-1133" fmla="*/ 414951 w 2305244"/>
              <a:gd name="connsiteY15-1134" fmla="*/ 2322212 h 2369152"/>
              <a:gd name="connsiteX16-1135" fmla="*/ 293184 w 2305244"/>
              <a:gd name="connsiteY16-1136" fmla="*/ 2052845 h 2369152"/>
              <a:gd name="connsiteX17-1137" fmla="*/ 520411 w 2305244"/>
              <a:gd name="connsiteY17-1138" fmla="*/ 767428 h 2369152"/>
              <a:gd name="connsiteX18-1139" fmla="*/ 11167 w 2305244"/>
              <a:gd name="connsiteY18-1140" fmla="*/ 5505 h 2369152"/>
              <a:gd name="connsiteX0-1141" fmla="*/ 11167 w 2305244"/>
              <a:gd name="connsiteY0-1142" fmla="*/ 5505 h 2369152"/>
              <a:gd name="connsiteX1-1143" fmla="*/ 771719 w 2305244"/>
              <a:gd name="connsiteY1-1144" fmla="*/ 578452 h 2369152"/>
              <a:gd name="connsiteX2-1145" fmla="*/ 2041440 w 2305244"/>
              <a:gd name="connsiteY2-1146" fmla="*/ 514597 h 2369152"/>
              <a:gd name="connsiteX3-1147" fmla="*/ 2296406 w 2305244"/>
              <a:gd name="connsiteY3-1148" fmla="*/ 662729 h 2369152"/>
              <a:gd name="connsiteX4-1149" fmla="*/ 1124906 w 2305244"/>
              <a:gd name="connsiteY4-1150" fmla="*/ 1004182 h 2369152"/>
              <a:gd name="connsiteX5-1151" fmla="*/ 1676517 w 2305244"/>
              <a:gd name="connsiteY5-1152" fmla="*/ 1608523 h 2369152"/>
              <a:gd name="connsiteX6-1153" fmla="*/ 2032752 w 2305244"/>
              <a:gd name="connsiteY6-1154" fmla="*/ 1550002 h 2369152"/>
              <a:gd name="connsiteX7-1155" fmla="*/ 2305244 w 2305244"/>
              <a:gd name="connsiteY7-1156" fmla="*/ 1740502 h 2369152"/>
              <a:gd name="connsiteX8-1157" fmla="*/ 1838519 w 2305244"/>
              <a:gd name="connsiteY8-1158" fmla="*/ 1873852 h 2369152"/>
              <a:gd name="connsiteX9-1159" fmla="*/ 2009969 w 2305244"/>
              <a:gd name="connsiteY9-1160" fmla="*/ 2121502 h 2369152"/>
              <a:gd name="connsiteX10-1161" fmla="*/ 1733744 w 2305244"/>
              <a:gd name="connsiteY10-1162" fmla="*/ 1988152 h 2369152"/>
              <a:gd name="connsiteX11-1163" fmla="*/ 1543244 w 2305244"/>
              <a:gd name="connsiteY11-1164" fmla="*/ 2369152 h 2369152"/>
              <a:gd name="connsiteX12-1165" fmla="*/ 1314644 w 2305244"/>
              <a:gd name="connsiteY12-1166" fmla="*/ 2150077 h 2369152"/>
              <a:gd name="connsiteX13-1167" fmla="*/ 1495542 w 2305244"/>
              <a:gd name="connsiteY13-1168" fmla="*/ 1788127 h 2369152"/>
              <a:gd name="connsiteX14-1169" fmla="*/ 909489 w 2305244"/>
              <a:gd name="connsiteY14-1170" fmla="*/ 1225390 h 2369152"/>
              <a:gd name="connsiteX15-1171" fmla="*/ 414951 w 2305244"/>
              <a:gd name="connsiteY15-1172" fmla="*/ 2322212 h 2369152"/>
              <a:gd name="connsiteX16-1173" fmla="*/ 293184 w 2305244"/>
              <a:gd name="connsiteY16-1174" fmla="*/ 2052845 h 2369152"/>
              <a:gd name="connsiteX17-1175" fmla="*/ 520411 w 2305244"/>
              <a:gd name="connsiteY17-1176" fmla="*/ 767428 h 2369152"/>
              <a:gd name="connsiteX18-1177" fmla="*/ 11167 w 2305244"/>
              <a:gd name="connsiteY18-1178" fmla="*/ 5505 h 2369152"/>
              <a:gd name="connsiteX0-1179" fmla="*/ 2305244 w 2305244"/>
              <a:gd name="connsiteY0-1180" fmla="*/ 1740502 h 2369152"/>
              <a:gd name="connsiteX1-1181" fmla="*/ 1838519 w 2305244"/>
              <a:gd name="connsiteY1-1182" fmla="*/ 1873852 h 2369152"/>
              <a:gd name="connsiteX2-1183" fmla="*/ 2009969 w 2305244"/>
              <a:gd name="connsiteY2-1184" fmla="*/ 2121502 h 2369152"/>
              <a:gd name="connsiteX3-1185" fmla="*/ 1733744 w 2305244"/>
              <a:gd name="connsiteY3-1186" fmla="*/ 1988152 h 2369152"/>
              <a:gd name="connsiteX4-1187" fmla="*/ 1543244 w 2305244"/>
              <a:gd name="connsiteY4-1188" fmla="*/ 2369152 h 2369152"/>
              <a:gd name="connsiteX5-1189" fmla="*/ 1314644 w 2305244"/>
              <a:gd name="connsiteY5-1190" fmla="*/ 2150077 h 2369152"/>
              <a:gd name="connsiteX6-1191" fmla="*/ 1495542 w 2305244"/>
              <a:gd name="connsiteY6-1192" fmla="*/ 1788127 h 2369152"/>
              <a:gd name="connsiteX7-1193" fmla="*/ 909489 w 2305244"/>
              <a:gd name="connsiteY7-1194" fmla="*/ 1225390 h 2369152"/>
              <a:gd name="connsiteX8-1195" fmla="*/ 414951 w 2305244"/>
              <a:gd name="connsiteY8-1196" fmla="*/ 2322212 h 2369152"/>
              <a:gd name="connsiteX9-1197" fmla="*/ 293184 w 2305244"/>
              <a:gd name="connsiteY9-1198" fmla="*/ 2052845 h 2369152"/>
              <a:gd name="connsiteX10-1199" fmla="*/ 520411 w 2305244"/>
              <a:gd name="connsiteY10-1200" fmla="*/ 767428 h 2369152"/>
              <a:gd name="connsiteX11-1201" fmla="*/ 11167 w 2305244"/>
              <a:gd name="connsiteY11-1202" fmla="*/ 5505 h 2369152"/>
              <a:gd name="connsiteX12-1203" fmla="*/ 771719 w 2305244"/>
              <a:gd name="connsiteY12-1204" fmla="*/ 578452 h 2369152"/>
              <a:gd name="connsiteX13-1205" fmla="*/ 2041440 w 2305244"/>
              <a:gd name="connsiteY13-1206" fmla="*/ 514597 h 2369152"/>
              <a:gd name="connsiteX14-1207" fmla="*/ 2296406 w 2305244"/>
              <a:gd name="connsiteY14-1208" fmla="*/ 662729 h 2369152"/>
              <a:gd name="connsiteX15-1209" fmla="*/ 1124906 w 2305244"/>
              <a:gd name="connsiteY15-1210" fmla="*/ 1004182 h 2369152"/>
              <a:gd name="connsiteX16-1211" fmla="*/ 1676517 w 2305244"/>
              <a:gd name="connsiteY16-1212" fmla="*/ 1608523 h 2369152"/>
              <a:gd name="connsiteX17-1213" fmla="*/ 2124192 w 2305244"/>
              <a:gd name="connsiteY17-1214" fmla="*/ 1641442 h 2369152"/>
              <a:gd name="connsiteX0-1215" fmla="*/ 2305244 w 2305244"/>
              <a:gd name="connsiteY0-1216" fmla="*/ 1740502 h 2369152"/>
              <a:gd name="connsiteX1-1217" fmla="*/ 1838519 w 2305244"/>
              <a:gd name="connsiteY1-1218" fmla="*/ 1873852 h 2369152"/>
              <a:gd name="connsiteX2-1219" fmla="*/ 2009969 w 2305244"/>
              <a:gd name="connsiteY2-1220" fmla="*/ 2121502 h 2369152"/>
              <a:gd name="connsiteX3-1221" fmla="*/ 1733744 w 2305244"/>
              <a:gd name="connsiteY3-1222" fmla="*/ 1988152 h 2369152"/>
              <a:gd name="connsiteX4-1223" fmla="*/ 1543244 w 2305244"/>
              <a:gd name="connsiteY4-1224" fmla="*/ 2369152 h 2369152"/>
              <a:gd name="connsiteX5-1225" fmla="*/ 1314644 w 2305244"/>
              <a:gd name="connsiteY5-1226" fmla="*/ 2150077 h 2369152"/>
              <a:gd name="connsiteX6-1227" fmla="*/ 1495542 w 2305244"/>
              <a:gd name="connsiteY6-1228" fmla="*/ 1788127 h 2369152"/>
              <a:gd name="connsiteX7-1229" fmla="*/ 909489 w 2305244"/>
              <a:gd name="connsiteY7-1230" fmla="*/ 1225390 h 2369152"/>
              <a:gd name="connsiteX8-1231" fmla="*/ 414951 w 2305244"/>
              <a:gd name="connsiteY8-1232" fmla="*/ 2322212 h 2369152"/>
              <a:gd name="connsiteX9-1233" fmla="*/ 293184 w 2305244"/>
              <a:gd name="connsiteY9-1234" fmla="*/ 2052845 h 2369152"/>
              <a:gd name="connsiteX10-1235" fmla="*/ 520411 w 2305244"/>
              <a:gd name="connsiteY10-1236" fmla="*/ 767428 h 2369152"/>
              <a:gd name="connsiteX11-1237" fmla="*/ 11167 w 2305244"/>
              <a:gd name="connsiteY11-1238" fmla="*/ 5505 h 2369152"/>
              <a:gd name="connsiteX12-1239" fmla="*/ 771719 w 2305244"/>
              <a:gd name="connsiteY12-1240" fmla="*/ 578452 h 2369152"/>
              <a:gd name="connsiteX13-1241" fmla="*/ 2041440 w 2305244"/>
              <a:gd name="connsiteY13-1242" fmla="*/ 514597 h 2369152"/>
              <a:gd name="connsiteX14-1243" fmla="*/ 2296406 w 2305244"/>
              <a:gd name="connsiteY14-1244" fmla="*/ 662729 h 2369152"/>
              <a:gd name="connsiteX15-1245" fmla="*/ 1124906 w 2305244"/>
              <a:gd name="connsiteY15-1246" fmla="*/ 1004182 h 2369152"/>
              <a:gd name="connsiteX16-1247" fmla="*/ 1676517 w 2305244"/>
              <a:gd name="connsiteY16-1248" fmla="*/ 1608523 h 2369152"/>
              <a:gd name="connsiteX17-1249" fmla="*/ 2102246 w 2305244"/>
              <a:gd name="connsiteY17-1250" fmla="*/ 1579262 h 2369152"/>
              <a:gd name="connsiteX0-1251" fmla="*/ 2275983 w 2296406"/>
              <a:gd name="connsiteY0-1252" fmla="*/ 1747817 h 2369152"/>
              <a:gd name="connsiteX1-1253" fmla="*/ 1838519 w 2296406"/>
              <a:gd name="connsiteY1-1254" fmla="*/ 1873852 h 2369152"/>
              <a:gd name="connsiteX2-1255" fmla="*/ 2009969 w 2296406"/>
              <a:gd name="connsiteY2-1256" fmla="*/ 2121502 h 2369152"/>
              <a:gd name="connsiteX3-1257" fmla="*/ 1733744 w 2296406"/>
              <a:gd name="connsiteY3-1258" fmla="*/ 1988152 h 2369152"/>
              <a:gd name="connsiteX4-1259" fmla="*/ 1543244 w 2296406"/>
              <a:gd name="connsiteY4-1260" fmla="*/ 2369152 h 2369152"/>
              <a:gd name="connsiteX5-1261" fmla="*/ 1314644 w 2296406"/>
              <a:gd name="connsiteY5-1262" fmla="*/ 2150077 h 2369152"/>
              <a:gd name="connsiteX6-1263" fmla="*/ 1495542 w 2296406"/>
              <a:gd name="connsiteY6-1264" fmla="*/ 1788127 h 2369152"/>
              <a:gd name="connsiteX7-1265" fmla="*/ 909489 w 2296406"/>
              <a:gd name="connsiteY7-1266" fmla="*/ 1225390 h 2369152"/>
              <a:gd name="connsiteX8-1267" fmla="*/ 414951 w 2296406"/>
              <a:gd name="connsiteY8-1268" fmla="*/ 2322212 h 2369152"/>
              <a:gd name="connsiteX9-1269" fmla="*/ 293184 w 2296406"/>
              <a:gd name="connsiteY9-1270" fmla="*/ 2052845 h 2369152"/>
              <a:gd name="connsiteX10-1271" fmla="*/ 520411 w 2296406"/>
              <a:gd name="connsiteY10-1272" fmla="*/ 767428 h 2369152"/>
              <a:gd name="connsiteX11-1273" fmla="*/ 11167 w 2296406"/>
              <a:gd name="connsiteY11-1274" fmla="*/ 5505 h 2369152"/>
              <a:gd name="connsiteX12-1275" fmla="*/ 771719 w 2296406"/>
              <a:gd name="connsiteY12-1276" fmla="*/ 578452 h 2369152"/>
              <a:gd name="connsiteX13-1277" fmla="*/ 2041440 w 2296406"/>
              <a:gd name="connsiteY13-1278" fmla="*/ 514597 h 2369152"/>
              <a:gd name="connsiteX14-1279" fmla="*/ 2296406 w 2296406"/>
              <a:gd name="connsiteY14-1280" fmla="*/ 662729 h 2369152"/>
              <a:gd name="connsiteX15-1281" fmla="*/ 1124906 w 2296406"/>
              <a:gd name="connsiteY15-1282" fmla="*/ 1004182 h 2369152"/>
              <a:gd name="connsiteX16-1283" fmla="*/ 1676517 w 2296406"/>
              <a:gd name="connsiteY16-1284" fmla="*/ 1608523 h 2369152"/>
              <a:gd name="connsiteX17-1285" fmla="*/ 2102246 w 2296406"/>
              <a:gd name="connsiteY17-1286" fmla="*/ 1579262 h 2369152"/>
              <a:gd name="connsiteX0-1287" fmla="*/ 2290614 w 2296406"/>
              <a:gd name="connsiteY0-1288" fmla="*/ 1777078 h 2369152"/>
              <a:gd name="connsiteX1-1289" fmla="*/ 1838519 w 2296406"/>
              <a:gd name="connsiteY1-1290" fmla="*/ 1873852 h 2369152"/>
              <a:gd name="connsiteX2-1291" fmla="*/ 2009969 w 2296406"/>
              <a:gd name="connsiteY2-1292" fmla="*/ 2121502 h 2369152"/>
              <a:gd name="connsiteX3-1293" fmla="*/ 1733744 w 2296406"/>
              <a:gd name="connsiteY3-1294" fmla="*/ 1988152 h 2369152"/>
              <a:gd name="connsiteX4-1295" fmla="*/ 1543244 w 2296406"/>
              <a:gd name="connsiteY4-1296" fmla="*/ 2369152 h 2369152"/>
              <a:gd name="connsiteX5-1297" fmla="*/ 1314644 w 2296406"/>
              <a:gd name="connsiteY5-1298" fmla="*/ 2150077 h 2369152"/>
              <a:gd name="connsiteX6-1299" fmla="*/ 1495542 w 2296406"/>
              <a:gd name="connsiteY6-1300" fmla="*/ 1788127 h 2369152"/>
              <a:gd name="connsiteX7-1301" fmla="*/ 909489 w 2296406"/>
              <a:gd name="connsiteY7-1302" fmla="*/ 1225390 h 2369152"/>
              <a:gd name="connsiteX8-1303" fmla="*/ 414951 w 2296406"/>
              <a:gd name="connsiteY8-1304" fmla="*/ 2322212 h 2369152"/>
              <a:gd name="connsiteX9-1305" fmla="*/ 293184 w 2296406"/>
              <a:gd name="connsiteY9-1306" fmla="*/ 2052845 h 2369152"/>
              <a:gd name="connsiteX10-1307" fmla="*/ 520411 w 2296406"/>
              <a:gd name="connsiteY10-1308" fmla="*/ 767428 h 2369152"/>
              <a:gd name="connsiteX11-1309" fmla="*/ 11167 w 2296406"/>
              <a:gd name="connsiteY11-1310" fmla="*/ 5505 h 2369152"/>
              <a:gd name="connsiteX12-1311" fmla="*/ 771719 w 2296406"/>
              <a:gd name="connsiteY12-1312" fmla="*/ 578452 h 2369152"/>
              <a:gd name="connsiteX13-1313" fmla="*/ 2041440 w 2296406"/>
              <a:gd name="connsiteY13-1314" fmla="*/ 514597 h 2369152"/>
              <a:gd name="connsiteX14-1315" fmla="*/ 2296406 w 2296406"/>
              <a:gd name="connsiteY14-1316" fmla="*/ 662729 h 2369152"/>
              <a:gd name="connsiteX15-1317" fmla="*/ 1124906 w 2296406"/>
              <a:gd name="connsiteY15-1318" fmla="*/ 1004182 h 2369152"/>
              <a:gd name="connsiteX16-1319" fmla="*/ 1676517 w 2296406"/>
              <a:gd name="connsiteY16-1320" fmla="*/ 1608523 h 2369152"/>
              <a:gd name="connsiteX17-1321" fmla="*/ 2102246 w 2296406"/>
              <a:gd name="connsiteY17-1322" fmla="*/ 1579262 h 2369152"/>
              <a:gd name="connsiteX0-1323" fmla="*/ 2290614 w 2296406"/>
              <a:gd name="connsiteY0-1324" fmla="*/ 1740502 h 2369152"/>
              <a:gd name="connsiteX1-1325" fmla="*/ 1838519 w 2296406"/>
              <a:gd name="connsiteY1-1326" fmla="*/ 1873852 h 2369152"/>
              <a:gd name="connsiteX2-1327" fmla="*/ 2009969 w 2296406"/>
              <a:gd name="connsiteY2-1328" fmla="*/ 2121502 h 2369152"/>
              <a:gd name="connsiteX3-1329" fmla="*/ 1733744 w 2296406"/>
              <a:gd name="connsiteY3-1330" fmla="*/ 1988152 h 2369152"/>
              <a:gd name="connsiteX4-1331" fmla="*/ 1543244 w 2296406"/>
              <a:gd name="connsiteY4-1332" fmla="*/ 2369152 h 2369152"/>
              <a:gd name="connsiteX5-1333" fmla="*/ 1314644 w 2296406"/>
              <a:gd name="connsiteY5-1334" fmla="*/ 2150077 h 2369152"/>
              <a:gd name="connsiteX6-1335" fmla="*/ 1495542 w 2296406"/>
              <a:gd name="connsiteY6-1336" fmla="*/ 1788127 h 2369152"/>
              <a:gd name="connsiteX7-1337" fmla="*/ 909489 w 2296406"/>
              <a:gd name="connsiteY7-1338" fmla="*/ 1225390 h 2369152"/>
              <a:gd name="connsiteX8-1339" fmla="*/ 414951 w 2296406"/>
              <a:gd name="connsiteY8-1340" fmla="*/ 2322212 h 2369152"/>
              <a:gd name="connsiteX9-1341" fmla="*/ 293184 w 2296406"/>
              <a:gd name="connsiteY9-1342" fmla="*/ 2052845 h 2369152"/>
              <a:gd name="connsiteX10-1343" fmla="*/ 520411 w 2296406"/>
              <a:gd name="connsiteY10-1344" fmla="*/ 767428 h 2369152"/>
              <a:gd name="connsiteX11-1345" fmla="*/ 11167 w 2296406"/>
              <a:gd name="connsiteY11-1346" fmla="*/ 5505 h 2369152"/>
              <a:gd name="connsiteX12-1347" fmla="*/ 771719 w 2296406"/>
              <a:gd name="connsiteY12-1348" fmla="*/ 578452 h 2369152"/>
              <a:gd name="connsiteX13-1349" fmla="*/ 2041440 w 2296406"/>
              <a:gd name="connsiteY13-1350" fmla="*/ 514597 h 2369152"/>
              <a:gd name="connsiteX14-1351" fmla="*/ 2296406 w 2296406"/>
              <a:gd name="connsiteY14-1352" fmla="*/ 662729 h 2369152"/>
              <a:gd name="connsiteX15-1353" fmla="*/ 1124906 w 2296406"/>
              <a:gd name="connsiteY15-1354" fmla="*/ 1004182 h 2369152"/>
              <a:gd name="connsiteX16-1355" fmla="*/ 1676517 w 2296406"/>
              <a:gd name="connsiteY16-1356" fmla="*/ 1608523 h 2369152"/>
              <a:gd name="connsiteX17-1357" fmla="*/ 2102246 w 2296406"/>
              <a:gd name="connsiteY17-1358" fmla="*/ 1579262 h 2369152"/>
              <a:gd name="connsiteX0-1359" fmla="*/ 2290614 w 2296406"/>
              <a:gd name="connsiteY0-1360" fmla="*/ 1740502 h 2369152"/>
              <a:gd name="connsiteX1-1361" fmla="*/ 1838519 w 2296406"/>
              <a:gd name="connsiteY1-1362" fmla="*/ 1873852 h 2369152"/>
              <a:gd name="connsiteX2-1363" fmla="*/ 2009969 w 2296406"/>
              <a:gd name="connsiteY2-1364" fmla="*/ 2121502 h 2369152"/>
              <a:gd name="connsiteX3-1365" fmla="*/ 1733744 w 2296406"/>
              <a:gd name="connsiteY3-1366" fmla="*/ 1988152 h 2369152"/>
              <a:gd name="connsiteX4-1367" fmla="*/ 1543244 w 2296406"/>
              <a:gd name="connsiteY4-1368" fmla="*/ 2369152 h 2369152"/>
              <a:gd name="connsiteX5-1369" fmla="*/ 1314644 w 2296406"/>
              <a:gd name="connsiteY5-1370" fmla="*/ 2150077 h 2369152"/>
              <a:gd name="connsiteX6-1371" fmla="*/ 1495542 w 2296406"/>
              <a:gd name="connsiteY6-1372" fmla="*/ 1788127 h 2369152"/>
              <a:gd name="connsiteX7-1373" fmla="*/ 909489 w 2296406"/>
              <a:gd name="connsiteY7-1374" fmla="*/ 1225390 h 2369152"/>
              <a:gd name="connsiteX8-1375" fmla="*/ 414951 w 2296406"/>
              <a:gd name="connsiteY8-1376" fmla="*/ 2322212 h 2369152"/>
              <a:gd name="connsiteX9-1377" fmla="*/ 293184 w 2296406"/>
              <a:gd name="connsiteY9-1378" fmla="*/ 2052845 h 2369152"/>
              <a:gd name="connsiteX10-1379" fmla="*/ 520411 w 2296406"/>
              <a:gd name="connsiteY10-1380" fmla="*/ 767428 h 2369152"/>
              <a:gd name="connsiteX11-1381" fmla="*/ 11167 w 2296406"/>
              <a:gd name="connsiteY11-1382" fmla="*/ 5505 h 2369152"/>
              <a:gd name="connsiteX12-1383" fmla="*/ 771719 w 2296406"/>
              <a:gd name="connsiteY12-1384" fmla="*/ 578452 h 2369152"/>
              <a:gd name="connsiteX13-1385" fmla="*/ 2041440 w 2296406"/>
              <a:gd name="connsiteY13-1386" fmla="*/ 514597 h 2369152"/>
              <a:gd name="connsiteX14-1387" fmla="*/ 2296406 w 2296406"/>
              <a:gd name="connsiteY14-1388" fmla="*/ 662729 h 2369152"/>
              <a:gd name="connsiteX15-1389" fmla="*/ 1124906 w 2296406"/>
              <a:gd name="connsiteY15-1390" fmla="*/ 1004182 h 2369152"/>
              <a:gd name="connsiteX16-1391" fmla="*/ 1676517 w 2296406"/>
              <a:gd name="connsiteY16-1392" fmla="*/ 1608523 h 2369152"/>
              <a:gd name="connsiteX17-1393" fmla="*/ 2062012 w 2296406"/>
              <a:gd name="connsiteY17-1394" fmla="*/ 1560974 h 2369152"/>
              <a:gd name="connsiteX0-1395" fmla="*/ 2257695 w 2296406"/>
              <a:gd name="connsiteY0-1396" fmla="*/ 1755133 h 2369152"/>
              <a:gd name="connsiteX1-1397" fmla="*/ 1838519 w 2296406"/>
              <a:gd name="connsiteY1-1398" fmla="*/ 1873852 h 2369152"/>
              <a:gd name="connsiteX2-1399" fmla="*/ 2009969 w 2296406"/>
              <a:gd name="connsiteY2-1400" fmla="*/ 2121502 h 2369152"/>
              <a:gd name="connsiteX3-1401" fmla="*/ 1733744 w 2296406"/>
              <a:gd name="connsiteY3-1402" fmla="*/ 1988152 h 2369152"/>
              <a:gd name="connsiteX4-1403" fmla="*/ 1543244 w 2296406"/>
              <a:gd name="connsiteY4-1404" fmla="*/ 2369152 h 2369152"/>
              <a:gd name="connsiteX5-1405" fmla="*/ 1314644 w 2296406"/>
              <a:gd name="connsiteY5-1406" fmla="*/ 2150077 h 2369152"/>
              <a:gd name="connsiteX6-1407" fmla="*/ 1495542 w 2296406"/>
              <a:gd name="connsiteY6-1408" fmla="*/ 1788127 h 2369152"/>
              <a:gd name="connsiteX7-1409" fmla="*/ 909489 w 2296406"/>
              <a:gd name="connsiteY7-1410" fmla="*/ 1225390 h 2369152"/>
              <a:gd name="connsiteX8-1411" fmla="*/ 414951 w 2296406"/>
              <a:gd name="connsiteY8-1412" fmla="*/ 2322212 h 2369152"/>
              <a:gd name="connsiteX9-1413" fmla="*/ 293184 w 2296406"/>
              <a:gd name="connsiteY9-1414" fmla="*/ 2052845 h 2369152"/>
              <a:gd name="connsiteX10-1415" fmla="*/ 520411 w 2296406"/>
              <a:gd name="connsiteY10-1416" fmla="*/ 767428 h 2369152"/>
              <a:gd name="connsiteX11-1417" fmla="*/ 11167 w 2296406"/>
              <a:gd name="connsiteY11-1418" fmla="*/ 5505 h 2369152"/>
              <a:gd name="connsiteX12-1419" fmla="*/ 771719 w 2296406"/>
              <a:gd name="connsiteY12-1420" fmla="*/ 578452 h 2369152"/>
              <a:gd name="connsiteX13-1421" fmla="*/ 2041440 w 2296406"/>
              <a:gd name="connsiteY13-1422" fmla="*/ 514597 h 2369152"/>
              <a:gd name="connsiteX14-1423" fmla="*/ 2296406 w 2296406"/>
              <a:gd name="connsiteY14-1424" fmla="*/ 662729 h 2369152"/>
              <a:gd name="connsiteX15-1425" fmla="*/ 1124906 w 2296406"/>
              <a:gd name="connsiteY15-1426" fmla="*/ 1004182 h 2369152"/>
              <a:gd name="connsiteX16-1427" fmla="*/ 1676517 w 2296406"/>
              <a:gd name="connsiteY16-1428" fmla="*/ 1608523 h 2369152"/>
              <a:gd name="connsiteX17-1429" fmla="*/ 2062012 w 2296406"/>
              <a:gd name="connsiteY17-1430" fmla="*/ 1560974 h 2369152"/>
              <a:gd name="connsiteX0-1431" fmla="*/ 2279640 w 2296406"/>
              <a:gd name="connsiteY0-1432" fmla="*/ 1747818 h 2369152"/>
              <a:gd name="connsiteX1-1433" fmla="*/ 1838519 w 2296406"/>
              <a:gd name="connsiteY1-1434" fmla="*/ 1873852 h 2369152"/>
              <a:gd name="connsiteX2-1435" fmla="*/ 2009969 w 2296406"/>
              <a:gd name="connsiteY2-1436" fmla="*/ 2121502 h 2369152"/>
              <a:gd name="connsiteX3-1437" fmla="*/ 1733744 w 2296406"/>
              <a:gd name="connsiteY3-1438" fmla="*/ 1988152 h 2369152"/>
              <a:gd name="connsiteX4-1439" fmla="*/ 1543244 w 2296406"/>
              <a:gd name="connsiteY4-1440" fmla="*/ 2369152 h 2369152"/>
              <a:gd name="connsiteX5-1441" fmla="*/ 1314644 w 2296406"/>
              <a:gd name="connsiteY5-1442" fmla="*/ 2150077 h 2369152"/>
              <a:gd name="connsiteX6-1443" fmla="*/ 1495542 w 2296406"/>
              <a:gd name="connsiteY6-1444" fmla="*/ 1788127 h 2369152"/>
              <a:gd name="connsiteX7-1445" fmla="*/ 909489 w 2296406"/>
              <a:gd name="connsiteY7-1446" fmla="*/ 1225390 h 2369152"/>
              <a:gd name="connsiteX8-1447" fmla="*/ 414951 w 2296406"/>
              <a:gd name="connsiteY8-1448" fmla="*/ 2322212 h 2369152"/>
              <a:gd name="connsiteX9-1449" fmla="*/ 293184 w 2296406"/>
              <a:gd name="connsiteY9-1450" fmla="*/ 2052845 h 2369152"/>
              <a:gd name="connsiteX10-1451" fmla="*/ 520411 w 2296406"/>
              <a:gd name="connsiteY10-1452" fmla="*/ 767428 h 2369152"/>
              <a:gd name="connsiteX11-1453" fmla="*/ 11167 w 2296406"/>
              <a:gd name="connsiteY11-1454" fmla="*/ 5505 h 2369152"/>
              <a:gd name="connsiteX12-1455" fmla="*/ 771719 w 2296406"/>
              <a:gd name="connsiteY12-1456" fmla="*/ 578452 h 2369152"/>
              <a:gd name="connsiteX13-1457" fmla="*/ 2041440 w 2296406"/>
              <a:gd name="connsiteY13-1458" fmla="*/ 514597 h 2369152"/>
              <a:gd name="connsiteX14-1459" fmla="*/ 2296406 w 2296406"/>
              <a:gd name="connsiteY14-1460" fmla="*/ 662729 h 2369152"/>
              <a:gd name="connsiteX15-1461" fmla="*/ 1124906 w 2296406"/>
              <a:gd name="connsiteY15-1462" fmla="*/ 1004182 h 2369152"/>
              <a:gd name="connsiteX16-1463" fmla="*/ 1676517 w 2296406"/>
              <a:gd name="connsiteY16-1464" fmla="*/ 1608523 h 2369152"/>
              <a:gd name="connsiteX17-1465" fmla="*/ 2062012 w 2296406"/>
              <a:gd name="connsiteY17-1466" fmla="*/ 1560974 h 2369152"/>
              <a:gd name="connsiteX0-1467" fmla="*/ 2279640 w 2296406"/>
              <a:gd name="connsiteY0-1468" fmla="*/ 1747818 h 2369152"/>
              <a:gd name="connsiteX1-1469" fmla="*/ 1838519 w 2296406"/>
              <a:gd name="connsiteY1-1470" fmla="*/ 1873852 h 2369152"/>
              <a:gd name="connsiteX2-1471" fmla="*/ 2009969 w 2296406"/>
              <a:gd name="connsiteY2-1472" fmla="*/ 2121502 h 2369152"/>
              <a:gd name="connsiteX3-1473" fmla="*/ 1733744 w 2296406"/>
              <a:gd name="connsiteY3-1474" fmla="*/ 1988152 h 2369152"/>
              <a:gd name="connsiteX4-1475" fmla="*/ 1543244 w 2296406"/>
              <a:gd name="connsiteY4-1476" fmla="*/ 2369152 h 2369152"/>
              <a:gd name="connsiteX5-1477" fmla="*/ 1314644 w 2296406"/>
              <a:gd name="connsiteY5-1478" fmla="*/ 2150077 h 2369152"/>
              <a:gd name="connsiteX6-1479" fmla="*/ 1495542 w 2296406"/>
              <a:gd name="connsiteY6-1480" fmla="*/ 1788127 h 2369152"/>
              <a:gd name="connsiteX7-1481" fmla="*/ 909489 w 2296406"/>
              <a:gd name="connsiteY7-1482" fmla="*/ 1225390 h 2369152"/>
              <a:gd name="connsiteX8-1483" fmla="*/ 414951 w 2296406"/>
              <a:gd name="connsiteY8-1484" fmla="*/ 2322212 h 2369152"/>
              <a:gd name="connsiteX9-1485" fmla="*/ 293184 w 2296406"/>
              <a:gd name="connsiteY9-1486" fmla="*/ 2052845 h 2369152"/>
              <a:gd name="connsiteX10-1487" fmla="*/ 520411 w 2296406"/>
              <a:gd name="connsiteY10-1488" fmla="*/ 767428 h 2369152"/>
              <a:gd name="connsiteX11-1489" fmla="*/ 11167 w 2296406"/>
              <a:gd name="connsiteY11-1490" fmla="*/ 5505 h 2369152"/>
              <a:gd name="connsiteX12-1491" fmla="*/ 771719 w 2296406"/>
              <a:gd name="connsiteY12-1492" fmla="*/ 578452 h 2369152"/>
              <a:gd name="connsiteX13-1493" fmla="*/ 2041440 w 2296406"/>
              <a:gd name="connsiteY13-1494" fmla="*/ 514597 h 2369152"/>
              <a:gd name="connsiteX14-1495" fmla="*/ 2296406 w 2296406"/>
              <a:gd name="connsiteY14-1496" fmla="*/ 662729 h 2369152"/>
              <a:gd name="connsiteX15-1497" fmla="*/ 1124906 w 2296406"/>
              <a:gd name="connsiteY15-1498" fmla="*/ 1004182 h 2369152"/>
              <a:gd name="connsiteX16-1499" fmla="*/ 1676517 w 2296406"/>
              <a:gd name="connsiteY16-1500" fmla="*/ 1608523 h 2369152"/>
              <a:gd name="connsiteX17-1501" fmla="*/ 2094931 w 2296406"/>
              <a:gd name="connsiteY17-1502" fmla="*/ 1557316 h 2369152"/>
              <a:gd name="connsiteX0-1503" fmla="*/ 2279640 w 2296406"/>
              <a:gd name="connsiteY0-1504" fmla="*/ 1747818 h 2369152"/>
              <a:gd name="connsiteX1-1505" fmla="*/ 1838519 w 2296406"/>
              <a:gd name="connsiteY1-1506" fmla="*/ 1873852 h 2369152"/>
              <a:gd name="connsiteX2-1507" fmla="*/ 2009969 w 2296406"/>
              <a:gd name="connsiteY2-1508" fmla="*/ 2121502 h 2369152"/>
              <a:gd name="connsiteX3-1509" fmla="*/ 1733744 w 2296406"/>
              <a:gd name="connsiteY3-1510" fmla="*/ 1988152 h 2369152"/>
              <a:gd name="connsiteX4-1511" fmla="*/ 1543244 w 2296406"/>
              <a:gd name="connsiteY4-1512" fmla="*/ 2369152 h 2369152"/>
              <a:gd name="connsiteX5-1513" fmla="*/ 1391454 w 2296406"/>
              <a:gd name="connsiteY5-1514" fmla="*/ 2150077 h 2369152"/>
              <a:gd name="connsiteX6-1515" fmla="*/ 1495542 w 2296406"/>
              <a:gd name="connsiteY6-1516" fmla="*/ 1788127 h 2369152"/>
              <a:gd name="connsiteX7-1517" fmla="*/ 909489 w 2296406"/>
              <a:gd name="connsiteY7-1518" fmla="*/ 1225390 h 2369152"/>
              <a:gd name="connsiteX8-1519" fmla="*/ 414951 w 2296406"/>
              <a:gd name="connsiteY8-1520" fmla="*/ 2322212 h 2369152"/>
              <a:gd name="connsiteX9-1521" fmla="*/ 293184 w 2296406"/>
              <a:gd name="connsiteY9-1522" fmla="*/ 2052845 h 2369152"/>
              <a:gd name="connsiteX10-1523" fmla="*/ 520411 w 2296406"/>
              <a:gd name="connsiteY10-1524" fmla="*/ 767428 h 2369152"/>
              <a:gd name="connsiteX11-1525" fmla="*/ 11167 w 2296406"/>
              <a:gd name="connsiteY11-1526" fmla="*/ 5505 h 2369152"/>
              <a:gd name="connsiteX12-1527" fmla="*/ 771719 w 2296406"/>
              <a:gd name="connsiteY12-1528" fmla="*/ 578452 h 2369152"/>
              <a:gd name="connsiteX13-1529" fmla="*/ 2041440 w 2296406"/>
              <a:gd name="connsiteY13-1530" fmla="*/ 514597 h 2369152"/>
              <a:gd name="connsiteX14-1531" fmla="*/ 2296406 w 2296406"/>
              <a:gd name="connsiteY14-1532" fmla="*/ 662729 h 2369152"/>
              <a:gd name="connsiteX15-1533" fmla="*/ 1124906 w 2296406"/>
              <a:gd name="connsiteY15-1534" fmla="*/ 1004182 h 2369152"/>
              <a:gd name="connsiteX16-1535" fmla="*/ 1676517 w 2296406"/>
              <a:gd name="connsiteY16-1536" fmla="*/ 1608523 h 2369152"/>
              <a:gd name="connsiteX17-1537" fmla="*/ 2094931 w 2296406"/>
              <a:gd name="connsiteY17-1538" fmla="*/ 1557316 h 2369152"/>
              <a:gd name="connsiteX0-1539" fmla="*/ 2279640 w 2296406"/>
              <a:gd name="connsiteY0-1540" fmla="*/ 1747818 h 2369152"/>
              <a:gd name="connsiteX1-1541" fmla="*/ 1838519 w 2296406"/>
              <a:gd name="connsiteY1-1542" fmla="*/ 1873852 h 2369152"/>
              <a:gd name="connsiteX2-1543" fmla="*/ 2009969 w 2296406"/>
              <a:gd name="connsiteY2-1544" fmla="*/ 2121502 h 2369152"/>
              <a:gd name="connsiteX3-1545" fmla="*/ 1733744 w 2296406"/>
              <a:gd name="connsiteY3-1546" fmla="*/ 1988152 h 2369152"/>
              <a:gd name="connsiteX4-1547" fmla="*/ 1543244 w 2296406"/>
              <a:gd name="connsiteY4-1548" fmla="*/ 2369152 h 2369152"/>
              <a:gd name="connsiteX5-1549" fmla="*/ 1380482 w 2296406"/>
              <a:gd name="connsiteY5-1550" fmla="*/ 2120816 h 2369152"/>
              <a:gd name="connsiteX6-1551" fmla="*/ 1495542 w 2296406"/>
              <a:gd name="connsiteY6-1552" fmla="*/ 1788127 h 2369152"/>
              <a:gd name="connsiteX7-1553" fmla="*/ 909489 w 2296406"/>
              <a:gd name="connsiteY7-1554" fmla="*/ 1225390 h 2369152"/>
              <a:gd name="connsiteX8-1555" fmla="*/ 414951 w 2296406"/>
              <a:gd name="connsiteY8-1556" fmla="*/ 2322212 h 2369152"/>
              <a:gd name="connsiteX9-1557" fmla="*/ 293184 w 2296406"/>
              <a:gd name="connsiteY9-1558" fmla="*/ 2052845 h 2369152"/>
              <a:gd name="connsiteX10-1559" fmla="*/ 520411 w 2296406"/>
              <a:gd name="connsiteY10-1560" fmla="*/ 767428 h 2369152"/>
              <a:gd name="connsiteX11-1561" fmla="*/ 11167 w 2296406"/>
              <a:gd name="connsiteY11-1562" fmla="*/ 5505 h 2369152"/>
              <a:gd name="connsiteX12-1563" fmla="*/ 771719 w 2296406"/>
              <a:gd name="connsiteY12-1564" fmla="*/ 578452 h 2369152"/>
              <a:gd name="connsiteX13-1565" fmla="*/ 2041440 w 2296406"/>
              <a:gd name="connsiteY13-1566" fmla="*/ 514597 h 2369152"/>
              <a:gd name="connsiteX14-1567" fmla="*/ 2296406 w 2296406"/>
              <a:gd name="connsiteY14-1568" fmla="*/ 662729 h 2369152"/>
              <a:gd name="connsiteX15-1569" fmla="*/ 1124906 w 2296406"/>
              <a:gd name="connsiteY15-1570" fmla="*/ 1004182 h 2369152"/>
              <a:gd name="connsiteX16-1571" fmla="*/ 1676517 w 2296406"/>
              <a:gd name="connsiteY16-1572" fmla="*/ 1608523 h 2369152"/>
              <a:gd name="connsiteX17-1573" fmla="*/ 2094931 w 2296406"/>
              <a:gd name="connsiteY17-1574" fmla="*/ 1557316 h 2369152"/>
              <a:gd name="connsiteX0-1575" fmla="*/ 2279640 w 2296406"/>
              <a:gd name="connsiteY0-1576" fmla="*/ 1747818 h 2354521"/>
              <a:gd name="connsiteX1-1577" fmla="*/ 1838519 w 2296406"/>
              <a:gd name="connsiteY1-1578" fmla="*/ 1873852 h 2354521"/>
              <a:gd name="connsiteX2-1579" fmla="*/ 2009969 w 2296406"/>
              <a:gd name="connsiteY2-1580" fmla="*/ 2121502 h 2354521"/>
              <a:gd name="connsiteX3-1581" fmla="*/ 1733744 w 2296406"/>
              <a:gd name="connsiteY3-1582" fmla="*/ 1988152 h 2354521"/>
              <a:gd name="connsiteX4-1583" fmla="*/ 1528613 w 2296406"/>
              <a:gd name="connsiteY4-1584" fmla="*/ 2354521 h 2354521"/>
              <a:gd name="connsiteX5-1585" fmla="*/ 1380482 w 2296406"/>
              <a:gd name="connsiteY5-1586" fmla="*/ 2120816 h 2354521"/>
              <a:gd name="connsiteX6-1587" fmla="*/ 1495542 w 2296406"/>
              <a:gd name="connsiteY6-1588" fmla="*/ 1788127 h 2354521"/>
              <a:gd name="connsiteX7-1589" fmla="*/ 909489 w 2296406"/>
              <a:gd name="connsiteY7-1590" fmla="*/ 1225390 h 2354521"/>
              <a:gd name="connsiteX8-1591" fmla="*/ 414951 w 2296406"/>
              <a:gd name="connsiteY8-1592" fmla="*/ 2322212 h 2354521"/>
              <a:gd name="connsiteX9-1593" fmla="*/ 293184 w 2296406"/>
              <a:gd name="connsiteY9-1594" fmla="*/ 2052845 h 2354521"/>
              <a:gd name="connsiteX10-1595" fmla="*/ 520411 w 2296406"/>
              <a:gd name="connsiteY10-1596" fmla="*/ 767428 h 2354521"/>
              <a:gd name="connsiteX11-1597" fmla="*/ 11167 w 2296406"/>
              <a:gd name="connsiteY11-1598" fmla="*/ 5505 h 2354521"/>
              <a:gd name="connsiteX12-1599" fmla="*/ 771719 w 2296406"/>
              <a:gd name="connsiteY12-1600" fmla="*/ 578452 h 2354521"/>
              <a:gd name="connsiteX13-1601" fmla="*/ 2041440 w 2296406"/>
              <a:gd name="connsiteY13-1602" fmla="*/ 514597 h 2354521"/>
              <a:gd name="connsiteX14-1603" fmla="*/ 2296406 w 2296406"/>
              <a:gd name="connsiteY14-1604" fmla="*/ 662729 h 2354521"/>
              <a:gd name="connsiteX15-1605" fmla="*/ 1124906 w 2296406"/>
              <a:gd name="connsiteY15-1606" fmla="*/ 1004182 h 2354521"/>
              <a:gd name="connsiteX16-1607" fmla="*/ 1676517 w 2296406"/>
              <a:gd name="connsiteY16-1608" fmla="*/ 1608523 h 2354521"/>
              <a:gd name="connsiteX17-1609" fmla="*/ 2094931 w 2296406"/>
              <a:gd name="connsiteY17-1610" fmla="*/ 1557316 h 2354521"/>
              <a:gd name="connsiteX0-1611" fmla="*/ 2279640 w 2296406"/>
              <a:gd name="connsiteY0-1612" fmla="*/ 1747818 h 2354521"/>
              <a:gd name="connsiteX1-1613" fmla="*/ 1838519 w 2296406"/>
              <a:gd name="connsiteY1-1614" fmla="*/ 1873852 h 2354521"/>
              <a:gd name="connsiteX2-1615" fmla="*/ 2009969 w 2296406"/>
              <a:gd name="connsiteY2-1616" fmla="*/ 2121502 h 2354521"/>
              <a:gd name="connsiteX3-1617" fmla="*/ 1682537 w 2296406"/>
              <a:gd name="connsiteY3-1618" fmla="*/ 1962549 h 2354521"/>
              <a:gd name="connsiteX4-1619" fmla="*/ 1528613 w 2296406"/>
              <a:gd name="connsiteY4-1620" fmla="*/ 2354521 h 2354521"/>
              <a:gd name="connsiteX5-1621" fmla="*/ 1380482 w 2296406"/>
              <a:gd name="connsiteY5-1622" fmla="*/ 2120816 h 2354521"/>
              <a:gd name="connsiteX6-1623" fmla="*/ 1495542 w 2296406"/>
              <a:gd name="connsiteY6-1624" fmla="*/ 1788127 h 2354521"/>
              <a:gd name="connsiteX7-1625" fmla="*/ 909489 w 2296406"/>
              <a:gd name="connsiteY7-1626" fmla="*/ 1225390 h 2354521"/>
              <a:gd name="connsiteX8-1627" fmla="*/ 414951 w 2296406"/>
              <a:gd name="connsiteY8-1628" fmla="*/ 2322212 h 2354521"/>
              <a:gd name="connsiteX9-1629" fmla="*/ 293184 w 2296406"/>
              <a:gd name="connsiteY9-1630" fmla="*/ 2052845 h 2354521"/>
              <a:gd name="connsiteX10-1631" fmla="*/ 520411 w 2296406"/>
              <a:gd name="connsiteY10-1632" fmla="*/ 767428 h 2354521"/>
              <a:gd name="connsiteX11-1633" fmla="*/ 11167 w 2296406"/>
              <a:gd name="connsiteY11-1634" fmla="*/ 5505 h 2354521"/>
              <a:gd name="connsiteX12-1635" fmla="*/ 771719 w 2296406"/>
              <a:gd name="connsiteY12-1636" fmla="*/ 578452 h 2354521"/>
              <a:gd name="connsiteX13-1637" fmla="*/ 2041440 w 2296406"/>
              <a:gd name="connsiteY13-1638" fmla="*/ 514597 h 2354521"/>
              <a:gd name="connsiteX14-1639" fmla="*/ 2296406 w 2296406"/>
              <a:gd name="connsiteY14-1640" fmla="*/ 662729 h 2354521"/>
              <a:gd name="connsiteX15-1641" fmla="*/ 1124906 w 2296406"/>
              <a:gd name="connsiteY15-1642" fmla="*/ 1004182 h 2354521"/>
              <a:gd name="connsiteX16-1643" fmla="*/ 1676517 w 2296406"/>
              <a:gd name="connsiteY16-1644" fmla="*/ 1608523 h 2354521"/>
              <a:gd name="connsiteX17-1645" fmla="*/ 2094931 w 2296406"/>
              <a:gd name="connsiteY17-1646" fmla="*/ 1557316 h 2354521"/>
              <a:gd name="connsiteX0-1647" fmla="*/ 2279640 w 2296406"/>
              <a:gd name="connsiteY0-1648" fmla="*/ 1747818 h 2354521"/>
              <a:gd name="connsiteX1-1649" fmla="*/ 1816574 w 2296406"/>
              <a:gd name="connsiteY1-1650" fmla="*/ 1851907 h 2354521"/>
              <a:gd name="connsiteX2-1651" fmla="*/ 2009969 w 2296406"/>
              <a:gd name="connsiteY2-1652" fmla="*/ 2121502 h 2354521"/>
              <a:gd name="connsiteX3-1653" fmla="*/ 1682537 w 2296406"/>
              <a:gd name="connsiteY3-1654" fmla="*/ 1962549 h 2354521"/>
              <a:gd name="connsiteX4-1655" fmla="*/ 1528613 w 2296406"/>
              <a:gd name="connsiteY4-1656" fmla="*/ 2354521 h 2354521"/>
              <a:gd name="connsiteX5-1657" fmla="*/ 1380482 w 2296406"/>
              <a:gd name="connsiteY5-1658" fmla="*/ 2120816 h 2354521"/>
              <a:gd name="connsiteX6-1659" fmla="*/ 1495542 w 2296406"/>
              <a:gd name="connsiteY6-1660" fmla="*/ 1788127 h 2354521"/>
              <a:gd name="connsiteX7-1661" fmla="*/ 909489 w 2296406"/>
              <a:gd name="connsiteY7-1662" fmla="*/ 1225390 h 2354521"/>
              <a:gd name="connsiteX8-1663" fmla="*/ 414951 w 2296406"/>
              <a:gd name="connsiteY8-1664" fmla="*/ 2322212 h 2354521"/>
              <a:gd name="connsiteX9-1665" fmla="*/ 293184 w 2296406"/>
              <a:gd name="connsiteY9-1666" fmla="*/ 2052845 h 2354521"/>
              <a:gd name="connsiteX10-1667" fmla="*/ 520411 w 2296406"/>
              <a:gd name="connsiteY10-1668" fmla="*/ 767428 h 2354521"/>
              <a:gd name="connsiteX11-1669" fmla="*/ 11167 w 2296406"/>
              <a:gd name="connsiteY11-1670" fmla="*/ 5505 h 2354521"/>
              <a:gd name="connsiteX12-1671" fmla="*/ 771719 w 2296406"/>
              <a:gd name="connsiteY12-1672" fmla="*/ 578452 h 2354521"/>
              <a:gd name="connsiteX13-1673" fmla="*/ 2041440 w 2296406"/>
              <a:gd name="connsiteY13-1674" fmla="*/ 514597 h 2354521"/>
              <a:gd name="connsiteX14-1675" fmla="*/ 2296406 w 2296406"/>
              <a:gd name="connsiteY14-1676" fmla="*/ 662729 h 2354521"/>
              <a:gd name="connsiteX15-1677" fmla="*/ 1124906 w 2296406"/>
              <a:gd name="connsiteY15-1678" fmla="*/ 1004182 h 2354521"/>
              <a:gd name="connsiteX16-1679" fmla="*/ 1676517 w 2296406"/>
              <a:gd name="connsiteY16-1680" fmla="*/ 1608523 h 2354521"/>
              <a:gd name="connsiteX17-1681" fmla="*/ 2094931 w 2296406"/>
              <a:gd name="connsiteY17-1682" fmla="*/ 1557316 h 2354521"/>
              <a:gd name="connsiteX0-1683" fmla="*/ 2279640 w 2296406"/>
              <a:gd name="connsiteY0-1684" fmla="*/ 1747818 h 2354521"/>
              <a:gd name="connsiteX1-1685" fmla="*/ 1816574 w 2296406"/>
              <a:gd name="connsiteY1-1686" fmla="*/ 1851907 h 2354521"/>
              <a:gd name="connsiteX2-1687" fmla="*/ 1991681 w 2296406"/>
              <a:gd name="connsiteY2-1688" fmla="*/ 2136133 h 2354521"/>
              <a:gd name="connsiteX3-1689" fmla="*/ 1682537 w 2296406"/>
              <a:gd name="connsiteY3-1690" fmla="*/ 1962549 h 2354521"/>
              <a:gd name="connsiteX4-1691" fmla="*/ 1528613 w 2296406"/>
              <a:gd name="connsiteY4-1692" fmla="*/ 2354521 h 2354521"/>
              <a:gd name="connsiteX5-1693" fmla="*/ 1380482 w 2296406"/>
              <a:gd name="connsiteY5-1694" fmla="*/ 2120816 h 2354521"/>
              <a:gd name="connsiteX6-1695" fmla="*/ 1495542 w 2296406"/>
              <a:gd name="connsiteY6-1696" fmla="*/ 1788127 h 2354521"/>
              <a:gd name="connsiteX7-1697" fmla="*/ 909489 w 2296406"/>
              <a:gd name="connsiteY7-1698" fmla="*/ 1225390 h 2354521"/>
              <a:gd name="connsiteX8-1699" fmla="*/ 414951 w 2296406"/>
              <a:gd name="connsiteY8-1700" fmla="*/ 2322212 h 2354521"/>
              <a:gd name="connsiteX9-1701" fmla="*/ 293184 w 2296406"/>
              <a:gd name="connsiteY9-1702" fmla="*/ 2052845 h 2354521"/>
              <a:gd name="connsiteX10-1703" fmla="*/ 520411 w 2296406"/>
              <a:gd name="connsiteY10-1704" fmla="*/ 767428 h 2354521"/>
              <a:gd name="connsiteX11-1705" fmla="*/ 11167 w 2296406"/>
              <a:gd name="connsiteY11-1706" fmla="*/ 5505 h 2354521"/>
              <a:gd name="connsiteX12-1707" fmla="*/ 771719 w 2296406"/>
              <a:gd name="connsiteY12-1708" fmla="*/ 578452 h 2354521"/>
              <a:gd name="connsiteX13-1709" fmla="*/ 2041440 w 2296406"/>
              <a:gd name="connsiteY13-1710" fmla="*/ 514597 h 2354521"/>
              <a:gd name="connsiteX14-1711" fmla="*/ 2296406 w 2296406"/>
              <a:gd name="connsiteY14-1712" fmla="*/ 662729 h 2354521"/>
              <a:gd name="connsiteX15-1713" fmla="*/ 1124906 w 2296406"/>
              <a:gd name="connsiteY15-1714" fmla="*/ 1004182 h 2354521"/>
              <a:gd name="connsiteX16-1715" fmla="*/ 1676517 w 2296406"/>
              <a:gd name="connsiteY16-1716" fmla="*/ 1608523 h 2354521"/>
              <a:gd name="connsiteX17-1717" fmla="*/ 2094931 w 2296406"/>
              <a:gd name="connsiteY17-1718" fmla="*/ 1557316 h 2354521"/>
              <a:gd name="connsiteX0-1719" fmla="*/ 2279640 w 2296406"/>
              <a:gd name="connsiteY0-1720" fmla="*/ 1747818 h 2354521"/>
              <a:gd name="connsiteX1-1721" fmla="*/ 1816574 w 2296406"/>
              <a:gd name="connsiteY1-1722" fmla="*/ 1851907 h 2354521"/>
              <a:gd name="connsiteX2-1723" fmla="*/ 2042887 w 2296406"/>
              <a:gd name="connsiteY2-1724" fmla="*/ 2194655 h 2354521"/>
              <a:gd name="connsiteX3-1725" fmla="*/ 1682537 w 2296406"/>
              <a:gd name="connsiteY3-1726" fmla="*/ 1962549 h 2354521"/>
              <a:gd name="connsiteX4-1727" fmla="*/ 1528613 w 2296406"/>
              <a:gd name="connsiteY4-1728" fmla="*/ 2354521 h 2354521"/>
              <a:gd name="connsiteX5-1729" fmla="*/ 1380482 w 2296406"/>
              <a:gd name="connsiteY5-1730" fmla="*/ 2120816 h 2354521"/>
              <a:gd name="connsiteX6-1731" fmla="*/ 1495542 w 2296406"/>
              <a:gd name="connsiteY6-1732" fmla="*/ 1788127 h 2354521"/>
              <a:gd name="connsiteX7-1733" fmla="*/ 909489 w 2296406"/>
              <a:gd name="connsiteY7-1734" fmla="*/ 1225390 h 2354521"/>
              <a:gd name="connsiteX8-1735" fmla="*/ 414951 w 2296406"/>
              <a:gd name="connsiteY8-1736" fmla="*/ 2322212 h 2354521"/>
              <a:gd name="connsiteX9-1737" fmla="*/ 293184 w 2296406"/>
              <a:gd name="connsiteY9-1738" fmla="*/ 2052845 h 2354521"/>
              <a:gd name="connsiteX10-1739" fmla="*/ 520411 w 2296406"/>
              <a:gd name="connsiteY10-1740" fmla="*/ 767428 h 2354521"/>
              <a:gd name="connsiteX11-1741" fmla="*/ 11167 w 2296406"/>
              <a:gd name="connsiteY11-1742" fmla="*/ 5505 h 2354521"/>
              <a:gd name="connsiteX12-1743" fmla="*/ 771719 w 2296406"/>
              <a:gd name="connsiteY12-1744" fmla="*/ 578452 h 2354521"/>
              <a:gd name="connsiteX13-1745" fmla="*/ 2041440 w 2296406"/>
              <a:gd name="connsiteY13-1746" fmla="*/ 514597 h 2354521"/>
              <a:gd name="connsiteX14-1747" fmla="*/ 2296406 w 2296406"/>
              <a:gd name="connsiteY14-1748" fmla="*/ 662729 h 2354521"/>
              <a:gd name="connsiteX15-1749" fmla="*/ 1124906 w 2296406"/>
              <a:gd name="connsiteY15-1750" fmla="*/ 1004182 h 2354521"/>
              <a:gd name="connsiteX16-1751" fmla="*/ 1676517 w 2296406"/>
              <a:gd name="connsiteY16-1752" fmla="*/ 1608523 h 2354521"/>
              <a:gd name="connsiteX17-1753" fmla="*/ 2094931 w 2296406"/>
              <a:gd name="connsiteY17-1754" fmla="*/ 1557316 h 2354521"/>
              <a:gd name="connsiteX0-1755" fmla="*/ 2279640 w 2296406"/>
              <a:gd name="connsiteY0-1756" fmla="*/ 1747818 h 2354521"/>
              <a:gd name="connsiteX1-1757" fmla="*/ 1816574 w 2296406"/>
              <a:gd name="connsiteY1-1758" fmla="*/ 1851907 h 2354521"/>
              <a:gd name="connsiteX2-1759" fmla="*/ 1955104 w 2296406"/>
              <a:gd name="connsiteY2-1760" fmla="*/ 2095900 h 2354521"/>
              <a:gd name="connsiteX3-1761" fmla="*/ 1682537 w 2296406"/>
              <a:gd name="connsiteY3-1762" fmla="*/ 1962549 h 2354521"/>
              <a:gd name="connsiteX4-1763" fmla="*/ 1528613 w 2296406"/>
              <a:gd name="connsiteY4-1764" fmla="*/ 2354521 h 2354521"/>
              <a:gd name="connsiteX5-1765" fmla="*/ 1380482 w 2296406"/>
              <a:gd name="connsiteY5-1766" fmla="*/ 2120816 h 2354521"/>
              <a:gd name="connsiteX6-1767" fmla="*/ 1495542 w 2296406"/>
              <a:gd name="connsiteY6-1768" fmla="*/ 1788127 h 2354521"/>
              <a:gd name="connsiteX7-1769" fmla="*/ 909489 w 2296406"/>
              <a:gd name="connsiteY7-1770" fmla="*/ 1225390 h 2354521"/>
              <a:gd name="connsiteX8-1771" fmla="*/ 414951 w 2296406"/>
              <a:gd name="connsiteY8-1772" fmla="*/ 2322212 h 2354521"/>
              <a:gd name="connsiteX9-1773" fmla="*/ 293184 w 2296406"/>
              <a:gd name="connsiteY9-1774" fmla="*/ 2052845 h 2354521"/>
              <a:gd name="connsiteX10-1775" fmla="*/ 520411 w 2296406"/>
              <a:gd name="connsiteY10-1776" fmla="*/ 767428 h 2354521"/>
              <a:gd name="connsiteX11-1777" fmla="*/ 11167 w 2296406"/>
              <a:gd name="connsiteY11-1778" fmla="*/ 5505 h 2354521"/>
              <a:gd name="connsiteX12-1779" fmla="*/ 771719 w 2296406"/>
              <a:gd name="connsiteY12-1780" fmla="*/ 578452 h 2354521"/>
              <a:gd name="connsiteX13-1781" fmla="*/ 2041440 w 2296406"/>
              <a:gd name="connsiteY13-1782" fmla="*/ 514597 h 2354521"/>
              <a:gd name="connsiteX14-1783" fmla="*/ 2296406 w 2296406"/>
              <a:gd name="connsiteY14-1784" fmla="*/ 662729 h 2354521"/>
              <a:gd name="connsiteX15-1785" fmla="*/ 1124906 w 2296406"/>
              <a:gd name="connsiteY15-1786" fmla="*/ 1004182 h 2354521"/>
              <a:gd name="connsiteX16-1787" fmla="*/ 1676517 w 2296406"/>
              <a:gd name="connsiteY16-1788" fmla="*/ 1608523 h 2354521"/>
              <a:gd name="connsiteX17-1789" fmla="*/ 2094931 w 2296406"/>
              <a:gd name="connsiteY17-1790" fmla="*/ 1557316 h 2354521"/>
              <a:gd name="connsiteX0-1791" fmla="*/ 2279640 w 2296406"/>
              <a:gd name="connsiteY0-1792" fmla="*/ 1747818 h 2354521"/>
              <a:gd name="connsiteX1-1793" fmla="*/ 1816574 w 2296406"/>
              <a:gd name="connsiteY1-1794" fmla="*/ 1851907 h 2354521"/>
              <a:gd name="connsiteX2-1795" fmla="*/ 1955104 w 2296406"/>
              <a:gd name="connsiteY2-1796" fmla="*/ 2095900 h 2354521"/>
              <a:gd name="connsiteX3-1797" fmla="*/ 1682537 w 2296406"/>
              <a:gd name="connsiteY3-1798" fmla="*/ 1962549 h 2354521"/>
              <a:gd name="connsiteX4-1799" fmla="*/ 1528613 w 2296406"/>
              <a:gd name="connsiteY4-1800" fmla="*/ 2354521 h 2354521"/>
              <a:gd name="connsiteX5-1801" fmla="*/ 1380482 w 2296406"/>
              <a:gd name="connsiteY5-1802" fmla="*/ 2120816 h 2354521"/>
              <a:gd name="connsiteX6-1803" fmla="*/ 1495542 w 2296406"/>
              <a:gd name="connsiteY6-1804" fmla="*/ 1788127 h 2354521"/>
              <a:gd name="connsiteX7-1805" fmla="*/ 909489 w 2296406"/>
              <a:gd name="connsiteY7-1806" fmla="*/ 1225390 h 2354521"/>
              <a:gd name="connsiteX8-1807" fmla="*/ 414951 w 2296406"/>
              <a:gd name="connsiteY8-1808" fmla="*/ 2322212 h 2354521"/>
              <a:gd name="connsiteX9-1809" fmla="*/ 293184 w 2296406"/>
              <a:gd name="connsiteY9-1810" fmla="*/ 2052845 h 2354521"/>
              <a:gd name="connsiteX10-1811" fmla="*/ 520411 w 2296406"/>
              <a:gd name="connsiteY10-1812" fmla="*/ 767428 h 2354521"/>
              <a:gd name="connsiteX11-1813" fmla="*/ 11167 w 2296406"/>
              <a:gd name="connsiteY11-1814" fmla="*/ 5505 h 2354521"/>
              <a:gd name="connsiteX12-1815" fmla="*/ 771719 w 2296406"/>
              <a:gd name="connsiteY12-1816" fmla="*/ 578452 h 2354521"/>
              <a:gd name="connsiteX13-1817" fmla="*/ 2041440 w 2296406"/>
              <a:gd name="connsiteY13-1818" fmla="*/ 514597 h 2354521"/>
              <a:gd name="connsiteX14-1819" fmla="*/ 2296406 w 2296406"/>
              <a:gd name="connsiteY14-1820" fmla="*/ 662729 h 2354521"/>
              <a:gd name="connsiteX15-1821" fmla="*/ 1124906 w 2296406"/>
              <a:gd name="connsiteY15-1822" fmla="*/ 1004182 h 2354521"/>
              <a:gd name="connsiteX16-1823" fmla="*/ 1676517 w 2296406"/>
              <a:gd name="connsiteY16-1824" fmla="*/ 1608523 h 2354521"/>
              <a:gd name="connsiteX17-1825" fmla="*/ 2094931 w 2296406"/>
              <a:gd name="connsiteY17-1826" fmla="*/ 1557316 h 2354521"/>
              <a:gd name="connsiteX0-1827" fmla="*/ 2279640 w 2296406"/>
              <a:gd name="connsiteY0-1828" fmla="*/ 1747818 h 2354521"/>
              <a:gd name="connsiteX1-1829" fmla="*/ 1816574 w 2296406"/>
              <a:gd name="connsiteY1-1830" fmla="*/ 1851907 h 2354521"/>
              <a:gd name="connsiteX2-1831" fmla="*/ 1955104 w 2296406"/>
              <a:gd name="connsiteY2-1832" fmla="*/ 2095900 h 2354521"/>
              <a:gd name="connsiteX3-1833" fmla="*/ 1682537 w 2296406"/>
              <a:gd name="connsiteY3-1834" fmla="*/ 1962549 h 2354521"/>
              <a:gd name="connsiteX4-1835" fmla="*/ 1528613 w 2296406"/>
              <a:gd name="connsiteY4-1836" fmla="*/ 2354521 h 2354521"/>
              <a:gd name="connsiteX5-1837" fmla="*/ 1380482 w 2296406"/>
              <a:gd name="connsiteY5-1838" fmla="*/ 2120816 h 2354521"/>
              <a:gd name="connsiteX6-1839" fmla="*/ 1495542 w 2296406"/>
              <a:gd name="connsiteY6-1840" fmla="*/ 1788127 h 2354521"/>
              <a:gd name="connsiteX7-1841" fmla="*/ 909489 w 2296406"/>
              <a:gd name="connsiteY7-1842" fmla="*/ 1225390 h 2354521"/>
              <a:gd name="connsiteX8-1843" fmla="*/ 414951 w 2296406"/>
              <a:gd name="connsiteY8-1844" fmla="*/ 2322212 h 2354521"/>
              <a:gd name="connsiteX9-1845" fmla="*/ 293184 w 2296406"/>
              <a:gd name="connsiteY9-1846" fmla="*/ 2052845 h 2354521"/>
              <a:gd name="connsiteX10-1847" fmla="*/ 520411 w 2296406"/>
              <a:gd name="connsiteY10-1848" fmla="*/ 767428 h 2354521"/>
              <a:gd name="connsiteX11-1849" fmla="*/ 11167 w 2296406"/>
              <a:gd name="connsiteY11-1850" fmla="*/ 5505 h 2354521"/>
              <a:gd name="connsiteX12-1851" fmla="*/ 771719 w 2296406"/>
              <a:gd name="connsiteY12-1852" fmla="*/ 578452 h 2354521"/>
              <a:gd name="connsiteX13-1853" fmla="*/ 2041440 w 2296406"/>
              <a:gd name="connsiteY13-1854" fmla="*/ 514597 h 2354521"/>
              <a:gd name="connsiteX14-1855" fmla="*/ 2296406 w 2296406"/>
              <a:gd name="connsiteY14-1856" fmla="*/ 662729 h 2354521"/>
              <a:gd name="connsiteX15-1857" fmla="*/ 1124906 w 2296406"/>
              <a:gd name="connsiteY15-1858" fmla="*/ 1004182 h 2354521"/>
              <a:gd name="connsiteX16-1859" fmla="*/ 1676517 w 2296406"/>
              <a:gd name="connsiteY16-1860" fmla="*/ 1608523 h 2354521"/>
              <a:gd name="connsiteX17-1861" fmla="*/ 2094931 w 2296406"/>
              <a:gd name="connsiteY17-1862" fmla="*/ 1557316 h 2354521"/>
              <a:gd name="connsiteX0-1863" fmla="*/ 2279640 w 2296406"/>
              <a:gd name="connsiteY0-1864" fmla="*/ 1747818 h 2354521"/>
              <a:gd name="connsiteX1-1865" fmla="*/ 1823889 w 2296406"/>
              <a:gd name="connsiteY1-1866" fmla="*/ 1837277 h 2354521"/>
              <a:gd name="connsiteX2-1867" fmla="*/ 1955104 w 2296406"/>
              <a:gd name="connsiteY2-1868" fmla="*/ 2095900 h 2354521"/>
              <a:gd name="connsiteX3-1869" fmla="*/ 1682537 w 2296406"/>
              <a:gd name="connsiteY3-1870" fmla="*/ 1962549 h 2354521"/>
              <a:gd name="connsiteX4-1871" fmla="*/ 1528613 w 2296406"/>
              <a:gd name="connsiteY4-1872" fmla="*/ 2354521 h 2354521"/>
              <a:gd name="connsiteX5-1873" fmla="*/ 1380482 w 2296406"/>
              <a:gd name="connsiteY5-1874" fmla="*/ 2120816 h 2354521"/>
              <a:gd name="connsiteX6-1875" fmla="*/ 1495542 w 2296406"/>
              <a:gd name="connsiteY6-1876" fmla="*/ 1788127 h 2354521"/>
              <a:gd name="connsiteX7-1877" fmla="*/ 909489 w 2296406"/>
              <a:gd name="connsiteY7-1878" fmla="*/ 1225390 h 2354521"/>
              <a:gd name="connsiteX8-1879" fmla="*/ 414951 w 2296406"/>
              <a:gd name="connsiteY8-1880" fmla="*/ 2322212 h 2354521"/>
              <a:gd name="connsiteX9-1881" fmla="*/ 293184 w 2296406"/>
              <a:gd name="connsiteY9-1882" fmla="*/ 2052845 h 2354521"/>
              <a:gd name="connsiteX10-1883" fmla="*/ 520411 w 2296406"/>
              <a:gd name="connsiteY10-1884" fmla="*/ 767428 h 2354521"/>
              <a:gd name="connsiteX11-1885" fmla="*/ 11167 w 2296406"/>
              <a:gd name="connsiteY11-1886" fmla="*/ 5505 h 2354521"/>
              <a:gd name="connsiteX12-1887" fmla="*/ 771719 w 2296406"/>
              <a:gd name="connsiteY12-1888" fmla="*/ 578452 h 2354521"/>
              <a:gd name="connsiteX13-1889" fmla="*/ 2041440 w 2296406"/>
              <a:gd name="connsiteY13-1890" fmla="*/ 514597 h 2354521"/>
              <a:gd name="connsiteX14-1891" fmla="*/ 2296406 w 2296406"/>
              <a:gd name="connsiteY14-1892" fmla="*/ 662729 h 2354521"/>
              <a:gd name="connsiteX15-1893" fmla="*/ 1124906 w 2296406"/>
              <a:gd name="connsiteY15-1894" fmla="*/ 1004182 h 2354521"/>
              <a:gd name="connsiteX16-1895" fmla="*/ 1676517 w 2296406"/>
              <a:gd name="connsiteY16-1896" fmla="*/ 1608523 h 2354521"/>
              <a:gd name="connsiteX17-1897" fmla="*/ 2094931 w 2296406"/>
              <a:gd name="connsiteY17-1898" fmla="*/ 1557316 h 2354521"/>
              <a:gd name="connsiteX0-1899" fmla="*/ 2279640 w 2296406"/>
              <a:gd name="connsiteY0-1900" fmla="*/ 1747818 h 2354521"/>
              <a:gd name="connsiteX1-1901" fmla="*/ 1827546 w 2296406"/>
              <a:gd name="connsiteY1-1902" fmla="*/ 1826304 h 2354521"/>
              <a:gd name="connsiteX2-1903" fmla="*/ 1955104 w 2296406"/>
              <a:gd name="connsiteY2-1904" fmla="*/ 2095900 h 2354521"/>
              <a:gd name="connsiteX3-1905" fmla="*/ 1682537 w 2296406"/>
              <a:gd name="connsiteY3-1906" fmla="*/ 1962549 h 2354521"/>
              <a:gd name="connsiteX4-1907" fmla="*/ 1528613 w 2296406"/>
              <a:gd name="connsiteY4-1908" fmla="*/ 2354521 h 2354521"/>
              <a:gd name="connsiteX5-1909" fmla="*/ 1380482 w 2296406"/>
              <a:gd name="connsiteY5-1910" fmla="*/ 2120816 h 2354521"/>
              <a:gd name="connsiteX6-1911" fmla="*/ 1495542 w 2296406"/>
              <a:gd name="connsiteY6-1912" fmla="*/ 1788127 h 2354521"/>
              <a:gd name="connsiteX7-1913" fmla="*/ 909489 w 2296406"/>
              <a:gd name="connsiteY7-1914" fmla="*/ 1225390 h 2354521"/>
              <a:gd name="connsiteX8-1915" fmla="*/ 414951 w 2296406"/>
              <a:gd name="connsiteY8-1916" fmla="*/ 2322212 h 2354521"/>
              <a:gd name="connsiteX9-1917" fmla="*/ 293184 w 2296406"/>
              <a:gd name="connsiteY9-1918" fmla="*/ 2052845 h 2354521"/>
              <a:gd name="connsiteX10-1919" fmla="*/ 520411 w 2296406"/>
              <a:gd name="connsiteY10-1920" fmla="*/ 767428 h 2354521"/>
              <a:gd name="connsiteX11-1921" fmla="*/ 11167 w 2296406"/>
              <a:gd name="connsiteY11-1922" fmla="*/ 5505 h 2354521"/>
              <a:gd name="connsiteX12-1923" fmla="*/ 771719 w 2296406"/>
              <a:gd name="connsiteY12-1924" fmla="*/ 578452 h 2354521"/>
              <a:gd name="connsiteX13-1925" fmla="*/ 2041440 w 2296406"/>
              <a:gd name="connsiteY13-1926" fmla="*/ 514597 h 2354521"/>
              <a:gd name="connsiteX14-1927" fmla="*/ 2296406 w 2296406"/>
              <a:gd name="connsiteY14-1928" fmla="*/ 662729 h 2354521"/>
              <a:gd name="connsiteX15-1929" fmla="*/ 1124906 w 2296406"/>
              <a:gd name="connsiteY15-1930" fmla="*/ 1004182 h 2354521"/>
              <a:gd name="connsiteX16-1931" fmla="*/ 1676517 w 2296406"/>
              <a:gd name="connsiteY16-1932" fmla="*/ 1608523 h 2354521"/>
              <a:gd name="connsiteX17-1933" fmla="*/ 2094931 w 2296406"/>
              <a:gd name="connsiteY17-1934" fmla="*/ 1557316 h 23545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/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/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/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/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/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4597372" y="277826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4800" dirty="0">
                <a:solidFill>
                  <a:srgbClr val="597C8F"/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597372" y="356555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Opportunities are always reserved for those who are prepared.</a:t>
            </a:r>
          </a:p>
        </p:txBody>
      </p:sp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01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978340" y="1946366"/>
            <a:ext cx="7576457" cy="3500845"/>
          </a:xfrm>
          <a:prstGeom prst="rect">
            <a:avLst/>
          </a:prstGeom>
          <a:noFill/>
          <a:ln>
            <a:noFill/>
          </a:ln>
          <a:effectLst>
            <a:outerShdw blurRad="381000" dist="444500" dir="5400000" sx="90000" sy="90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421" y="1900286"/>
            <a:ext cx="2321364" cy="34825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1" name="矩形 20"/>
          <p:cNvSpPr/>
          <p:nvPr/>
        </p:nvSpPr>
        <p:spPr>
          <a:xfrm>
            <a:off x="3368845" y="1909012"/>
            <a:ext cx="8101261" cy="3481136"/>
          </a:xfrm>
          <a:prstGeom prst="rect">
            <a:avLst/>
          </a:prstGeom>
          <a:solidFill>
            <a:srgbClr val="59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4027587" y="2346879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4027587" y="3411502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: 圆角 23"/>
          <p:cNvSpPr/>
          <p:nvPr/>
        </p:nvSpPr>
        <p:spPr>
          <a:xfrm>
            <a:off x="4027587" y="4476125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79061" y="2192264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79061" y="3256887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079061" y="4321510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28" name="等腰三角形 2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Freeform 5"/>
          <p:cNvSpPr/>
          <p:nvPr/>
        </p:nvSpPr>
        <p:spPr bwMode="auto">
          <a:xfrm>
            <a:off x="4697609" y="2270393"/>
            <a:ext cx="2953217" cy="3432890"/>
          </a:xfrm>
          <a:custGeom>
            <a:avLst/>
            <a:gdLst>
              <a:gd name="T0" fmla="*/ 553107085 w 5977"/>
              <a:gd name="T1" fmla="*/ 70285550 h 6949"/>
              <a:gd name="T2" fmla="*/ 487233550 w 5977"/>
              <a:gd name="T3" fmla="*/ 359685891 h 6949"/>
              <a:gd name="T4" fmla="*/ 350301198 w 5977"/>
              <a:gd name="T5" fmla="*/ 115798432 h 6949"/>
              <a:gd name="T6" fmla="*/ 336665723 w 5977"/>
              <a:gd name="T7" fmla="*/ 128664779 h 6949"/>
              <a:gd name="T8" fmla="*/ 487425501 w 5977"/>
              <a:gd name="T9" fmla="*/ 487966836 h 6949"/>
              <a:gd name="T10" fmla="*/ 426737689 w 5977"/>
              <a:gd name="T11" fmla="*/ 535784040 h 6949"/>
              <a:gd name="T12" fmla="*/ 102747252 w 5977"/>
              <a:gd name="T13" fmla="*/ 361990214 h 6949"/>
              <a:gd name="T14" fmla="*/ 72211396 w 5977"/>
              <a:gd name="T15" fmla="*/ 375625106 h 6949"/>
              <a:gd name="T16" fmla="*/ 300559805 w 5977"/>
              <a:gd name="T17" fmla="*/ 476252431 h 6949"/>
              <a:gd name="T18" fmla="*/ 458810023 w 5977"/>
              <a:gd name="T19" fmla="*/ 679236091 h 6949"/>
              <a:gd name="T20" fmla="*/ 410029258 w 5977"/>
              <a:gd name="T21" fmla="*/ 814238084 h 6949"/>
              <a:gd name="T22" fmla="*/ 2304717 w 5977"/>
              <a:gd name="T23" fmla="*/ 744144451 h 6949"/>
              <a:gd name="T24" fmla="*/ 0 w 5977"/>
              <a:gd name="T25" fmla="*/ 778519119 h 6949"/>
              <a:gd name="T26" fmla="*/ 419439638 w 5977"/>
              <a:gd name="T27" fmla="*/ 879530717 h 6949"/>
              <a:gd name="T28" fmla="*/ 430770396 w 5977"/>
              <a:gd name="T29" fmla="*/ 1158560951 h 6949"/>
              <a:gd name="T30" fmla="*/ 300559805 w 5977"/>
              <a:gd name="T31" fmla="*/ 1274167466 h 6949"/>
              <a:gd name="T32" fmla="*/ 174382360 w 5977"/>
              <a:gd name="T33" fmla="*/ 1298364383 h 6949"/>
              <a:gd name="T34" fmla="*/ 763979262 w 5977"/>
              <a:gd name="T35" fmla="*/ 1322752778 h 6949"/>
              <a:gd name="T36" fmla="*/ 853474940 w 5977"/>
              <a:gd name="T37" fmla="*/ 1303164944 h 6949"/>
              <a:gd name="T38" fmla="*/ 766283979 w 5977"/>
              <a:gd name="T39" fmla="*/ 1282233251 h 6949"/>
              <a:gd name="T40" fmla="*/ 599391621 w 5977"/>
              <a:gd name="T41" fmla="*/ 1171043463 h 6949"/>
              <a:gd name="T42" fmla="*/ 595934326 w 5977"/>
              <a:gd name="T43" fmla="*/ 916593980 h 6949"/>
              <a:gd name="T44" fmla="*/ 886123563 w 5977"/>
              <a:gd name="T45" fmla="*/ 798298870 h 6949"/>
              <a:gd name="T46" fmla="*/ 1147889272 w 5977"/>
              <a:gd name="T47" fmla="*/ 773910474 h 6949"/>
              <a:gd name="T48" fmla="*/ 1146544744 w 5977"/>
              <a:gd name="T49" fmla="*/ 735310997 h 6949"/>
              <a:gd name="T50" fmla="*/ 1096611840 w 5977"/>
              <a:gd name="T51" fmla="*/ 748561178 h 6949"/>
              <a:gd name="T52" fmla="*/ 589788853 w 5977"/>
              <a:gd name="T53" fmla="*/ 814814274 h 6949"/>
              <a:gd name="T54" fmla="*/ 635305150 w 5977"/>
              <a:gd name="T55" fmla="*/ 568238220 h 6949"/>
              <a:gd name="T56" fmla="*/ 1048982776 w 5977"/>
              <a:gd name="T57" fmla="*/ 422866120 h 6949"/>
              <a:gd name="T58" fmla="*/ 1035347301 w 5977"/>
              <a:gd name="T59" fmla="*/ 406926906 h 6949"/>
              <a:gd name="T60" fmla="*/ 734403157 w 5977"/>
              <a:gd name="T61" fmla="*/ 474524299 h 6949"/>
              <a:gd name="T62" fmla="*/ 560020797 w 5977"/>
              <a:gd name="T63" fmla="*/ 545386039 h 6949"/>
              <a:gd name="T64" fmla="*/ 592093570 w 5977"/>
              <a:gd name="T65" fmla="*/ 456472680 h 6949"/>
              <a:gd name="T66" fmla="*/ 779535115 w 5977"/>
              <a:gd name="T67" fmla="*/ 194533602 h 6949"/>
              <a:gd name="T68" fmla="*/ 656430626 w 5977"/>
              <a:gd name="T69" fmla="*/ 351812462 h 6949"/>
              <a:gd name="T70" fmla="*/ 538895321 w 5977"/>
              <a:gd name="T71" fmla="*/ 408463120 h 6949"/>
              <a:gd name="T72" fmla="*/ 572120233 w 5977"/>
              <a:gd name="T73" fmla="*/ 103700193 h 6949"/>
              <a:gd name="T74" fmla="*/ 563093753 w 5977"/>
              <a:gd name="T75" fmla="*/ 191917 h 6949"/>
              <a:gd name="T76" fmla="*/ 534862176 w 5977"/>
              <a:gd name="T77" fmla="*/ 0 h 694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5977" h="6949">
                <a:moveTo>
                  <a:pt x="2785" y="0"/>
                </a:moveTo>
                <a:cubicBezTo>
                  <a:pt x="2841" y="42"/>
                  <a:pt x="2858" y="134"/>
                  <a:pt x="2880" y="366"/>
                </a:cubicBezTo>
                <a:cubicBezTo>
                  <a:pt x="2910" y="674"/>
                  <a:pt x="2891" y="857"/>
                  <a:pt x="2760" y="1513"/>
                </a:cubicBezTo>
                <a:cubicBezTo>
                  <a:pt x="2638" y="2133"/>
                  <a:pt x="2639" y="2130"/>
                  <a:pt x="2537" y="1873"/>
                </a:cubicBezTo>
                <a:cubicBezTo>
                  <a:pt x="2413" y="1562"/>
                  <a:pt x="2149" y="1060"/>
                  <a:pt x="1997" y="847"/>
                </a:cubicBezTo>
                <a:cubicBezTo>
                  <a:pt x="1912" y="730"/>
                  <a:pt x="1834" y="619"/>
                  <a:pt x="1824" y="603"/>
                </a:cubicBezTo>
                <a:cubicBezTo>
                  <a:pt x="1821" y="599"/>
                  <a:pt x="1822" y="588"/>
                  <a:pt x="1825" y="573"/>
                </a:cubicBezTo>
                <a:cubicBezTo>
                  <a:pt x="1802" y="607"/>
                  <a:pt x="1779" y="639"/>
                  <a:pt x="1753" y="670"/>
                </a:cubicBezTo>
                <a:cubicBezTo>
                  <a:pt x="1818" y="723"/>
                  <a:pt x="2054" y="1118"/>
                  <a:pt x="2190" y="1400"/>
                </a:cubicBezTo>
                <a:cubicBezTo>
                  <a:pt x="2346" y="1724"/>
                  <a:pt x="2539" y="2359"/>
                  <a:pt x="2538" y="2541"/>
                </a:cubicBezTo>
                <a:cubicBezTo>
                  <a:pt x="2537" y="2685"/>
                  <a:pt x="2494" y="2855"/>
                  <a:pt x="2446" y="2903"/>
                </a:cubicBezTo>
                <a:cubicBezTo>
                  <a:pt x="2409" y="2940"/>
                  <a:pt x="2382" y="2926"/>
                  <a:pt x="2222" y="2790"/>
                </a:cubicBezTo>
                <a:cubicBezTo>
                  <a:pt x="1978" y="2584"/>
                  <a:pt x="1756" y="2436"/>
                  <a:pt x="1436" y="2266"/>
                </a:cubicBezTo>
                <a:cubicBezTo>
                  <a:pt x="1187" y="2133"/>
                  <a:pt x="694" y="1925"/>
                  <a:pt x="535" y="1885"/>
                </a:cubicBezTo>
                <a:cubicBezTo>
                  <a:pt x="470" y="1868"/>
                  <a:pt x="435" y="1856"/>
                  <a:pt x="420" y="1823"/>
                </a:cubicBezTo>
                <a:cubicBezTo>
                  <a:pt x="408" y="1868"/>
                  <a:pt x="393" y="1913"/>
                  <a:pt x="376" y="1956"/>
                </a:cubicBezTo>
                <a:cubicBezTo>
                  <a:pt x="383" y="1953"/>
                  <a:pt x="389" y="1951"/>
                  <a:pt x="395" y="1951"/>
                </a:cubicBezTo>
                <a:cubicBezTo>
                  <a:pt x="549" y="1951"/>
                  <a:pt x="1204" y="2247"/>
                  <a:pt x="1565" y="2480"/>
                </a:cubicBezTo>
                <a:cubicBezTo>
                  <a:pt x="1801" y="2632"/>
                  <a:pt x="2168" y="2981"/>
                  <a:pt x="2287" y="3167"/>
                </a:cubicBezTo>
                <a:cubicBezTo>
                  <a:pt x="2358" y="3279"/>
                  <a:pt x="2375" y="3338"/>
                  <a:pt x="2389" y="3537"/>
                </a:cubicBezTo>
                <a:cubicBezTo>
                  <a:pt x="2407" y="3784"/>
                  <a:pt x="2356" y="4253"/>
                  <a:pt x="2309" y="4282"/>
                </a:cubicBezTo>
                <a:cubicBezTo>
                  <a:pt x="2294" y="4291"/>
                  <a:pt x="2216" y="4272"/>
                  <a:pt x="2135" y="4240"/>
                </a:cubicBezTo>
                <a:cubicBezTo>
                  <a:pt x="1771" y="4095"/>
                  <a:pt x="1129" y="3975"/>
                  <a:pt x="401" y="3915"/>
                </a:cubicBezTo>
                <a:cubicBezTo>
                  <a:pt x="234" y="3901"/>
                  <a:pt x="89" y="3886"/>
                  <a:pt x="12" y="3875"/>
                </a:cubicBezTo>
                <a:cubicBezTo>
                  <a:pt x="12" y="3877"/>
                  <a:pt x="12" y="3878"/>
                  <a:pt x="12" y="3880"/>
                </a:cubicBezTo>
                <a:cubicBezTo>
                  <a:pt x="12" y="3939"/>
                  <a:pt x="8" y="3997"/>
                  <a:pt x="0" y="4054"/>
                </a:cubicBezTo>
                <a:lnTo>
                  <a:pt x="229" y="4057"/>
                </a:lnTo>
                <a:cubicBezTo>
                  <a:pt x="1035" y="4066"/>
                  <a:pt x="1849" y="4284"/>
                  <a:pt x="2184" y="4580"/>
                </a:cubicBezTo>
                <a:cubicBezTo>
                  <a:pt x="2296" y="4678"/>
                  <a:pt x="2311" y="4707"/>
                  <a:pt x="2329" y="4848"/>
                </a:cubicBezTo>
                <a:cubicBezTo>
                  <a:pt x="2353" y="5035"/>
                  <a:pt x="2303" y="5720"/>
                  <a:pt x="2243" y="6033"/>
                </a:cubicBezTo>
                <a:cubicBezTo>
                  <a:pt x="2219" y="6155"/>
                  <a:pt x="2177" y="6286"/>
                  <a:pt x="2148" y="6324"/>
                </a:cubicBezTo>
                <a:cubicBezTo>
                  <a:pt x="2078" y="6419"/>
                  <a:pt x="1739" y="6599"/>
                  <a:pt x="1565" y="6635"/>
                </a:cubicBezTo>
                <a:cubicBezTo>
                  <a:pt x="1488" y="6651"/>
                  <a:pt x="1312" y="6682"/>
                  <a:pt x="1175" y="6704"/>
                </a:cubicBezTo>
                <a:cubicBezTo>
                  <a:pt x="1037" y="6727"/>
                  <a:pt x="917" y="6752"/>
                  <a:pt x="908" y="6761"/>
                </a:cubicBezTo>
                <a:cubicBezTo>
                  <a:pt x="846" y="6823"/>
                  <a:pt x="1154" y="6882"/>
                  <a:pt x="1733" y="6919"/>
                </a:cubicBezTo>
                <a:cubicBezTo>
                  <a:pt x="2214" y="6949"/>
                  <a:pt x="3600" y="6930"/>
                  <a:pt x="3978" y="6888"/>
                </a:cubicBezTo>
                <a:cubicBezTo>
                  <a:pt x="4141" y="6870"/>
                  <a:pt x="4313" y="6840"/>
                  <a:pt x="4359" y="6821"/>
                </a:cubicBezTo>
                <a:lnTo>
                  <a:pt x="4444" y="6786"/>
                </a:lnTo>
                <a:lnTo>
                  <a:pt x="4380" y="6752"/>
                </a:lnTo>
                <a:cubicBezTo>
                  <a:pt x="4344" y="6733"/>
                  <a:pt x="4169" y="6699"/>
                  <a:pt x="3990" y="6677"/>
                </a:cubicBezTo>
                <a:cubicBezTo>
                  <a:pt x="3636" y="6633"/>
                  <a:pt x="3384" y="6538"/>
                  <a:pt x="3223" y="6387"/>
                </a:cubicBezTo>
                <a:cubicBezTo>
                  <a:pt x="3147" y="6317"/>
                  <a:pt x="3136" y="6284"/>
                  <a:pt x="3121" y="6098"/>
                </a:cubicBezTo>
                <a:cubicBezTo>
                  <a:pt x="3098" y="5808"/>
                  <a:pt x="3092" y="5584"/>
                  <a:pt x="3098" y="5147"/>
                </a:cubicBezTo>
                <a:lnTo>
                  <a:pt x="3103" y="4773"/>
                </a:lnTo>
                <a:lnTo>
                  <a:pt x="3201" y="4665"/>
                </a:lnTo>
                <a:cubicBezTo>
                  <a:pt x="3389" y="4458"/>
                  <a:pt x="3879" y="4281"/>
                  <a:pt x="4614" y="4157"/>
                </a:cubicBezTo>
                <a:cubicBezTo>
                  <a:pt x="4997" y="4092"/>
                  <a:pt x="5912" y="4000"/>
                  <a:pt x="5966" y="4021"/>
                </a:cubicBezTo>
                <a:cubicBezTo>
                  <a:pt x="5969" y="4022"/>
                  <a:pt x="5973" y="4026"/>
                  <a:pt x="5977" y="4030"/>
                </a:cubicBezTo>
                <a:cubicBezTo>
                  <a:pt x="5971" y="3983"/>
                  <a:pt x="5968" y="3935"/>
                  <a:pt x="5968" y="3887"/>
                </a:cubicBezTo>
                <a:cubicBezTo>
                  <a:pt x="5968" y="3867"/>
                  <a:pt x="5969" y="3848"/>
                  <a:pt x="5970" y="3829"/>
                </a:cubicBezTo>
                <a:cubicBezTo>
                  <a:pt x="5961" y="3854"/>
                  <a:pt x="5951" y="3871"/>
                  <a:pt x="5942" y="3877"/>
                </a:cubicBezTo>
                <a:cubicBezTo>
                  <a:pt x="5925" y="3888"/>
                  <a:pt x="5821" y="3898"/>
                  <a:pt x="5710" y="3898"/>
                </a:cubicBezTo>
                <a:cubicBezTo>
                  <a:pt x="5247" y="3899"/>
                  <a:pt x="4355" y="4013"/>
                  <a:pt x="3586" y="4169"/>
                </a:cubicBezTo>
                <a:cubicBezTo>
                  <a:pt x="3302" y="4226"/>
                  <a:pt x="3085" y="4257"/>
                  <a:pt x="3071" y="4243"/>
                </a:cubicBezTo>
                <a:cubicBezTo>
                  <a:pt x="3043" y="4215"/>
                  <a:pt x="2962" y="3612"/>
                  <a:pt x="2962" y="3431"/>
                </a:cubicBezTo>
                <a:cubicBezTo>
                  <a:pt x="2962" y="3287"/>
                  <a:pt x="3037" y="3185"/>
                  <a:pt x="3308" y="2959"/>
                </a:cubicBezTo>
                <a:cubicBezTo>
                  <a:pt x="3708" y="2626"/>
                  <a:pt x="4264" y="2412"/>
                  <a:pt x="5130" y="2260"/>
                </a:cubicBezTo>
                <a:lnTo>
                  <a:pt x="5462" y="2202"/>
                </a:lnTo>
                <a:cubicBezTo>
                  <a:pt x="5441" y="2169"/>
                  <a:pt x="5420" y="2136"/>
                  <a:pt x="5403" y="2101"/>
                </a:cubicBezTo>
                <a:cubicBezTo>
                  <a:pt x="5400" y="2110"/>
                  <a:pt x="5397" y="2116"/>
                  <a:pt x="5391" y="2119"/>
                </a:cubicBezTo>
                <a:cubicBezTo>
                  <a:pt x="5374" y="2130"/>
                  <a:pt x="5204" y="2161"/>
                  <a:pt x="5015" y="2189"/>
                </a:cubicBezTo>
                <a:cubicBezTo>
                  <a:pt x="4603" y="2249"/>
                  <a:pt x="4090" y="2371"/>
                  <a:pt x="3824" y="2471"/>
                </a:cubicBezTo>
                <a:cubicBezTo>
                  <a:pt x="3718" y="2511"/>
                  <a:pt x="3480" y="2623"/>
                  <a:pt x="3296" y="2720"/>
                </a:cubicBezTo>
                <a:cubicBezTo>
                  <a:pt x="2967" y="2892"/>
                  <a:pt x="2959" y="2895"/>
                  <a:pt x="2916" y="2840"/>
                </a:cubicBezTo>
                <a:cubicBezTo>
                  <a:pt x="2888" y="2802"/>
                  <a:pt x="2878" y="2747"/>
                  <a:pt x="2887" y="2673"/>
                </a:cubicBezTo>
                <a:cubicBezTo>
                  <a:pt x="2899" y="2585"/>
                  <a:pt x="2938" y="2526"/>
                  <a:pt x="3083" y="2377"/>
                </a:cubicBezTo>
                <a:cubicBezTo>
                  <a:pt x="3474" y="1976"/>
                  <a:pt x="3779" y="1561"/>
                  <a:pt x="3990" y="1139"/>
                </a:cubicBezTo>
                <a:cubicBezTo>
                  <a:pt x="4014" y="1091"/>
                  <a:pt x="4038" y="1048"/>
                  <a:pt x="4059" y="1013"/>
                </a:cubicBezTo>
                <a:cubicBezTo>
                  <a:pt x="4029" y="994"/>
                  <a:pt x="4001" y="975"/>
                  <a:pt x="3973" y="953"/>
                </a:cubicBezTo>
                <a:cubicBezTo>
                  <a:pt x="3895" y="1157"/>
                  <a:pt x="3635" y="1579"/>
                  <a:pt x="3418" y="1832"/>
                </a:cubicBezTo>
                <a:cubicBezTo>
                  <a:pt x="3264" y="2012"/>
                  <a:pt x="2893" y="2318"/>
                  <a:pt x="2830" y="2318"/>
                </a:cubicBezTo>
                <a:cubicBezTo>
                  <a:pt x="2793" y="2318"/>
                  <a:pt x="2789" y="2289"/>
                  <a:pt x="2806" y="2127"/>
                </a:cubicBezTo>
                <a:cubicBezTo>
                  <a:pt x="2817" y="2022"/>
                  <a:pt x="2845" y="1835"/>
                  <a:pt x="2867" y="1711"/>
                </a:cubicBezTo>
                <a:cubicBezTo>
                  <a:pt x="2974" y="1120"/>
                  <a:pt x="2996" y="891"/>
                  <a:pt x="2979" y="540"/>
                </a:cubicBezTo>
                <a:cubicBezTo>
                  <a:pt x="2970" y="346"/>
                  <a:pt x="2955" y="140"/>
                  <a:pt x="2946" y="84"/>
                </a:cubicBezTo>
                <a:lnTo>
                  <a:pt x="2932" y="1"/>
                </a:lnTo>
                <a:cubicBezTo>
                  <a:pt x="2909" y="2"/>
                  <a:pt x="2886" y="3"/>
                  <a:pt x="2863" y="3"/>
                </a:cubicBezTo>
                <a:cubicBezTo>
                  <a:pt x="2836" y="3"/>
                  <a:pt x="2811" y="2"/>
                  <a:pt x="2785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橢圓 6"/>
          <p:cNvSpPr/>
          <p:nvPr/>
        </p:nvSpPr>
        <p:spPr>
          <a:xfrm>
            <a:off x="5946277" y="1862082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968767" y="1956278"/>
            <a:ext cx="803634" cy="801843"/>
            <a:chOff x="4829067" y="2164824"/>
            <a:chExt cx="803634" cy="801843"/>
          </a:xfrm>
        </p:grpSpPr>
        <p:sp>
          <p:nvSpPr>
            <p:cNvPr id="12" name="橢圓 5"/>
            <p:cNvSpPr/>
            <p:nvPr/>
          </p:nvSpPr>
          <p:spPr>
            <a:xfrm>
              <a:off x="4829067" y="2164824"/>
              <a:ext cx="803634" cy="801843"/>
            </a:xfrm>
            <a:prstGeom prst="ellipse">
              <a:avLst/>
            </a:prstGeom>
            <a:solidFill>
              <a:srgbClr val="597C8F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160"/>
            <p:cNvSpPr>
              <a:spLocks noChangeArrowheads="1"/>
            </p:cNvSpPr>
            <p:nvPr/>
          </p:nvSpPr>
          <p:spPr bwMode="auto">
            <a:xfrm>
              <a:off x="5091841" y="2451082"/>
              <a:ext cx="315495" cy="220381"/>
            </a:xfrm>
            <a:custGeom>
              <a:avLst/>
              <a:gdLst>
                <a:gd name="T0" fmla="*/ 147281 w 601"/>
                <a:gd name="T1" fmla="*/ 68912 h 418"/>
                <a:gd name="T2" fmla="*/ 147281 w 601"/>
                <a:gd name="T3" fmla="*/ 68912 h 418"/>
                <a:gd name="T4" fmla="*/ 213018 w 601"/>
                <a:gd name="T5" fmla="*/ 2526 h 418"/>
                <a:gd name="T6" fmla="*/ 215533 w 601"/>
                <a:gd name="T7" fmla="*/ 10102 h 418"/>
                <a:gd name="T8" fmla="*/ 215533 w 601"/>
                <a:gd name="T9" fmla="*/ 139989 h 418"/>
                <a:gd name="T10" fmla="*/ 213018 w 601"/>
                <a:gd name="T11" fmla="*/ 147927 h 418"/>
                <a:gd name="T12" fmla="*/ 147281 w 601"/>
                <a:gd name="T13" fmla="*/ 68912 h 418"/>
                <a:gd name="T14" fmla="*/ 2515 w 601"/>
                <a:gd name="T15" fmla="*/ 2526 h 418"/>
                <a:gd name="T16" fmla="*/ 2515 w 601"/>
                <a:gd name="T17" fmla="*/ 2526 h 418"/>
                <a:gd name="T18" fmla="*/ 10058 w 601"/>
                <a:gd name="T19" fmla="*/ 0 h 418"/>
                <a:gd name="T20" fmla="*/ 205475 w 601"/>
                <a:gd name="T21" fmla="*/ 0 h 418"/>
                <a:gd name="T22" fmla="*/ 213018 w 601"/>
                <a:gd name="T23" fmla="*/ 2526 h 418"/>
                <a:gd name="T24" fmla="*/ 106689 w 601"/>
                <a:gd name="T25" fmla="*/ 86591 h 418"/>
                <a:gd name="T26" fmla="*/ 2515 w 601"/>
                <a:gd name="T27" fmla="*/ 2526 h 418"/>
                <a:gd name="T28" fmla="*/ 2515 w 601"/>
                <a:gd name="T29" fmla="*/ 147927 h 418"/>
                <a:gd name="T30" fmla="*/ 2515 w 601"/>
                <a:gd name="T31" fmla="*/ 147927 h 418"/>
                <a:gd name="T32" fmla="*/ 0 w 601"/>
                <a:gd name="T33" fmla="*/ 139989 h 418"/>
                <a:gd name="T34" fmla="*/ 0 w 601"/>
                <a:gd name="T35" fmla="*/ 10102 h 418"/>
                <a:gd name="T36" fmla="*/ 2515 w 601"/>
                <a:gd name="T37" fmla="*/ 2526 h 418"/>
                <a:gd name="T38" fmla="*/ 68611 w 601"/>
                <a:gd name="T39" fmla="*/ 68912 h 418"/>
                <a:gd name="T40" fmla="*/ 2515 w 601"/>
                <a:gd name="T41" fmla="*/ 147927 h 418"/>
                <a:gd name="T42" fmla="*/ 106689 w 601"/>
                <a:gd name="T43" fmla="*/ 107157 h 418"/>
                <a:gd name="T44" fmla="*/ 106689 w 601"/>
                <a:gd name="T45" fmla="*/ 107157 h 418"/>
                <a:gd name="T46" fmla="*/ 134349 w 601"/>
                <a:gd name="T47" fmla="*/ 79014 h 418"/>
                <a:gd name="T48" fmla="*/ 213018 w 601"/>
                <a:gd name="T49" fmla="*/ 147927 h 418"/>
                <a:gd name="T50" fmla="*/ 205475 w 601"/>
                <a:gd name="T51" fmla="*/ 150452 h 418"/>
                <a:gd name="T52" fmla="*/ 10058 w 601"/>
                <a:gd name="T53" fmla="*/ 150452 h 418"/>
                <a:gd name="T54" fmla="*/ 2515 w 601"/>
                <a:gd name="T55" fmla="*/ 147927 h 418"/>
                <a:gd name="T56" fmla="*/ 78669 w 601"/>
                <a:gd name="T57" fmla="*/ 79014 h 418"/>
                <a:gd name="T58" fmla="*/ 106689 w 601"/>
                <a:gd name="T59" fmla="*/ 107157 h 41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01" h="418">
                  <a:moveTo>
                    <a:pt x="410" y="191"/>
                  </a:moveTo>
                  <a:lnTo>
                    <a:pt x="410" y="191"/>
                  </a:lnTo>
                  <a:cubicBezTo>
                    <a:pt x="593" y="7"/>
                    <a:pt x="593" y="7"/>
                    <a:pt x="593" y="7"/>
                  </a:cubicBezTo>
                  <a:cubicBezTo>
                    <a:pt x="600" y="14"/>
                    <a:pt x="600" y="21"/>
                    <a:pt x="600" y="28"/>
                  </a:cubicBezTo>
                  <a:cubicBezTo>
                    <a:pt x="600" y="388"/>
                    <a:pt x="600" y="388"/>
                    <a:pt x="600" y="388"/>
                  </a:cubicBezTo>
                  <a:cubicBezTo>
                    <a:pt x="600" y="395"/>
                    <a:pt x="600" y="403"/>
                    <a:pt x="593" y="410"/>
                  </a:cubicBezTo>
                  <a:lnTo>
                    <a:pt x="410" y="191"/>
                  </a:lnTo>
                  <a:close/>
                  <a:moveTo>
                    <a:pt x="7" y="7"/>
                  </a:moveTo>
                  <a:lnTo>
                    <a:pt x="7" y="7"/>
                  </a:lnTo>
                  <a:cubicBezTo>
                    <a:pt x="14" y="7"/>
                    <a:pt x="21" y="0"/>
                    <a:pt x="28" y="0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79" y="0"/>
                    <a:pt x="586" y="7"/>
                    <a:pt x="593" y="7"/>
                  </a:cubicBezTo>
                  <a:cubicBezTo>
                    <a:pt x="297" y="240"/>
                    <a:pt x="297" y="240"/>
                    <a:pt x="297" y="240"/>
                  </a:cubicBezTo>
                  <a:lnTo>
                    <a:pt x="7" y="7"/>
                  </a:lnTo>
                  <a:close/>
                  <a:moveTo>
                    <a:pt x="7" y="410"/>
                  </a:moveTo>
                  <a:lnTo>
                    <a:pt x="7" y="410"/>
                  </a:lnTo>
                  <a:cubicBezTo>
                    <a:pt x="0" y="403"/>
                    <a:pt x="0" y="395"/>
                    <a:pt x="0" y="3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0" y="14"/>
                    <a:pt x="7" y="7"/>
                  </a:cubicBezTo>
                  <a:cubicBezTo>
                    <a:pt x="191" y="191"/>
                    <a:pt x="191" y="191"/>
                    <a:pt x="191" y="191"/>
                  </a:cubicBezTo>
                  <a:lnTo>
                    <a:pt x="7" y="410"/>
                  </a:lnTo>
                  <a:close/>
                  <a:moveTo>
                    <a:pt x="297" y="297"/>
                  </a:moveTo>
                  <a:lnTo>
                    <a:pt x="297" y="297"/>
                  </a:lnTo>
                  <a:cubicBezTo>
                    <a:pt x="374" y="219"/>
                    <a:pt x="374" y="219"/>
                    <a:pt x="374" y="219"/>
                  </a:cubicBezTo>
                  <a:cubicBezTo>
                    <a:pt x="593" y="410"/>
                    <a:pt x="593" y="410"/>
                    <a:pt x="593" y="410"/>
                  </a:cubicBezTo>
                  <a:cubicBezTo>
                    <a:pt x="586" y="417"/>
                    <a:pt x="579" y="417"/>
                    <a:pt x="572" y="417"/>
                  </a:cubicBezTo>
                  <a:cubicBezTo>
                    <a:pt x="28" y="417"/>
                    <a:pt x="28" y="417"/>
                    <a:pt x="28" y="417"/>
                  </a:cubicBezTo>
                  <a:cubicBezTo>
                    <a:pt x="21" y="417"/>
                    <a:pt x="14" y="417"/>
                    <a:pt x="7" y="410"/>
                  </a:cubicBezTo>
                  <a:cubicBezTo>
                    <a:pt x="219" y="219"/>
                    <a:pt x="219" y="219"/>
                    <a:pt x="219" y="219"/>
                  </a:cubicBezTo>
                  <a:lnTo>
                    <a:pt x="297" y="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37867" y="2142777"/>
            <a:ext cx="803634" cy="803632"/>
            <a:chOff x="6398167" y="2351323"/>
            <a:chExt cx="803634" cy="803632"/>
          </a:xfrm>
        </p:grpSpPr>
        <p:sp>
          <p:nvSpPr>
            <p:cNvPr id="15" name="橢圓 7"/>
            <p:cNvSpPr/>
            <p:nvPr/>
          </p:nvSpPr>
          <p:spPr>
            <a:xfrm>
              <a:off x="6398167" y="2351323"/>
              <a:ext cx="803634" cy="803632"/>
            </a:xfrm>
            <a:prstGeom prst="ellipse">
              <a:avLst/>
            </a:prstGeom>
            <a:solidFill>
              <a:srgbClr val="E67054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10"/>
            <p:cNvSpPr>
              <a:spLocks noChangeArrowheads="1"/>
            </p:cNvSpPr>
            <p:nvPr/>
          </p:nvSpPr>
          <p:spPr bwMode="auto">
            <a:xfrm>
              <a:off x="6701392" y="2585466"/>
              <a:ext cx="197184" cy="320133"/>
            </a:xfrm>
            <a:custGeom>
              <a:avLst/>
              <a:gdLst>
                <a:gd name="T0" fmla="*/ 134573 w 376"/>
                <a:gd name="T1" fmla="*/ 205765 h 609"/>
                <a:gd name="T2" fmla="*/ 134573 w 376"/>
                <a:gd name="T3" fmla="*/ 205765 h 609"/>
                <a:gd name="T4" fmla="*/ 109094 w 376"/>
                <a:gd name="T5" fmla="*/ 216197 h 609"/>
                <a:gd name="T6" fmla="*/ 86486 w 376"/>
                <a:gd name="T7" fmla="*/ 218715 h 609"/>
                <a:gd name="T8" fmla="*/ 61006 w 376"/>
                <a:gd name="T9" fmla="*/ 213679 h 609"/>
                <a:gd name="T10" fmla="*/ 43063 w 376"/>
                <a:gd name="T11" fmla="*/ 203247 h 609"/>
                <a:gd name="T12" fmla="*/ 30503 w 376"/>
                <a:gd name="T13" fmla="*/ 188138 h 609"/>
                <a:gd name="T14" fmla="*/ 27991 w 376"/>
                <a:gd name="T15" fmla="*/ 165116 h 609"/>
                <a:gd name="T16" fmla="*/ 27991 w 376"/>
                <a:gd name="T17" fmla="*/ 88853 h 609"/>
                <a:gd name="T18" fmla="*/ 0 w 376"/>
                <a:gd name="T19" fmla="*/ 88853 h 609"/>
                <a:gd name="T20" fmla="*/ 0 w 376"/>
                <a:gd name="T21" fmla="*/ 58276 h 609"/>
                <a:gd name="T22" fmla="*/ 22967 w 376"/>
                <a:gd name="T23" fmla="*/ 48204 h 609"/>
                <a:gd name="T24" fmla="*/ 38039 w 376"/>
                <a:gd name="T25" fmla="*/ 28059 h 609"/>
                <a:gd name="T26" fmla="*/ 45575 w 376"/>
                <a:gd name="T27" fmla="*/ 0 h 609"/>
                <a:gd name="T28" fmla="*/ 76079 w 376"/>
                <a:gd name="T29" fmla="*/ 0 h 609"/>
                <a:gd name="T30" fmla="*/ 76079 w 376"/>
                <a:gd name="T31" fmla="*/ 50722 h 609"/>
                <a:gd name="T32" fmla="*/ 127037 w 376"/>
                <a:gd name="T33" fmla="*/ 50722 h 609"/>
                <a:gd name="T34" fmla="*/ 127037 w 376"/>
                <a:gd name="T35" fmla="*/ 88853 h 609"/>
                <a:gd name="T36" fmla="*/ 76079 w 376"/>
                <a:gd name="T37" fmla="*/ 88853 h 609"/>
                <a:gd name="T38" fmla="*/ 76079 w 376"/>
                <a:gd name="T39" fmla="*/ 144971 h 609"/>
                <a:gd name="T40" fmla="*/ 78591 w 376"/>
                <a:gd name="T41" fmla="*/ 167634 h 609"/>
                <a:gd name="T42" fmla="*/ 86486 w 376"/>
                <a:gd name="T43" fmla="*/ 178066 h 609"/>
                <a:gd name="T44" fmla="*/ 101558 w 376"/>
                <a:gd name="T45" fmla="*/ 183102 h 609"/>
                <a:gd name="T46" fmla="*/ 134573 w 376"/>
                <a:gd name="T47" fmla="*/ 172670 h 609"/>
                <a:gd name="T48" fmla="*/ 134573 w 376"/>
                <a:gd name="T49" fmla="*/ 205765 h 60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6" h="609">
                  <a:moveTo>
                    <a:pt x="375" y="572"/>
                  </a:moveTo>
                  <a:lnTo>
                    <a:pt x="375" y="572"/>
                  </a:lnTo>
                  <a:cubicBezTo>
                    <a:pt x="347" y="587"/>
                    <a:pt x="325" y="594"/>
                    <a:pt x="304" y="601"/>
                  </a:cubicBezTo>
                  <a:cubicBezTo>
                    <a:pt x="283" y="601"/>
                    <a:pt x="262" y="608"/>
                    <a:pt x="241" y="608"/>
                  </a:cubicBezTo>
                  <a:cubicBezTo>
                    <a:pt x="212" y="608"/>
                    <a:pt x="191" y="601"/>
                    <a:pt x="170" y="594"/>
                  </a:cubicBezTo>
                  <a:cubicBezTo>
                    <a:pt x="156" y="587"/>
                    <a:pt x="135" y="580"/>
                    <a:pt x="120" y="565"/>
                  </a:cubicBezTo>
                  <a:cubicBezTo>
                    <a:pt x="106" y="551"/>
                    <a:pt x="92" y="537"/>
                    <a:pt x="85" y="523"/>
                  </a:cubicBezTo>
                  <a:cubicBezTo>
                    <a:pt x="85" y="509"/>
                    <a:pt x="78" y="488"/>
                    <a:pt x="78" y="459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22" y="155"/>
                    <a:pt x="50" y="148"/>
                    <a:pt x="64" y="134"/>
                  </a:cubicBezTo>
                  <a:cubicBezTo>
                    <a:pt x="85" y="113"/>
                    <a:pt x="99" y="99"/>
                    <a:pt x="106" y="78"/>
                  </a:cubicBezTo>
                  <a:cubicBezTo>
                    <a:pt x="113" y="56"/>
                    <a:pt x="120" y="35"/>
                    <a:pt x="127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2" y="141"/>
                    <a:pt x="212" y="141"/>
                    <a:pt x="212" y="141"/>
                  </a:cubicBezTo>
                  <a:cubicBezTo>
                    <a:pt x="354" y="141"/>
                    <a:pt x="354" y="141"/>
                    <a:pt x="354" y="141"/>
                  </a:cubicBezTo>
                  <a:cubicBezTo>
                    <a:pt x="354" y="247"/>
                    <a:pt x="354" y="247"/>
                    <a:pt x="354" y="247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12" y="403"/>
                    <a:pt x="212" y="403"/>
                    <a:pt x="212" y="403"/>
                  </a:cubicBezTo>
                  <a:cubicBezTo>
                    <a:pt x="212" y="438"/>
                    <a:pt x="212" y="459"/>
                    <a:pt x="219" y="466"/>
                  </a:cubicBezTo>
                  <a:cubicBezTo>
                    <a:pt x="219" y="480"/>
                    <a:pt x="227" y="488"/>
                    <a:pt x="241" y="495"/>
                  </a:cubicBezTo>
                  <a:cubicBezTo>
                    <a:pt x="255" y="502"/>
                    <a:pt x="269" y="509"/>
                    <a:pt x="283" y="509"/>
                  </a:cubicBezTo>
                  <a:cubicBezTo>
                    <a:pt x="318" y="509"/>
                    <a:pt x="347" y="495"/>
                    <a:pt x="375" y="480"/>
                  </a:cubicBezTo>
                  <a:lnTo>
                    <a:pt x="375" y="57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940511" y="3799789"/>
            <a:ext cx="801843" cy="803632"/>
            <a:chOff x="3800811" y="4008335"/>
            <a:chExt cx="801843" cy="803632"/>
          </a:xfrm>
        </p:grpSpPr>
        <p:sp>
          <p:nvSpPr>
            <p:cNvPr id="18" name="橢圓 3"/>
            <p:cNvSpPr/>
            <p:nvPr/>
          </p:nvSpPr>
          <p:spPr>
            <a:xfrm>
              <a:off x="3800811" y="4008335"/>
              <a:ext cx="801843" cy="803632"/>
            </a:xfrm>
            <a:prstGeom prst="ellipse">
              <a:avLst/>
            </a:prstGeom>
            <a:solidFill>
              <a:srgbClr val="E67054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22"/>
            <p:cNvSpPr>
              <a:spLocks noChangeArrowheads="1"/>
            </p:cNvSpPr>
            <p:nvPr/>
          </p:nvSpPr>
          <p:spPr bwMode="auto">
            <a:xfrm>
              <a:off x="4042826" y="4237002"/>
              <a:ext cx="317815" cy="301575"/>
            </a:xfrm>
            <a:custGeom>
              <a:avLst/>
              <a:gdLst>
                <a:gd name="T0" fmla="*/ 212060 w 602"/>
                <a:gd name="T1" fmla="*/ 129660 h 573"/>
                <a:gd name="T2" fmla="*/ 186411 w 602"/>
                <a:gd name="T3" fmla="*/ 124617 h 573"/>
                <a:gd name="T4" fmla="*/ 168709 w 602"/>
                <a:gd name="T5" fmla="*/ 88961 h 573"/>
                <a:gd name="T6" fmla="*/ 217118 w 602"/>
                <a:gd name="T7" fmla="*/ 94003 h 573"/>
                <a:gd name="T8" fmla="*/ 212060 w 602"/>
                <a:gd name="T9" fmla="*/ 129660 h 573"/>
                <a:gd name="T10" fmla="*/ 168709 w 602"/>
                <a:gd name="T11" fmla="*/ 112012 h 573"/>
                <a:gd name="T12" fmla="*/ 171238 w 602"/>
                <a:gd name="T13" fmla="*/ 112012 h 573"/>
                <a:gd name="T14" fmla="*/ 178824 w 602"/>
                <a:gd name="T15" fmla="*/ 129660 h 573"/>
                <a:gd name="T16" fmla="*/ 161122 w 602"/>
                <a:gd name="T17" fmla="*/ 142626 h 573"/>
                <a:gd name="T18" fmla="*/ 102237 w 602"/>
                <a:gd name="T19" fmla="*/ 2521 h 573"/>
                <a:gd name="T20" fmla="*/ 163651 w 602"/>
                <a:gd name="T21" fmla="*/ 101927 h 573"/>
                <a:gd name="T22" fmla="*/ 166180 w 602"/>
                <a:gd name="T23" fmla="*/ 106969 h 573"/>
                <a:gd name="T24" fmla="*/ 168709 w 602"/>
                <a:gd name="T25" fmla="*/ 109490 h 573"/>
                <a:gd name="T26" fmla="*/ 168709 w 602"/>
                <a:gd name="T27" fmla="*/ 112012 h 573"/>
                <a:gd name="T28" fmla="*/ 107294 w 602"/>
                <a:gd name="T29" fmla="*/ 68792 h 573"/>
                <a:gd name="T30" fmla="*/ 71530 w 602"/>
                <a:gd name="T31" fmla="*/ 129660 h 573"/>
                <a:gd name="T32" fmla="*/ 38294 w 602"/>
                <a:gd name="T33" fmla="*/ 175761 h 573"/>
                <a:gd name="T34" fmla="*/ 25650 w 602"/>
                <a:gd name="T35" fmla="*/ 160274 h 573"/>
                <a:gd name="T36" fmla="*/ 66472 w 602"/>
                <a:gd name="T37" fmla="*/ 88961 h 573"/>
                <a:gd name="T38" fmla="*/ 92122 w 602"/>
                <a:gd name="T39" fmla="*/ 53305 h 573"/>
                <a:gd name="T40" fmla="*/ 107294 w 602"/>
                <a:gd name="T41" fmla="*/ 68792 h 573"/>
                <a:gd name="T42" fmla="*/ 2529 w 602"/>
                <a:gd name="T43" fmla="*/ 129660 h 573"/>
                <a:gd name="T44" fmla="*/ 0 w 602"/>
                <a:gd name="T45" fmla="*/ 94003 h 573"/>
                <a:gd name="T46" fmla="*/ 53828 w 602"/>
                <a:gd name="T47" fmla="*/ 88961 h 573"/>
                <a:gd name="T48" fmla="*/ 2529 w 602"/>
                <a:gd name="T49" fmla="*/ 129660 h 573"/>
                <a:gd name="T50" fmla="*/ 23121 w 602"/>
                <a:gd name="T51" fmla="*/ 173240 h 573"/>
                <a:gd name="T52" fmla="*/ 35765 w 602"/>
                <a:gd name="T53" fmla="*/ 185846 h 573"/>
                <a:gd name="T54" fmla="*/ 15534 w 602"/>
                <a:gd name="T55" fmla="*/ 195930 h 573"/>
                <a:gd name="T56" fmla="*/ 23121 w 602"/>
                <a:gd name="T57" fmla="*/ 173240 h 573"/>
                <a:gd name="T58" fmla="*/ 125357 w 602"/>
                <a:gd name="T59" fmla="*/ 88961 h 573"/>
                <a:gd name="T60" fmla="*/ 81645 w 602"/>
                <a:gd name="T61" fmla="*/ 129660 h 573"/>
                <a:gd name="T62" fmla="*/ 125357 w 602"/>
                <a:gd name="T63" fmla="*/ 88961 h 573"/>
                <a:gd name="T64" fmla="*/ 171238 w 602"/>
                <a:gd name="T65" fmla="*/ 150189 h 573"/>
                <a:gd name="T66" fmla="*/ 186411 w 602"/>
                <a:gd name="T67" fmla="*/ 147668 h 573"/>
                <a:gd name="T68" fmla="*/ 191468 w 602"/>
                <a:gd name="T69" fmla="*/ 167837 h 573"/>
                <a:gd name="T70" fmla="*/ 178824 w 602"/>
                <a:gd name="T71" fmla="*/ 170358 h 573"/>
                <a:gd name="T72" fmla="*/ 171238 w 602"/>
                <a:gd name="T73" fmla="*/ 150189 h 573"/>
                <a:gd name="T74" fmla="*/ 209531 w 602"/>
                <a:gd name="T75" fmla="*/ 206015 h 573"/>
                <a:gd name="T76" fmla="*/ 191468 w 602"/>
                <a:gd name="T77" fmla="*/ 178282 h 5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02" h="573">
                  <a:moveTo>
                    <a:pt x="587" y="360"/>
                  </a:moveTo>
                  <a:lnTo>
                    <a:pt x="587" y="360"/>
                  </a:lnTo>
                  <a:cubicBezTo>
                    <a:pt x="523" y="360"/>
                    <a:pt x="523" y="360"/>
                    <a:pt x="523" y="360"/>
                  </a:cubicBezTo>
                  <a:cubicBezTo>
                    <a:pt x="516" y="353"/>
                    <a:pt x="516" y="353"/>
                    <a:pt x="516" y="346"/>
                  </a:cubicBezTo>
                  <a:cubicBezTo>
                    <a:pt x="516" y="346"/>
                    <a:pt x="509" y="332"/>
                    <a:pt x="502" y="318"/>
                  </a:cubicBezTo>
                  <a:cubicBezTo>
                    <a:pt x="495" y="304"/>
                    <a:pt x="481" y="275"/>
                    <a:pt x="467" y="247"/>
                  </a:cubicBezTo>
                  <a:cubicBezTo>
                    <a:pt x="587" y="247"/>
                    <a:pt x="587" y="247"/>
                    <a:pt x="587" y="247"/>
                  </a:cubicBezTo>
                  <a:cubicBezTo>
                    <a:pt x="594" y="247"/>
                    <a:pt x="601" y="254"/>
                    <a:pt x="601" y="261"/>
                  </a:cubicBezTo>
                  <a:cubicBezTo>
                    <a:pt x="601" y="346"/>
                    <a:pt x="601" y="346"/>
                    <a:pt x="601" y="346"/>
                  </a:cubicBezTo>
                  <a:cubicBezTo>
                    <a:pt x="601" y="353"/>
                    <a:pt x="594" y="360"/>
                    <a:pt x="587" y="360"/>
                  </a:cubicBezTo>
                  <a:close/>
                  <a:moveTo>
                    <a:pt x="467" y="311"/>
                  </a:moveTo>
                  <a:lnTo>
                    <a:pt x="467" y="311"/>
                  </a:lnTo>
                  <a:cubicBezTo>
                    <a:pt x="474" y="311"/>
                    <a:pt x="474" y="311"/>
                    <a:pt x="474" y="311"/>
                  </a:cubicBezTo>
                  <a:cubicBezTo>
                    <a:pt x="481" y="332"/>
                    <a:pt x="488" y="353"/>
                    <a:pt x="495" y="360"/>
                  </a:cubicBezTo>
                  <a:cubicBezTo>
                    <a:pt x="502" y="375"/>
                    <a:pt x="488" y="389"/>
                    <a:pt x="474" y="396"/>
                  </a:cubicBezTo>
                  <a:cubicBezTo>
                    <a:pt x="467" y="396"/>
                    <a:pt x="460" y="403"/>
                    <a:pt x="446" y="396"/>
                  </a:cubicBezTo>
                  <a:cubicBezTo>
                    <a:pt x="431" y="389"/>
                    <a:pt x="361" y="219"/>
                    <a:pt x="340" y="177"/>
                  </a:cubicBezTo>
                  <a:cubicBezTo>
                    <a:pt x="325" y="127"/>
                    <a:pt x="269" y="14"/>
                    <a:pt x="283" y="7"/>
                  </a:cubicBezTo>
                  <a:cubicBezTo>
                    <a:pt x="297" y="0"/>
                    <a:pt x="347" y="92"/>
                    <a:pt x="375" y="148"/>
                  </a:cubicBezTo>
                  <a:cubicBezTo>
                    <a:pt x="396" y="177"/>
                    <a:pt x="431" y="233"/>
                    <a:pt x="453" y="283"/>
                  </a:cubicBezTo>
                  <a:lnTo>
                    <a:pt x="460" y="290"/>
                  </a:lnTo>
                  <a:cubicBezTo>
                    <a:pt x="460" y="290"/>
                    <a:pt x="460" y="290"/>
                    <a:pt x="460" y="297"/>
                  </a:cubicBezTo>
                  <a:cubicBezTo>
                    <a:pt x="460" y="297"/>
                    <a:pt x="460" y="297"/>
                    <a:pt x="467" y="304"/>
                  </a:cubicBezTo>
                  <a:cubicBezTo>
                    <a:pt x="467" y="304"/>
                    <a:pt x="467" y="304"/>
                    <a:pt x="467" y="311"/>
                  </a:cubicBezTo>
                  <a:close/>
                  <a:moveTo>
                    <a:pt x="297" y="191"/>
                  </a:moveTo>
                  <a:lnTo>
                    <a:pt x="297" y="191"/>
                  </a:lnTo>
                  <a:cubicBezTo>
                    <a:pt x="248" y="275"/>
                    <a:pt x="248" y="275"/>
                    <a:pt x="248" y="275"/>
                  </a:cubicBezTo>
                  <a:cubicBezTo>
                    <a:pt x="198" y="360"/>
                    <a:pt x="198" y="360"/>
                    <a:pt x="198" y="360"/>
                  </a:cubicBezTo>
                  <a:cubicBezTo>
                    <a:pt x="127" y="481"/>
                    <a:pt x="127" y="481"/>
                    <a:pt x="127" y="481"/>
                  </a:cubicBezTo>
                  <a:cubicBezTo>
                    <a:pt x="127" y="488"/>
                    <a:pt x="113" y="488"/>
                    <a:pt x="106" y="488"/>
                  </a:cubicBezTo>
                  <a:cubicBezTo>
                    <a:pt x="71" y="466"/>
                    <a:pt x="71" y="466"/>
                    <a:pt x="71" y="466"/>
                  </a:cubicBezTo>
                  <a:cubicBezTo>
                    <a:pt x="64" y="459"/>
                    <a:pt x="64" y="452"/>
                    <a:pt x="71" y="445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184" y="247"/>
                    <a:pt x="184" y="247"/>
                    <a:pt x="184" y="247"/>
                  </a:cubicBezTo>
                  <a:cubicBezTo>
                    <a:pt x="233" y="155"/>
                    <a:pt x="233" y="155"/>
                    <a:pt x="233" y="155"/>
                  </a:cubicBezTo>
                  <a:cubicBezTo>
                    <a:pt x="240" y="148"/>
                    <a:pt x="248" y="141"/>
                    <a:pt x="255" y="148"/>
                  </a:cubicBezTo>
                  <a:cubicBezTo>
                    <a:pt x="290" y="170"/>
                    <a:pt x="290" y="170"/>
                    <a:pt x="290" y="170"/>
                  </a:cubicBezTo>
                  <a:cubicBezTo>
                    <a:pt x="297" y="170"/>
                    <a:pt x="304" y="184"/>
                    <a:pt x="297" y="191"/>
                  </a:cubicBezTo>
                  <a:close/>
                  <a:moveTo>
                    <a:pt x="7" y="360"/>
                  </a:moveTo>
                  <a:lnTo>
                    <a:pt x="7" y="360"/>
                  </a:lnTo>
                  <a:cubicBezTo>
                    <a:pt x="0" y="360"/>
                    <a:pt x="0" y="353"/>
                    <a:pt x="0" y="346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254"/>
                    <a:pt x="0" y="247"/>
                    <a:pt x="7" y="247"/>
                  </a:cubicBezTo>
                  <a:cubicBezTo>
                    <a:pt x="149" y="247"/>
                    <a:pt x="149" y="247"/>
                    <a:pt x="149" y="247"/>
                  </a:cubicBezTo>
                  <a:cubicBezTo>
                    <a:pt x="92" y="360"/>
                    <a:pt x="92" y="360"/>
                    <a:pt x="92" y="360"/>
                  </a:cubicBezTo>
                  <a:lnTo>
                    <a:pt x="7" y="360"/>
                  </a:lnTo>
                  <a:close/>
                  <a:moveTo>
                    <a:pt x="64" y="481"/>
                  </a:moveTo>
                  <a:lnTo>
                    <a:pt x="64" y="481"/>
                  </a:lnTo>
                  <a:cubicBezTo>
                    <a:pt x="99" y="502"/>
                    <a:pt x="99" y="502"/>
                    <a:pt x="99" y="502"/>
                  </a:cubicBezTo>
                  <a:cubicBezTo>
                    <a:pt x="106" y="509"/>
                    <a:pt x="106" y="516"/>
                    <a:pt x="99" y="516"/>
                  </a:cubicBezTo>
                  <a:cubicBezTo>
                    <a:pt x="50" y="551"/>
                    <a:pt x="50" y="551"/>
                    <a:pt x="50" y="551"/>
                  </a:cubicBezTo>
                  <a:cubicBezTo>
                    <a:pt x="43" y="551"/>
                    <a:pt x="43" y="551"/>
                    <a:pt x="43" y="544"/>
                  </a:cubicBezTo>
                  <a:cubicBezTo>
                    <a:pt x="50" y="488"/>
                    <a:pt x="50" y="488"/>
                    <a:pt x="50" y="488"/>
                  </a:cubicBezTo>
                  <a:cubicBezTo>
                    <a:pt x="50" y="481"/>
                    <a:pt x="57" y="481"/>
                    <a:pt x="64" y="481"/>
                  </a:cubicBezTo>
                  <a:close/>
                  <a:moveTo>
                    <a:pt x="347" y="247"/>
                  </a:moveTo>
                  <a:lnTo>
                    <a:pt x="347" y="247"/>
                  </a:lnTo>
                  <a:cubicBezTo>
                    <a:pt x="368" y="297"/>
                    <a:pt x="382" y="332"/>
                    <a:pt x="39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90" y="247"/>
                    <a:pt x="290" y="247"/>
                    <a:pt x="290" y="247"/>
                  </a:cubicBezTo>
                  <a:lnTo>
                    <a:pt x="347" y="247"/>
                  </a:lnTo>
                  <a:close/>
                  <a:moveTo>
                    <a:pt x="474" y="417"/>
                  </a:moveTo>
                  <a:lnTo>
                    <a:pt x="474" y="417"/>
                  </a:lnTo>
                  <a:cubicBezTo>
                    <a:pt x="495" y="403"/>
                    <a:pt x="495" y="403"/>
                    <a:pt x="495" y="403"/>
                  </a:cubicBezTo>
                  <a:cubicBezTo>
                    <a:pt x="502" y="403"/>
                    <a:pt x="516" y="403"/>
                    <a:pt x="516" y="410"/>
                  </a:cubicBezTo>
                  <a:cubicBezTo>
                    <a:pt x="537" y="445"/>
                    <a:pt x="537" y="445"/>
                    <a:pt x="537" y="445"/>
                  </a:cubicBezTo>
                  <a:cubicBezTo>
                    <a:pt x="537" y="452"/>
                    <a:pt x="537" y="459"/>
                    <a:pt x="530" y="466"/>
                  </a:cubicBezTo>
                  <a:cubicBezTo>
                    <a:pt x="516" y="473"/>
                    <a:pt x="516" y="473"/>
                    <a:pt x="516" y="473"/>
                  </a:cubicBezTo>
                  <a:cubicBezTo>
                    <a:pt x="509" y="481"/>
                    <a:pt x="495" y="481"/>
                    <a:pt x="495" y="473"/>
                  </a:cubicBezTo>
                  <a:cubicBezTo>
                    <a:pt x="474" y="438"/>
                    <a:pt x="474" y="438"/>
                    <a:pt x="474" y="438"/>
                  </a:cubicBezTo>
                  <a:cubicBezTo>
                    <a:pt x="467" y="431"/>
                    <a:pt x="467" y="417"/>
                    <a:pt x="474" y="417"/>
                  </a:cubicBezTo>
                  <a:close/>
                  <a:moveTo>
                    <a:pt x="580" y="572"/>
                  </a:moveTo>
                  <a:lnTo>
                    <a:pt x="580" y="572"/>
                  </a:lnTo>
                  <a:cubicBezTo>
                    <a:pt x="580" y="558"/>
                    <a:pt x="544" y="551"/>
                    <a:pt x="530" y="530"/>
                  </a:cubicBezTo>
                  <a:cubicBezTo>
                    <a:pt x="509" y="509"/>
                    <a:pt x="523" y="502"/>
                    <a:pt x="530" y="495"/>
                  </a:cubicBezTo>
                  <a:cubicBezTo>
                    <a:pt x="594" y="459"/>
                    <a:pt x="580" y="572"/>
                    <a:pt x="580" y="5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368034" y="3924959"/>
            <a:ext cx="801843" cy="801843"/>
            <a:chOff x="7228334" y="4133505"/>
            <a:chExt cx="801843" cy="801843"/>
          </a:xfrm>
        </p:grpSpPr>
        <p:sp>
          <p:nvSpPr>
            <p:cNvPr id="21" name="橢圓 9"/>
            <p:cNvSpPr/>
            <p:nvPr/>
          </p:nvSpPr>
          <p:spPr>
            <a:xfrm>
              <a:off x="7228334" y="4133505"/>
              <a:ext cx="801843" cy="801843"/>
            </a:xfrm>
            <a:prstGeom prst="ellipse">
              <a:avLst/>
            </a:prstGeom>
            <a:solidFill>
              <a:srgbClr val="597C8F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16"/>
            <p:cNvSpPr>
              <a:spLocks noChangeArrowheads="1"/>
            </p:cNvSpPr>
            <p:nvPr/>
          </p:nvSpPr>
          <p:spPr bwMode="auto">
            <a:xfrm>
              <a:off x="7510231" y="4387789"/>
              <a:ext cx="243581" cy="320133"/>
            </a:xfrm>
            <a:custGeom>
              <a:avLst/>
              <a:gdLst>
                <a:gd name="T0" fmla="*/ 69059 w 461"/>
                <a:gd name="T1" fmla="*/ 142453 h 609"/>
                <a:gd name="T2" fmla="*/ 69059 w 461"/>
                <a:gd name="T3" fmla="*/ 142453 h 609"/>
                <a:gd name="T4" fmla="*/ 63997 w 461"/>
                <a:gd name="T5" fmla="*/ 162598 h 609"/>
                <a:gd name="T6" fmla="*/ 58935 w 461"/>
                <a:gd name="T7" fmla="*/ 183102 h 609"/>
                <a:gd name="T8" fmla="*/ 40857 w 461"/>
                <a:gd name="T9" fmla="*/ 213319 h 609"/>
                <a:gd name="T10" fmla="*/ 35795 w 461"/>
                <a:gd name="T11" fmla="*/ 215837 h 609"/>
                <a:gd name="T12" fmla="*/ 33264 w 461"/>
                <a:gd name="T13" fmla="*/ 213319 h 609"/>
                <a:gd name="T14" fmla="*/ 33264 w 461"/>
                <a:gd name="T15" fmla="*/ 185620 h 609"/>
                <a:gd name="T16" fmla="*/ 38326 w 461"/>
                <a:gd name="T17" fmla="*/ 155043 h 609"/>
                <a:gd name="T18" fmla="*/ 51342 w 461"/>
                <a:gd name="T19" fmla="*/ 103962 h 609"/>
                <a:gd name="T20" fmla="*/ 51342 w 461"/>
                <a:gd name="T21" fmla="*/ 98925 h 609"/>
                <a:gd name="T22" fmla="*/ 48811 w 461"/>
                <a:gd name="T23" fmla="*/ 86335 h 609"/>
                <a:gd name="T24" fmla="*/ 48811 w 461"/>
                <a:gd name="T25" fmla="*/ 68708 h 609"/>
                <a:gd name="T26" fmla="*/ 66528 w 461"/>
                <a:gd name="T27" fmla="*/ 48204 h 609"/>
                <a:gd name="T28" fmla="*/ 79544 w 461"/>
                <a:gd name="T29" fmla="*/ 50722 h 609"/>
                <a:gd name="T30" fmla="*/ 87137 w 461"/>
                <a:gd name="T31" fmla="*/ 60794 h 609"/>
                <a:gd name="T32" fmla="*/ 87137 w 461"/>
                <a:gd name="T33" fmla="*/ 76263 h 609"/>
                <a:gd name="T34" fmla="*/ 79544 w 461"/>
                <a:gd name="T35" fmla="*/ 103962 h 609"/>
                <a:gd name="T36" fmla="*/ 77013 w 461"/>
                <a:gd name="T37" fmla="*/ 119430 h 609"/>
                <a:gd name="T38" fmla="*/ 84606 w 461"/>
                <a:gd name="T39" fmla="*/ 132021 h 609"/>
                <a:gd name="T40" fmla="*/ 97261 w 461"/>
                <a:gd name="T41" fmla="*/ 134539 h 609"/>
                <a:gd name="T42" fmla="*/ 120401 w 461"/>
                <a:gd name="T43" fmla="*/ 121948 h 609"/>
                <a:gd name="T44" fmla="*/ 135586 w 461"/>
                <a:gd name="T45" fmla="*/ 81299 h 609"/>
                <a:gd name="T46" fmla="*/ 135586 w 461"/>
                <a:gd name="T47" fmla="*/ 66190 h 609"/>
                <a:gd name="T48" fmla="*/ 125463 w 461"/>
                <a:gd name="T49" fmla="*/ 38131 h 609"/>
                <a:gd name="T50" fmla="*/ 104854 w 461"/>
                <a:gd name="T51" fmla="*/ 22663 h 609"/>
                <a:gd name="T52" fmla="*/ 74121 w 461"/>
                <a:gd name="T53" fmla="*/ 22663 h 609"/>
                <a:gd name="T54" fmla="*/ 30733 w 461"/>
                <a:gd name="T55" fmla="*/ 50722 h 609"/>
                <a:gd name="T56" fmla="*/ 23140 w 461"/>
                <a:gd name="T57" fmla="*/ 81299 h 609"/>
                <a:gd name="T58" fmla="*/ 30733 w 461"/>
                <a:gd name="T59" fmla="*/ 101444 h 609"/>
                <a:gd name="T60" fmla="*/ 33264 w 461"/>
                <a:gd name="T61" fmla="*/ 106840 h 609"/>
                <a:gd name="T62" fmla="*/ 33264 w 461"/>
                <a:gd name="T63" fmla="*/ 116912 h 609"/>
                <a:gd name="T64" fmla="*/ 28202 w 461"/>
                <a:gd name="T65" fmla="*/ 124466 h 609"/>
                <a:gd name="T66" fmla="*/ 23140 w 461"/>
                <a:gd name="T67" fmla="*/ 124466 h 609"/>
                <a:gd name="T68" fmla="*/ 0 w 461"/>
                <a:gd name="T69" fmla="*/ 91371 h 609"/>
                <a:gd name="T70" fmla="*/ 0 w 461"/>
                <a:gd name="T71" fmla="*/ 63312 h 609"/>
                <a:gd name="T72" fmla="*/ 10485 w 461"/>
                <a:gd name="T73" fmla="*/ 43167 h 609"/>
                <a:gd name="T74" fmla="*/ 38326 w 461"/>
                <a:gd name="T75" fmla="*/ 12591 h 609"/>
                <a:gd name="T76" fmla="*/ 71590 w 461"/>
                <a:gd name="T77" fmla="*/ 0 h 609"/>
                <a:gd name="T78" fmla="*/ 87137 w 461"/>
                <a:gd name="T79" fmla="*/ 0 h 609"/>
                <a:gd name="T80" fmla="*/ 122932 w 461"/>
                <a:gd name="T81" fmla="*/ 7554 h 609"/>
                <a:gd name="T82" fmla="*/ 148241 w 461"/>
                <a:gd name="T83" fmla="*/ 25541 h 609"/>
                <a:gd name="T84" fmla="*/ 163788 w 461"/>
                <a:gd name="T85" fmla="*/ 53240 h 609"/>
                <a:gd name="T86" fmla="*/ 166319 w 461"/>
                <a:gd name="T87" fmla="*/ 73744 h 609"/>
                <a:gd name="T88" fmla="*/ 163788 w 461"/>
                <a:gd name="T89" fmla="*/ 91371 h 609"/>
                <a:gd name="T90" fmla="*/ 130525 w 461"/>
                <a:gd name="T91" fmla="*/ 147489 h 609"/>
                <a:gd name="T92" fmla="*/ 117870 w 461"/>
                <a:gd name="T93" fmla="*/ 155043 h 609"/>
                <a:gd name="T94" fmla="*/ 97261 w 461"/>
                <a:gd name="T95" fmla="*/ 157561 h 609"/>
                <a:gd name="T96" fmla="*/ 82075 w 461"/>
                <a:gd name="T97" fmla="*/ 152525 h 609"/>
                <a:gd name="T98" fmla="*/ 69059 w 461"/>
                <a:gd name="T99" fmla="*/ 142453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1" h="609">
                  <a:moveTo>
                    <a:pt x="191" y="396"/>
                  </a:moveTo>
                  <a:lnTo>
                    <a:pt x="191" y="396"/>
                  </a:lnTo>
                  <a:cubicBezTo>
                    <a:pt x="184" y="410"/>
                    <a:pt x="184" y="431"/>
                    <a:pt x="177" y="452"/>
                  </a:cubicBezTo>
                  <a:cubicBezTo>
                    <a:pt x="170" y="473"/>
                    <a:pt x="170" y="495"/>
                    <a:pt x="163" y="509"/>
                  </a:cubicBezTo>
                  <a:cubicBezTo>
                    <a:pt x="149" y="544"/>
                    <a:pt x="135" y="572"/>
                    <a:pt x="113" y="593"/>
                  </a:cubicBezTo>
                  <a:cubicBezTo>
                    <a:pt x="99" y="608"/>
                    <a:pt x="99" y="600"/>
                    <a:pt x="99" y="600"/>
                  </a:cubicBezTo>
                  <a:cubicBezTo>
                    <a:pt x="92" y="600"/>
                    <a:pt x="92" y="600"/>
                    <a:pt x="92" y="593"/>
                  </a:cubicBezTo>
                  <a:cubicBezTo>
                    <a:pt x="92" y="572"/>
                    <a:pt x="92" y="544"/>
                    <a:pt x="92" y="516"/>
                  </a:cubicBezTo>
                  <a:cubicBezTo>
                    <a:pt x="92" y="487"/>
                    <a:pt x="99" y="459"/>
                    <a:pt x="106" y="431"/>
                  </a:cubicBezTo>
                  <a:cubicBezTo>
                    <a:pt x="120" y="389"/>
                    <a:pt x="128" y="339"/>
                    <a:pt x="142" y="289"/>
                  </a:cubicBezTo>
                  <a:cubicBezTo>
                    <a:pt x="142" y="282"/>
                    <a:pt x="142" y="282"/>
                    <a:pt x="142" y="275"/>
                  </a:cubicBezTo>
                  <a:cubicBezTo>
                    <a:pt x="142" y="261"/>
                    <a:pt x="135" y="254"/>
                    <a:pt x="135" y="240"/>
                  </a:cubicBezTo>
                  <a:cubicBezTo>
                    <a:pt x="135" y="219"/>
                    <a:pt x="135" y="205"/>
                    <a:pt x="135" y="191"/>
                  </a:cubicBezTo>
                  <a:cubicBezTo>
                    <a:pt x="142" y="169"/>
                    <a:pt x="156" y="148"/>
                    <a:pt x="184" y="134"/>
                  </a:cubicBezTo>
                  <a:cubicBezTo>
                    <a:pt x="198" y="134"/>
                    <a:pt x="213" y="134"/>
                    <a:pt x="220" y="141"/>
                  </a:cubicBezTo>
                  <a:cubicBezTo>
                    <a:pt x="234" y="148"/>
                    <a:pt x="241" y="155"/>
                    <a:pt x="241" y="169"/>
                  </a:cubicBezTo>
                  <a:cubicBezTo>
                    <a:pt x="248" y="184"/>
                    <a:pt x="241" y="205"/>
                    <a:pt x="241" y="212"/>
                  </a:cubicBezTo>
                  <a:cubicBezTo>
                    <a:pt x="234" y="240"/>
                    <a:pt x="227" y="261"/>
                    <a:pt x="220" y="289"/>
                  </a:cubicBezTo>
                  <a:cubicBezTo>
                    <a:pt x="213" y="304"/>
                    <a:pt x="213" y="318"/>
                    <a:pt x="213" y="332"/>
                  </a:cubicBezTo>
                  <a:cubicBezTo>
                    <a:pt x="220" y="346"/>
                    <a:pt x="227" y="360"/>
                    <a:pt x="234" y="367"/>
                  </a:cubicBezTo>
                  <a:cubicBezTo>
                    <a:pt x="248" y="374"/>
                    <a:pt x="255" y="374"/>
                    <a:pt x="269" y="374"/>
                  </a:cubicBezTo>
                  <a:cubicBezTo>
                    <a:pt x="304" y="374"/>
                    <a:pt x="318" y="353"/>
                    <a:pt x="333" y="339"/>
                  </a:cubicBezTo>
                  <a:cubicBezTo>
                    <a:pt x="354" y="311"/>
                    <a:pt x="368" y="275"/>
                    <a:pt x="375" y="226"/>
                  </a:cubicBezTo>
                  <a:cubicBezTo>
                    <a:pt x="375" y="212"/>
                    <a:pt x="375" y="198"/>
                    <a:pt x="375" y="184"/>
                  </a:cubicBezTo>
                  <a:cubicBezTo>
                    <a:pt x="375" y="148"/>
                    <a:pt x="368" y="127"/>
                    <a:pt x="347" y="106"/>
                  </a:cubicBezTo>
                  <a:cubicBezTo>
                    <a:pt x="333" y="92"/>
                    <a:pt x="318" y="78"/>
                    <a:pt x="290" y="63"/>
                  </a:cubicBezTo>
                  <a:cubicBezTo>
                    <a:pt x="269" y="56"/>
                    <a:pt x="234" y="56"/>
                    <a:pt x="205" y="63"/>
                  </a:cubicBezTo>
                  <a:cubicBezTo>
                    <a:pt x="149" y="71"/>
                    <a:pt x="106" y="99"/>
                    <a:pt x="85" y="141"/>
                  </a:cubicBezTo>
                  <a:cubicBezTo>
                    <a:pt x="71" y="169"/>
                    <a:pt x="64" y="191"/>
                    <a:pt x="64" y="226"/>
                  </a:cubicBezTo>
                  <a:cubicBezTo>
                    <a:pt x="64" y="247"/>
                    <a:pt x="71" y="268"/>
                    <a:pt x="85" y="282"/>
                  </a:cubicBezTo>
                  <a:cubicBezTo>
                    <a:pt x="85" y="289"/>
                    <a:pt x="92" y="289"/>
                    <a:pt x="92" y="297"/>
                  </a:cubicBezTo>
                  <a:cubicBezTo>
                    <a:pt x="99" y="304"/>
                    <a:pt x="92" y="318"/>
                    <a:pt x="92" y="325"/>
                  </a:cubicBezTo>
                  <a:cubicBezTo>
                    <a:pt x="85" y="332"/>
                    <a:pt x="85" y="346"/>
                    <a:pt x="78" y="346"/>
                  </a:cubicBezTo>
                  <a:cubicBezTo>
                    <a:pt x="71" y="346"/>
                    <a:pt x="64" y="346"/>
                    <a:pt x="64" y="346"/>
                  </a:cubicBezTo>
                  <a:cubicBezTo>
                    <a:pt x="29" y="325"/>
                    <a:pt x="15" y="297"/>
                    <a:pt x="0" y="254"/>
                  </a:cubicBezTo>
                  <a:cubicBezTo>
                    <a:pt x="0" y="233"/>
                    <a:pt x="0" y="205"/>
                    <a:pt x="0" y="176"/>
                  </a:cubicBezTo>
                  <a:cubicBezTo>
                    <a:pt x="7" y="155"/>
                    <a:pt x="15" y="134"/>
                    <a:pt x="29" y="120"/>
                  </a:cubicBezTo>
                  <a:cubicBezTo>
                    <a:pt x="43" y="85"/>
                    <a:pt x="71" y="56"/>
                    <a:pt x="106" y="35"/>
                  </a:cubicBezTo>
                  <a:cubicBezTo>
                    <a:pt x="135" y="21"/>
                    <a:pt x="163" y="7"/>
                    <a:pt x="198" y="0"/>
                  </a:cubicBezTo>
                  <a:cubicBezTo>
                    <a:pt x="213" y="0"/>
                    <a:pt x="227" y="0"/>
                    <a:pt x="241" y="0"/>
                  </a:cubicBezTo>
                  <a:cubicBezTo>
                    <a:pt x="276" y="0"/>
                    <a:pt x="311" y="7"/>
                    <a:pt x="340" y="21"/>
                  </a:cubicBezTo>
                  <a:cubicBezTo>
                    <a:pt x="368" y="35"/>
                    <a:pt x="389" y="49"/>
                    <a:pt x="410" y="71"/>
                  </a:cubicBezTo>
                  <a:cubicBezTo>
                    <a:pt x="431" y="92"/>
                    <a:pt x="446" y="113"/>
                    <a:pt x="453" y="148"/>
                  </a:cubicBezTo>
                  <a:cubicBezTo>
                    <a:pt x="460" y="162"/>
                    <a:pt x="460" y="184"/>
                    <a:pt x="460" y="205"/>
                  </a:cubicBezTo>
                  <a:cubicBezTo>
                    <a:pt x="460" y="219"/>
                    <a:pt x="460" y="240"/>
                    <a:pt x="453" y="254"/>
                  </a:cubicBezTo>
                  <a:cubicBezTo>
                    <a:pt x="446" y="325"/>
                    <a:pt x="410" y="382"/>
                    <a:pt x="361" y="410"/>
                  </a:cubicBezTo>
                  <a:cubicBezTo>
                    <a:pt x="354" y="417"/>
                    <a:pt x="340" y="424"/>
                    <a:pt x="326" y="431"/>
                  </a:cubicBezTo>
                  <a:cubicBezTo>
                    <a:pt x="304" y="431"/>
                    <a:pt x="290" y="438"/>
                    <a:pt x="269" y="438"/>
                  </a:cubicBezTo>
                  <a:cubicBezTo>
                    <a:pt x="255" y="431"/>
                    <a:pt x="234" y="431"/>
                    <a:pt x="227" y="424"/>
                  </a:cubicBezTo>
                  <a:cubicBezTo>
                    <a:pt x="213" y="417"/>
                    <a:pt x="198" y="403"/>
                    <a:pt x="191" y="39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3" name="橢圓 6"/>
          <p:cNvSpPr/>
          <p:nvPr/>
        </p:nvSpPr>
        <p:spPr>
          <a:xfrm>
            <a:off x="4647013" y="2946409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橢圓 6"/>
          <p:cNvSpPr/>
          <p:nvPr/>
        </p:nvSpPr>
        <p:spPr>
          <a:xfrm>
            <a:off x="7125526" y="3103401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138989" y="1968470"/>
            <a:ext cx="3413570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r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algn="r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57726" y="3922052"/>
            <a:ext cx="3264098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r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algn="r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234045" y="3922052"/>
            <a:ext cx="3300228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523496" y="1968470"/>
            <a:ext cx="3304925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9" name="等腰三角形 38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等腰三角形 5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902941" y="2024625"/>
            <a:ext cx="5555195" cy="2754196"/>
            <a:chOff x="2470006" y="1756120"/>
            <a:chExt cx="4166396" cy="2065647"/>
          </a:xfrm>
        </p:grpSpPr>
        <p:grpSp>
          <p:nvGrpSpPr>
            <p:cNvPr id="32" name="组合 31"/>
            <p:cNvGrpSpPr/>
            <p:nvPr/>
          </p:nvGrpSpPr>
          <p:grpSpPr>
            <a:xfrm>
              <a:off x="3129022" y="1756120"/>
              <a:ext cx="1184299" cy="1329420"/>
              <a:chOff x="4172029" y="2328793"/>
              <a:chExt cx="1579065" cy="1772560"/>
            </a:xfrm>
          </p:grpSpPr>
          <p:sp>
            <p:nvSpPr>
              <p:cNvPr id="48" name="Freeform 13"/>
              <p:cNvSpPr/>
              <p:nvPr/>
            </p:nvSpPr>
            <p:spPr bwMode="auto">
              <a:xfrm>
                <a:off x="4172029" y="2328793"/>
                <a:ext cx="1579065" cy="1772560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Shape 2545"/>
              <p:cNvSpPr/>
              <p:nvPr/>
            </p:nvSpPr>
            <p:spPr>
              <a:xfrm>
                <a:off x="4701907" y="2983228"/>
                <a:ext cx="519307" cy="5193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20619"/>
                    </a:moveTo>
                    <a:cubicBezTo>
                      <a:pt x="5377" y="20619"/>
                      <a:pt x="982" y="16223"/>
                      <a:pt x="982" y="10800"/>
                    </a:cubicBezTo>
                    <a:cubicBezTo>
                      <a:pt x="982" y="5378"/>
                      <a:pt x="5377" y="982"/>
                      <a:pt x="10800" y="982"/>
                    </a:cubicBezTo>
                    <a:cubicBezTo>
                      <a:pt x="13336" y="982"/>
                      <a:pt x="15638" y="1950"/>
                      <a:pt x="17377" y="3529"/>
                    </a:cubicBezTo>
                    <a:lnTo>
                      <a:pt x="10453" y="10453"/>
                    </a:lnTo>
                    <a:cubicBezTo>
                      <a:pt x="10364" y="10542"/>
                      <a:pt x="10309" y="10665"/>
                      <a:pt x="10309" y="10800"/>
                    </a:cubicBezTo>
                    <a:cubicBezTo>
                      <a:pt x="10309" y="11072"/>
                      <a:pt x="10529" y="11291"/>
                      <a:pt x="10800" y="11291"/>
                    </a:cubicBezTo>
                    <a:lnTo>
                      <a:pt x="20594" y="11291"/>
                    </a:lnTo>
                    <a:cubicBezTo>
                      <a:pt x="20336" y="16484"/>
                      <a:pt x="16057" y="20619"/>
                      <a:pt x="10800" y="20619"/>
                    </a:cubicBezTo>
                    <a:moveTo>
                      <a:pt x="20594" y="10309"/>
                    </a:moveTo>
                    <a:lnTo>
                      <a:pt x="11985" y="10309"/>
                    </a:lnTo>
                    <a:lnTo>
                      <a:pt x="18071" y="4223"/>
                    </a:lnTo>
                    <a:cubicBezTo>
                      <a:pt x="19541" y="5852"/>
                      <a:pt x="20477" y="7971"/>
                      <a:pt x="20594" y="10309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5"/>
                      <a:pt x="4836" y="21600"/>
                      <a:pt x="10800" y="21600"/>
                    </a:cubicBezTo>
                    <a:cubicBezTo>
                      <a:pt x="16764" y="21600"/>
                      <a:pt x="21600" y="16765"/>
                      <a:pt x="21600" y="10800"/>
                    </a:cubicBezTo>
                    <a:cubicBezTo>
                      <a:pt x="21600" y="4836"/>
                      <a:pt x="16764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2730897" y="2882658"/>
              <a:ext cx="836594" cy="939109"/>
              <a:chOff x="3641195" y="3830843"/>
              <a:chExt cx="1115459" cy="1252145"/>
            </a:xfrm>
          </p:grpSpPr>
          <p:sp>
            <p:nvSpPr>
              <p:cNvPr id="46" name="Freeform 13"/>
              <p:cNvSpPr/>
              <p:nvPr/>
            </p:nvSpPr>
            <p:spPr bwMode="auto">
              <a:xfrm>
                <a:off x="3641195" y="3830843"/>
                <a:ext cx="1115459" cy="1252145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noFill/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Shape 2546"/>
              <p:cNvSpPr/>
              <p:nvPr/>
            </p:nvSpPr>
            <p:spPr>
              <a:xfrm>
                <a:off x="4014524" y="4329778"/>
                <a:ext cx="368800" cy="3017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799808" y="2522614"/>
              <a:ext cx="836594" cy="939109"/>
              <a:chOff x="7733076" y="3350785"/>
              <a:chExt cx="1115459" cy="1252145"/>
            </a:xfrm>
          </p:grpSpPr>
          <p:sp>
            <p:nvSpPr>
              <p:cNvPr id="44" name="Freeform 13"/>
              <p:cNvSpPr/>
              <p:nvPr/>
            </p:nvSpPr>
            <p:spPr bwMode="auto">
              <a:xfrm>
                <a:off x="7733076" y="3350785"/>
                <a:ext cx="1115459" cy="1252145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Shape 2584"/>
              <p:cNvSpPr/>
              <p:nvPr/>
            </p:nvSpPr>
            <p:spPr>
              <a:xfrm>
                <a:off x="8099720" y="3829188"/>
                <a:ext cx="409063" cy="409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309" y="17673"/>
                    </a:moveTo>
                    <a:cubicBezTo>
                      <a:pt x="10445" y="17673"/>
                      <a:pt x="10567" y="17618"/>
                      <a:pt x="10656" y="17529"/>
                    </a:cubicBezTo>
                    <a:lnTo>
                      <a:pt x="12620" y="15565"/>
                    </a:lnTo>
                    <a:cubicBezTo>
                      <a:pt x="12709" y="15477"/>
                      <a:pt x="12764" y="15354"/>
                      <a:pt x="12764" y="15218"/>
                    </a:cubicBezTo>
                    <a:cubicBezTo>
                      <a:pt x="12764" y="14947"/>
                      <a:pt x="12544" y="14728"/>
                      <a:pt x="12273" y="14728"/>
                    </a:cubicBezTo>
                    <a:cubicBezTo>
                      <a:pt x="12137" y="14728"/>
                      <a:pt x="12014" y="14782"/>
                      <a:pt x="11926" y="14871"/>
                    </a:cubicBezTo>
                    <a:lnTo>
                      <a:pt x="9962" y="16835"/>
                    </a:lnTo>
                    <a:cubicBezTo>
                      <a:pt x="9873" y="16924"/>
                      <a:pt x="9818" y="17046"/>
                      <a:pt x="9818" y="17183"/>
                    </a:cubicBezTo>
                    <a:cubicBezTo>
                      <a:pt x="9818" y="17453"/>
                      <a:pt x="10038" y="17673"/>
                      <a:pt x="10309" y="17673"/>
                    </a:cubicBezTo>
                    <a:moveTo>
                      <a:pt x="10309" y="20415"/>
                    </a:moveTo>
                    <a:lnTo>
                      <a:pt x="982" y="11088"/>
                    </a:lnTo>
                    <a:lnTo>
                      <a:pt x="982" y="4418"/>
                    </a:lnTo>
                    <a:cubicBezTo>
                      <a:pt x="982" y="4147"/>
                      <a:pt x="1201" y="3927"/>
                      <a:pt x="1473" y="3927"/>
                    </a:cubicBezTo>
                    <a:lnTo>
                      <a:pt x="8142" y="3927"/>
                    </a:lnTo>
                    <a:lnTo>
                      <a:pt x="17469" y="13255"/>
                    </a:lnTo>
                    <a:cubicBezTo>
                      <a:pt x="17469" y="13255"/>
                      <a:pt x="10309" y="20415"/>
                      <a:pt x="10309" y="20415"/>
                    </a:cubicBezTo>
                    <a:close/>
                    <a:moveTo>
                      <a:pt x="8693" y="3090"/>
                    </a:moveTo>
                    <a:cubicBezTo>
                      <a:pt x="8604" y="3001"/>
                      <a:pt x="8481" y="2945"/>
                      <a:pt x="8345" y="2945"/>
                    </a:cubicBezTo>
                    <a:lnTo>
                      <a:pt x="1473" y="2945"/>
                    </a:lnTo>
                    <a:cubicBezTo>
                      <a:pt x="660" y="2945"/>
                      <a:pt x="0" y="3605"/>
                      <a:pt x="0" y="4418"/>
                    </a:cubicBezTo>
                    <a:lnTo>
                      <a:pt x="0" y="11291"/>
                    </a:lnTo>
                    <a:cubicBezTo>
                      <a:pt x="0" y="11427"/>
                      <a:pt x="55" y="11549"/>
                      <a:pt x="144" y="11638"/>
                    </a:cubicBezTo>
                    <a:lnTo>
                      <a:pt x="9962" y="21456"/>
                    </a:lnTo>
                    <a:cubicBezTo>
                      <a:pt x="10051" y="21546"/>
                      <a:pt x="10174" y="21600"/>
                      <a:pt x="10309" y="21600"/>
                    </a:cubicBezTo>
                    <a:cubicBezTo>
                      <a:pt x="10445" y="21600"/>
                      <a:pt x="10567" y="21546"/>
                      <a:pt x="10656" y="21456"/>
                    </a:cubicBezTo>
                    <a:lnTo>
                      <a:pt x="18511" y="13602"/>
                    </a:lnTo>
                    <a:cubicBezTo>
                      <a:pt x="18600" y="13513"/>
                      <a:pt x="18655" y="13390"/>
                      <a:pt x="18655" y="13255"/>
                    </a:cubicBezTo>
                    <a:cubicBezTo>
                      <a:pt x="18655" y="13119"/>
                      <a:pt x="18599" y="12997"/>
                      <a:pt x="18511" y="12908"/>
                    </a:cubicBezTo>
                    <a:cubicBezTo>
                      <a:pt x="18511" y="12908"/>
                      <a:pt x="8693" y="3090"/>
                      <a:pt x="8693" y="3090"/>
                    </a:cubicBezTo>
                    <a:close/>
                    <a:moveTo>
                      <a:pt x="7855" y="15218"/>
                    </a:moveTo>
                    <a:cubicBezTo>
                      <a:pt x="7855" y="15490"/>
                      <a:pt x="8074" y="15709"/>
                      <a:pt x="8345" y="15709"/>
                    </a:cubicBezTo>
                    <a:cubicBezTo>
                      <a:pt x="8481" y="15709"/>
                      <a:pt x="8604" y="15655"/>
                      <a:pt x="8693" y="15565"/>
                    </a:cubicBezTo>
                    <a:lnTo>
                      <a:pt x="9183" y="15074"/>
                    </a:lnTo>
                    <a:cubicBezTo>
                      <a:pt x="9273" y="14986"/>
                      <a:pt x="9327" y="14863"/>
                      <a:pt x="9327" y="14728"/>
                    </a:cubicBezTo>
                    <a:cubicBezTo>
                      <a:pt x="9327" y="14456"/>
                      <a:pt x="9108" y="14236"/>
                      <a:pt x="8836" y="14236"/>
                    </a:cubicBezTo>
                    <a:cubicBezTo>
                      <a:pt x="8701" y="14236"/>
                      <a:pt x="8578" y="14291"/>
                      <a:pt x="8489" y="14381"/>
                    </a:cubicBezTo>
                    <a:lnTo>
                      <a:pt x="7998" y="14871"/>
                    </a:lnTo>
                    <a:cubicBezTo>
                      <a:pt x="7910" y="14961"/>
                      <a:pt x="7855" y="15083"/>
                      <a:pt x="7855" y="15218"/>
                    </a:cubicBezTo>
                    <a:moveTo>
                      <a:pt x="21456" y="9962"/>
                    </a:moveTo>
                    <a:lnTo>
                      <a:pt x="11638" y="144"/>
                    </a:lnTo>
                    <a:cubicBezTo>
                      <a:pt x="11549" y="55"/>
                      <a:pt x="11427" y="0"/>
                      <a:pt x="11291" y="0"/>
                    </a:cubicBezTo>
                    <a:lnTo>
                      <a:pt x="4418" y="0"/>
                    </a:lnTo>
                    <a:cubicBezTo>
                      <a:pt x="3605" y="0"/>
                      <a:pt x="2945" y="660"/>
                      <a:pt x="2945" y="1473"/>
                    </a:cubicBezTo>
                    <a:cubicBezTo>
                      <a:pt x="2945" y="1744"/>
                      <a:pt x="3165" y="1964"/>
                      <a:pt x="3436" y="1964"/>
                    </a:cubicBezTo>
                    <a:cubicBezTo>
                      <a:pt x="3708" y="1964"/>
                      <a:pt x="3927" y="1744"/>
                      <a:pt x="3927" y="1473"/>
                    </a:cubicBezTo>
                    <a:cubicBezTo>
                      <a:pt x="3927" y="1202"/>
                      <a:pt x="4147" y="982"/>
                      <a:pt x="4418" y="982"/>
                    </a:cubicBezTo>
                    <a:lnTo>
                      <a:pt x="11088" y="982"/>
                    </a:lnTo>
                    <a:lnTo>
                      <a:pt x="20415" y="10310"/>
                    </a:lnTo>
                    <a:lnTo>
                      <a:pt x="19289" y="11435"/>
                    </a:lnTo>
                    <a:cubicBezTo>
                      <a:pt x="19201" y="11524"/>
                      <a:pt x="19145" y="11646"/>
                      <a:pt x="19145" y="11782"/>
                    </a:cubicBezTo>
                    <a:cubicBezTo>
                      <a:pt x="19145" y="12053"/>
                      <a:pt x="19366" y="12273"/>
                      <a:pt x="19636" y="12273"/>
                    </a:cubicBezTo>
                    <a:cubicBezTo>
                      <a:pt x="19772" y="12273"/>
                      <a:pt x="19895" y="12218"/>
                      <a:pt x="19983" y="12129"/>
                    </a:cubicBezTo>
                    <a:lnTo>
                      <a:pt x="21456" y="10656"/>
                    </a:lnTo>
                    <a:cubicBezTo>
                      <a:pt x="21545" y="10567"/>
                      <a:pt x="21600" y="10445"/>
                      <a:pt x="21600" y="10310"/>
                    </a:cubicBezTo>
                    <a:cubicBezTo>
                      <a:pt x="21600" y="10174"/>
                      <a:pt x="21545" y="10051"/>
                      <a:pt x="21456" y="9962"/>
                    </a:cubicBezTo>
                    <a:moveTo>
                      <a:pt x="10309" y="13745"/>
                    </a:moveTo>
                    <a:cubicBezTo>
                      <a:pt x="10445" y="13745"/>
                      <a:pt x="10567" y="13691"/>
                      <a:pt x="10656" y="13602"/>
                    </a:cubicBezTo>
                    <a:lnTo>
                      <a:pt x="11638" y="12620"/>
                    </a:lnTo>
                    <a:cubicBezTo>
                      <a:pt x="11727" y="12531"/>
                      <a:pt x="11782" y="12408"/>
                      <a:pt x="11782" y="12273"/>
                    </a:cubicBezTo>
                    <a:cubicBezTo>
                      <a:pt x="11782" y="12002"/>
                      <a:pt x="11562" y="11782"/>
                      <a:pt x="11291" y="11782"/>
                    </a:cubicBezTo>
                    <a:cubicBezTo>
                      <a:pt x="11156" y="11782"/>
                      <a:pt x="11033" y="11837"/>
                      <a:pt x="10944" y="11926"/>
                    </a:cubicBezTo>
                    <a:lnTo>
                      <a:pt x="9962" y="12908"/>
                    </a:lnTo>
                    <a:cubicBezTo>
                      <a:pt x="9873" y="12997"/>
                      <a:pt x="9818" y="13119"/>
                      <a:pt x="9818" y="13255"/>
                    </a:cubicBezTo>
                    <a:cubicBezTo>
                      <a:pt x="9818" y="13526"/>
                      <a:pt x="10038" y="13745"/>
                      <a:pt x="10309" y="13745"/>
                    </a:cubicBezTo>
                    <a:moveTo>
                      <a:pt x="4418" y="7855"/>
                    </a:moveTo>
                    <a:cubicBezTo>
                      <a:pt x="4147" y="7855"/>
                      <a:pt x="3927" y="7635"/>
                      <a:pt x="3927" y="7364"/>
                    </a:cubicBezTo>
                    <a:cubicBezTo>
                      <a:pt x="3927" y="7093"/>
                      <a:pt x="4147" y="6873"/>
                      <a:pt x="4418" y="6873"/>
                    </a:cubicBezTo>
                    <a:cubicBezTo>
                      <a:pt x="4690" y="6873"/>
                      <a:pt x="4909" y="7093"/>
                      <a:pt x="4909" y="7364"/>
                    </a:cubicBezTo>
                    <a:cubicBezTo>
                      <a:pt x="4909" y="7635"/>
                      <a:pt x="4690" y="7855"/>
                      <a:pt x="4418" y="7855"/>
                    </a:cubicBezTo>
                    <a:moveTo>
                      <a:pt x="4418" y="5891"/>
                    </a:moveTo>
                    <a:cubicBezTo>
                      <a:pt x="3605" y="5891"/>
                      <a:pt x="2945" y="6551"/>
                      <a:pt x="2945" y="7364"/>
                    </a:cubicBezTo>
                    <a:cubicBezTo>
                      <a:pt x="2945" y="8177"/>
                      <a:pt x="3605" y="8837"/>
                      <a:pt x="4418" y="8837"/>
                    </a:cubicBezTo>
                    <a:cubicBezTo>
                      <a:pt x="5232" y="8837"/>
                      <a:pt x="5891" y="8177"/>
                      <a:pt x="5891" y="7364"/>
                    </a:cubicBezTo>
                    <a:cubicBezTo>
                      <a:pt x="5891" y="6551"/>
                      <a:pt x="5232" y="5891"/>
                      <a:pt x="4418" y="5891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4509797" y="2405101"/>
              <a:ext cx="1184299" cy="1329420"/>
              <a:chOff x="6013062" y="3194101"/>
              <a:chExt cx="1579065" cy="1772560"/>
            </a:xfrm>
          </p:grpSpPr>
          <p:sp>
            <p:nvSpPr>
              <p:cNvPr id="42" name="Freeform 13"/>
              <p:cNvSpPr/>
              <p:nvPr/>
            </p:nvSpPr>
            <p:spPr bwMode="auto">
              <a:xfrm>
                <a:off x="6013062" y="3194101"/>
                <a:ext cx="1579065" cy="1772560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Shape 2587"/>
              <p:cNvSpPr/>
              <p:nvPr/>
            </p:nvSpPr>
            <p:spPr>
              <a:xfrm>
                <a:off x="6561393" y="3862078"/>
                <a:ext cx="519307" cy="5193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281" y="19846"/>
                    </a:moveTo>
                    <a:lnTo>
                      <a:pt x="9413" y="12882"/>
                    </a:lnTo>
                    <a:lnTo>
                      <a:pt x="19655" y="2640"/>
                    </a:lnTo>
                    <a:cubicBezTo>
                      <a:pt x="19655" y="2640"/>
                      <a:pt x="12281" y="19846"/>
                      <a:pt x="12281" y="19846"/>
                    </a:cubicBezTo>
                    <a:close/>
                    <a:moveTo>
                      <a:pt x="1755" y="9320"/>
                    </a:moveTo>
                    <a:lnTo>
                      <a:pt x="18960" y="1945"/>
                    </a:lnTo>
                    <a:lnTo>
                      <a:pt x="8719" y="12187"/>
                    </a:lnTo>
                    <a:cubicBezTo>
                      <a:pt x="8719" y="12187"/>
                      <a:pt x="1755" y="9320"/>
                      <a:pt x="1755" y="9320"/>
                    </a:cubicBezTo>
                    <a:close/>
                    <a:moveTo>
                      <a:pt x="21600" y="491"/>
                    </a:moveTo>
                    <a:cubicBezTo>
                      <a:pt x="21600" y="220"/>
                      <a:pt x="21380" y="0"/>
                      <a:pt x="21109" y="0"/>
                    </a:cubicBezTo>
                    <a:cubicBezTo>
                      <a:pt x="21034" y="0"/>
                      <a:pt x="20964" y="20"/>
                      <a:pt x="20900" y="52"/>
                    </a:cubicBezTo>
                    <a:lnTo>
                      <a:pt x="20898" y="48"/>
                    </a:lnTo>
                    <a:lnTo>
                      <a:pt x="302" y="8875"/>
                    </a:lnTo>
                    <a:cubicBezTo>
                      <a:pt x="301" y="8875"/>
                      <a:pt x="299" y="8876"/>
                      <a:pt x="297" y="8877"/>
                    </a:cubicBezTo>
                    <a:lnTo>
                      <a:pt x="280" y="8885"/>
                    </a:lnTo>
                    <a:lnTo>
                      <a:pt x="281" y="8887"/>
                    </a:lnTo>
                    <a:cubicBezTo>
                      <a:pt x="116" y="8967"/>
                      <a:pt x="0" y="9132"/>
                      <a:pt x="0" y="9327"/>
                    </a:cubicBezTo>
                    <a:cubicBezTo>
                      <a:pt x="0" y="9550"/>
                      <a:pt x="151" y="9731"/>
                      <a:pt x="355" y="9791"/>
                    </a:cubicBezTo>
                    <a:lnTo>
                      <a:pt x="353" y="9799"/>
                    </a:lnTo>
                    <a:lnTo>
                      <a:pt x="8462" y="13138"/>
                    </a:lnTo>
                    <a:lnTo>
                      <a:pt x="11801" y="21248"/>
                    </a:lnTo>
                    <a:lnTo>
                      <a:pt x="11809" y="21245"/>
                    </a:lnTo>
                    <a:cubicBezTo>
                      <a:pt x="11869" y="21449"/>
                      <a:pt x="12050" y="21600"/>
                      <a:pt x="12273" y="21600"/>
                    </a:cubicBezTo>
                    <a:cubicBezTo>
                      <a:pt x="12468" y="21600"/>
                      <a:pt x="12634" y="21484"/>
                      <a:pt x="12713" y="21319"/>
                    </a:cubicBezTo>
                    <a:lnTo>
                      <a:pt x="12716" y="21320"/>
                    </a:lnTo>
                    <a:lnTo>
                      <a:pt x="12723" y="21303"/>
                    </a:lnTo>
                    <a:cubicBezTo>
                      <a:pt x="12724" y="21301"/>
                      <a:pt x="12725" y="21300"/>
                      <a:pt x="12725" y="21298"/>
                    </a:cubicBezTo>
                    <a:lnTo>
                      <a:pt x="21553" y="702"/>
                    </a:lnTo>
                    <a:lnTo>
                      <a:pt x="21547" y="699"/>
                    </a:lnTo>
                    <a:cubicBezTo>
                      <a:pt x="21578" y="636"/>
                      <a:pt x="21600" y="567"/>
                      <a:pt x="21600" y="491"/>
                    </a:cubicBezTo>
                    <a:moveTo>
                      <a:pt x="7855" y="16200"/>
                    </a:moveTo>
                    <a:cubicBezTo>
                      <a:pt x="7719" y="16200"/>
                      <a:pt x="7596" y="16255"/>
                      <a:pt x="7507" y="16344"/>
                    </a:cubicBezTo>
                    <a:lnTo>
                      <a:pt x="6035" y="17817"/>
                    </a:lnTo>
                    <a:cubicBezTo>
                      <a:pt x="5946" y="17905"/>
                      <a:pt x="5891" y="18029"/>
                      <a:pt x="5891" y="18164"/>
                    </a:cubicBezTo>
                    <a:cubicBezTo>
                      <a:pt x="5891" y="18435"/>
                      <a:pt x="6111" y="18655"/>
                      <a:pt x="6382" y="18655"/>
                    </a:cubicBezTo>
                    <a:cubicBezTo>
                      <a:pt x="6517" y="18655"/>
                      <a:pt x="6640" y="18600"/>
                      <a:pt x="6729" y="18511"/>
                    </a:cubicBezTo>
                    <a:lnTo>
                      <a:pt x="8202" y="17038"/>
                    </a:lnTo>
                    <a:cubicBezTo>
                      <a:pt x="8291" y="16950"/>
                      <a:pt x="8345" y="16827"/>
                      <a:pt x="8345" y="16691"/>
                    </a:cubicBezTo>
                    <a:cubicBezTo>
                      <a:pt x="8345" y="16420"/>
                      <a:pt x="8126" y="16200"/>
                      <a:pt x="7855" y="16200"/>
                    </a:cubicBezTo>
                    <a:moveTo>
                      <a:pt x="7855" y="14237"/>
                    </a:moveTo>
                    <a:cubicBezTo>
                      <a:pt x="7855" y="13966"/>
                      <a:pt x="7635" y="13745"/>
                      <a:pt x="7364" y="13745"/>
                    </a:cubicBezTo>
                    <a:cubicBezTo>
                      <a:pt x="7228" y="13745"/>
                      <a:pt x="7105" y="13801"/>
                      <a:pt x="7017" y="13889"/>
                    </a:cubicBezTo>
                    <a:lnTo>
                      <a:pt x="2107" y="18798"/>
                    </a:lnTo>
                    <a:cubicBezTo>
                      <a:pt x="2019" y="18888"/>
                      <a:pt x="1964" y="19011"/>
                      <a:pt x="1964" y="19145"/>
                    </a:cubicBezTo>
                    <a:cubicBezTo>
                      <a:pt x="1964" y="19417"/>
                      <a:pt x="2184" y="19636"/>
                      <a:pt x="2455" y="19636"/>
                    </a:cubicBezTo>
                    <a:cubicBezTo>
                      <a:pt x="2590" y="19636"/>
                      <a:pt x="2713" y="19582"/>
                      <a:pt x="2802" y="19493"/>
                    </a:cubicBezTo>
                    <a:lnTo>
                      <a:pt x="7711" y="14583"/>
                    </a:lnTo>
                    <a:cubicBezTo>
                      <a:pt x="7800" y="14495"/>
                      <a:pt x="7855" y="14372"/>
                      <a:pt x="7855" y="14237"/>
                    </a:cubicBezTo>
                    <a:moveTo>
                      <a:pt x="4765" y="14583"/>
                    </a:moveTo>
                    <a:lnTo>
                      <a:pt x="5256" y="14093"/>
                    </a:lnTo>
                    <a:cubicBezTo>
                      <a:pt x="5345" y="14004"/>
                      <a:pt x="5400" y="13881"/>
                      <a:pt x="5400" y="13745"/>
                    </a:cubicBezTo>
                    <a:cubicBezTo>
                      <a:pt x="5400" y="13475"/>
                      <a:pt x="5180" y="13255"/>
                      <a:pt x="4909" y="13255"/>
                    </a:cubicBezTo>
                    <a:cubicBezTo>
                      <a:pt x="4774" y="13255"/>
                      <a:pt x="4651" y="13310"/>
                      <a:pt x="4562" y="13398"/>
                    </a:cubicBezTo>
                    <a:lnTo>
                      <a:pt x="4071" y="13889"/>
                    </a:lnTo>
                    <a:cubicBezTo>
                      <a:pt x="3982" y="13979"/>
                      <a:pt x="3927" y="14101"/>
                      <a:pt x="3927" y="14237"/>
                    </a:cubicBezTo>
                    <a:cubicBezTo>
                      <a:pt x="3927" y="14507"/>
                      <a:pt x="4147" y="14727"/>
                      <a:pt x="4418" y="14727"/>
                    </a:cubicBezTo>
                    <a:cubicBezTo>
                      <a:pt x="4554" y="14727"/>
                      <a:pt x="4676" y="14673"/>
                      <a:pt x="4765" y="14583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4410031" y="1925725"/>
              <a:ext cx="521099" cy="584954"/>
              <a:chOff x="5880041" y="2554933"/>
              <a:chExt cx="694799" cy="779938"/>
            </a:xfrm>
          </p:grpSpPr>
          <p:sp>
            <p:nvSpPr>
              <p:cNvPr id="40" name="Freeform 13"/>
              <p:cNvSpPr/>
              <p:nvPr/>
            </p:nvSpPr>
            <p:spPr bwMode="auto">
              <a:xfrm>
                <a:off x="5880041" y="2554933"/>
                <a:ext cx="694799" cy="779938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noFill/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Shape 2591"/>
              <p:cNvSpPr/>
              <p:nvPr/>
            </p:nvSpPr>
            <p:spPr>
              <a:xfrm>
                <a:off x="6092792" y="2819626"/>
                <a:ext cx="295099" cy="295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4727"/>
                    </a:moveTo>
                    <a:cubicBezTo>
                      <a:pt x="8631" y="14727"/>
                      <a:pt x="6873" y="12969"/>
                      <a:pt x="6873" y="10800"/>
                    </a:cubicBezTo>
                    <a:cubicBezTo>
                      <a:pt x="6873" y="8631"/>
                      <a:pt x="8631" y="6873"/>
                      <a:pt x="10800" y="6873"/>
                    </a:cubicBezTo>
                    <a:cubicBezTo>
                      <a:pt x="12969" y="6873"/>
                      <a:pt x="14727" y="8631"/>
                      <a:pt x="14727" y="10800"/>
                    </a:cubicBezTo>
                    <a:cubicBezTo>
                      <a:pt x="14727" y="12969"/>
                      <a:pt x="12969" y="14727"/>
                      <a:pt x="10800" y="14727"/>
                    </a:cubicBezTo>
                    <a:moveTo>
                      <a:pt x="10800" y="5891"/>
                    </a:moveTo>
                    <a:cubicBezTo>
                      <a:pt x="8088" y="5891"/>
                      <a:pt x="5891" y="8089"/>
                      <a:pt x="5891" y="10800"/>
                    </a:cubicBezTo>
                    <a:cubicBezTo>
                      <a:pt x="5891" y="13512"/>
                      <a:pt x="8088" y="15709"/>
                      <a:pt x="10800" y="15709"/>
                    </a:cubicBezTo>
                    <a:cubicBezTo>
                      <a:pt x="13512" y="15709"/>
                      <a:pt x="15709" y="13512"/>
                      <a:pt x="15709" y="10800"/>
                    </a:cubicBezTo>
                    <a:cubicBezTo>
                      <a:pt x="15709" y="8089"/>
                      <a:pt x="13512" y="5891"/>
                      <a:pt x="10800" y="5891"/>
                    </a:cubicBezTo>
                    <a:moveTo>
                      <a:pt x="20618" y="12013"/>
                    </a:moveTo>
                    <a:cubicBezTo>
                      <a:pt x="20614" y="12014"/>
                      <a:pt x="20611" y="12016"/>
                      <a:pt x="20607" y="12016"/>
                    </a:cubicBezTo>
                    <a:lnTo>
                      <a:pt x="19602" y="12268"/>
                    </a:lnTo>
                    <a:cubicBezTo>
                      <a:pt x="19256" y="12354"/>
                      <a:pt x="18984" y="12622"/>
                      <a:pt x="18892" y="12966"/>
                    </a:cubicBezTo>
                    <a:cubicBezTo>
                      <a:pt x="18703" y="13672"/>
                      <a:pt x="18421" y="14351"/>
                      <a:pt x="18053" y="14986"/>
                    </a:cubicBezTo>
                    <a:cubicBezTo>
                      <a:pt x="17873" y="15295"/>
                      <a:pt x="17876" y="15677"/>
                      <a:pt x="18060" y="15984"/>
                    </a:cubicBezTo>
                    <a:lnTo>
                      <a:pt x="18601" y="16885"/>
                    </a:lnTo>
                    <a:lnTo>
                      <a:pt x="16886" y="18600"/>
                    </a:lnTo>
                    <a:cubicBezTo>
                      <a:pt x="16882" y="18599"/>
                      <a:pt x="16878" y="18597"/>
                      <a:pt x="16875" y="18595"/>
                    </a:cubicBezTo>
                    <a:lnTo>
                      <a:pt x="15978" y="18057"/>
                    </a:lnTo>
                    <a:cubicBezTo>
                      <a:pt x="15822" y="17964"/>
                      <a:pt x="15648" y="17917"/>
                      <a:pt x="15473" y="17917"/>
                    </a:cubicBezTo>
                    <a:cubicBezTo>
                      <a:pt x="15304" y="17917"/>
                      <a:pt x="15134" y="17961"/>
                      <a:pt x="14982" y="18049"/>
                    </a:cubicBezTo>
                    <a:cubicBezTo>
                      <a:pt x="14348" y="18415"/>
                      <a:pt x="13671" y="18696"/>
                      <a:pt x="12968" y="18884"/>
                    </a:cubicBezTo>
                    <a:cubicBezTo>
                      <a:pt x="12624" y="18976"/>
                      <a:pt x="12356" y="19248"/>
                      <a:pt x="12269" y="19594"/>
                    </a:cubicBezTo>
                    <a:lnTo>
                      <a:pt x="12016" y="20607"/>
                    </a:lnTo>
                    <a:cubicBezTo>
                      <a:pt x="12015" y="20611"/>
                      <a:pt x="12014" y="20614"/>
                      <a:pt x="12012" y="20619"/>
                    </a:cubicBezTo>
                    <a:lnTo>
                      <a:pt x="9587" y="20619"/>
                    </a:lnTo>
                    <a:lnTo>
                      <a:pt x="9331" y="19594"/>
                    </a:lnTo>
                    <a:cubicBezTo>
                      <a:pt x="9244" y="19248"/>
                      <a:pt x="8976" y="18976"/>
                      <a:pt x="8632" y="18884"/>
                    </a:cubicBezTo>
                    <a:cubicBezTo>
                      <a:pt x="7929" y="18696"/>
                      <a:pt x="7251" y="18415"/>
                      <a:pt x="6617" y="18049"/>
                    </a:cubicBezTo>
                    <a:cubicBezTo>
                      <a:pt x="6465" y="17961"/>
                      <a:pt x="6296" y="17917"/>
                      <a:pt x="6127" y="17917"/>
                    </a:cubicBezTo>
                    <a:cubicBezTo>
                      <a:pt x="5951" y="17917"/>
                      <a:pt x="5777" y="17964"/>
                      <a:pt x="5621" y="18057"/>
                    </a:cubicBezTo>
                    <a:lnTo>
                      <a:pt x="4725" y="18595"/>
                    </a:lnTo>
                    <a:cubicBezTo>
                      <a:pt x="4722" y="18597"/>
                      <a:pt x="4718" y="18599"/>
                      <a:pt x="4714" y="18600"/>
                    </a:cubicBezTo>
                    <a:lnTo>
                      <a:pt x="3000" y="16885"/>
                    </a:lnTo>
                    <a:lnTo>
                      <a:pt x="3540" y="15984"/>
                    </a:lnTo>
                    <a:cubicBezTo>
                      <a:pt x="3724" y="15677"/>
                      <a:pt x="3727" y="15295"/>
                      <a:pt x="3548" y="14986"/>
                    </a:cubicBezTo>
                    <a:cubicBezTo>
                      <a:pt x="3179" y="14351"/>
                      <a:pt x="2897" y="13672"/>
                      <a:pt x="2708" y="12966"/>
                    </a:cubicBezTo>
                    <a:cubicBezTo>
                      <a:pt x="2616" y="12622"/>
                      <a:pt x="2343" y="12354"/>
                      <a:pt x="1998" y="12268"/>
                    </a:cubicBezTo>
                    <a:lnTo>
                      <a:pt x="993" y="12016"/>
                    </a:lnTo>
                    <a:cubicBezTo>
                      <a:pt x="989" y="12016"/>
                      <a:pt x="986" y="12014"/>
                      <a:pt x="982" y="12013"/>
                    </a:cubicBezTo>
                    <a:lnTo>
                      <a:pt x="982" y="9587"/>
                    </a:lnTo>
                    <a:lnTo>
                      <a:pt x="1998" y="9333"/>
                    </a:lnTo>
                    <a:cubicBezTo>
                      <a:pt x="2343" y="9246"/>
                      <a:pt x="2616" y="8979"/>
                      <a:pt x="2708" y="8634"/>
                    </a:cubicBezTo>
                    <a:cubicBezTo>
                      <a:pt x="2897" y="7928"/>
                      <a:pt x="3179" y="7249"/>
                      <a:pt x="3548" y="6615"/>
                    </a:cubicBezTo>
                    <a:cubicBezTo>
                      <a:pt x="3727" y="6305"/>
                      <a:pt x="3724" y="5923"/>
                      <a:pt x="3540" y="5617"/>
                    </a:cubicBezTo>
                    <a:lnTo>
                      <a:pt x="3005" y="4725"/>
                    </a:lnTo>
                    <a:cubicBezTo>
                      <a:pt x="3004" y="4722"/>
                      <a:pt x="3002" y="4718"/>
                      <a:pt x="3000" y="4715"/>
                    </a:cubicBezTo>
                    <a:lnTo>
                      <a:pt x="4715" y="3000"/>
                    </a:lnTo>
                    <a:lnTo>
                      <a:pt x="5621" y="3544"/>
                    </a:lnTo>
                    <a:cubicBezTo>
                      <a:pt x="5777" y="3636"/>
                      <a:pt x="5951" y="3683"/>
                      <a:pt x="6127" y="3683"/>
                    </a:cubicBezTo>
                    <a:cubicBezTo>
                      <a:pt x="6296" y="3683"/>
                      <a:pt x="6465" y="3639"/>
                      <a:pt x="6618" y="3551"/>
                    </a:cubicBezTo>
                    <a:cubicBezTo>
                      <a:pt x="7251" y="3185"/>
                      <a:pt x="7929" y="2904"/>
                      <a:pt x="8632" y="2717"/>
                    </a:cubicBezTo>
                    <a:cubicBezTo>
                      <a:pt x="8976" y="2624"/>
                      <a:pt x="9244" y="2353"/>
                      <a:pt x="9331" y="2007"/>
                    </a:cubicBezTo>
                    <a:lnTo>
                      <a:pt x="9587" y="982"/>
                    </a:lnTo>
                    <a:lnTo>
                      <a:pt x="12012" y="982"/>
                    </a:lnTo>
                    <a:cubicBezTo>
                      <a:pt x="12014" y="986"/>
                      <a:pt x="12015" y="989"/>
                      <a:pt x="12016" y="993"/>
                    </a:cubicBezTo>
                    <a:lnTo>
                      <a:pt x="12269" y="2007"/>
                    </a:lnTo>
                    <a:cubicBezTo>
                      <a:pt x="12356" y="2353"/>
                      <a:pt x="12624" y="2624"/>
                      <a:pt x="12968" y="2717"/>
                    </a:cubicBezTo>
                    <a:cubicBezTo>
                      <a:pt x="13671" y="2904"/>
                      <a:pt x="14348" y="3185"/>
                      <a:pt x="14982" y="3551"/>
                    </a:cubicBezTo>
                    <a:cubicBezTo>
                      <a:pt x="15134" y="3639"/>
                      <a:pt x="15304" y="3683"/>
                      <a:pt x="15473" y="3683"/>
                    </a:cubicBezTo>
                    <a:cubicBezTo>
                      <a:pt x="15648" y="3683"/>
                      <a:pt x="15822" y="3636"/>
                      <a:pt x="15978" y="3544"/>
                    </a:cubicBezTo>
                    <a:lnTo>
                      <a:pt x="16884" y="3000"/>
                    </a:lnTo>
                    <a:lnTo>
                      <a:pt x="18600" y="4715"/>
                    </a:lnTo>
                    <a:cubicBezTo>
                      <a:pt x="18598" y="4718"/>
                      <a:pt x="18597" y="4722"/>
                      <a:pt x="18595" y="4726"/>
                    </a:cubicBezTo>
                    <a:lnTo>
                      <a:pt x="18060" y="5616"/>
                    </a:lnTo>
                    <a:cubicBezTo>
                      <a:pt x="17876" y="5923"/>
                      <a:pt x="17873" y="6305"/>
                      <a:pt x="18053" y="6615"/>
                    </a:cubicBezTo>
                    <a:cubicBezTo>
                      <a:pt x="18421" y="7249"/>
                      <a:pt x="18703" y="7928"/>
                      <a:pt x="18892" y="8634"/>
                    </a:cubicBezTo>
                    <a:cubicBezTo>
                      <a:pt x="18984" y="8979"/>
                      <a:pt x="19256" y="9246"/>
                      <a:pt x="19602" y="9333"/>
                    </a:cubicBezTo>
                    <a:lnTo>
                      <a:pt x="20618" y="9587"/>
                    </a:lnTo>
                    <a:cubicBezTo>
                      <a:pt x="20618" y="9587"/>
                      <a:pt x="20618" y="12013"/>
                      <a:pt x="20618" y="12013"/>
                    </a:cubicBezTo>
                    <a:close/>
                    <a:moveTo>
                      <a:pt x="20880" y="8641"/>
                    </a:moveTo>
                    <a:lnTo>
                      <a:pt x="19841" y="8380"/>
                    </a:lnTo>
                    <a:cubicBezTo>
                      <a:pt x="19626" y="7580"/>
                      <a:pt x="19308" y="6822"/>
                      <a:pt x="18902" y="6122"/>
                    </a:cubicBezTo>
                    <a:lnTo>
                      <a:pt x="19455" y="5200"/>
                    </a:lnTo>
                    <a:cubicBezTo>
                      <a:pt x="19625" y="4871"/>
                      <a:pt x="19736" y="4463"/>
                      <a:pt x="19455" y="4182"/>
                    </a:cubicBezTo>
                    <a:lnTo>
                      <a:pt x="17419" y="2145"/>
                    </a:lnTo>
                    <a:cubicBezTo>
                      <a:pt x="17292" y="2018"/>
                      <a:pt x="17136" y="1969"/>
                      <a:pt x="16975" y="1969"/>
                    </a:cubicBezTo>
                    <a:cubicBezTo>
                      <a:pt x="16778" y="1969"/>
                      <a:pt x="16572" y="2043"/>
                      <a:pt x="16400" y="2145"/>
                    </a:cubicBezTo>
                    <a:lnTo>
                      <a:pt x="15473" y="2702"/>
                    </a:lnTo>
                    <a:cubicBezTo>
                      <a:pt x="14775" y="2298"/>
                      <a:pt x="14020" y="1982"/>
                      <a:pt x="13222" y="1768"/>
                    </a:cubicBezTo>
                    <a:lnTo>
                      <a:pt x="12960" y="720"/>
                    </a:lnTo>
                    <a:cubicBezTo>
                      <a:pt x="12848" y="367"/>
                      <a:pt x="12638" y="0"/>
                      <a:pt x="12240" y="0"/>
                    </a:cubicBezTo>
                    <a:lnTo>
                      <a:pt x="9360" y="0"/>
                    </a:lnTo>
                    <a:cubicBezTo>
                      <a:pt x="8962" y="0"/>
                      <a:pt x="8730" y="367"/>
                      <a:pt x="8640" y="720"/>
                    </a:cubicBezTo>
                    <a:lnTo>
                      <a:pt x="8378" y="1768"/>
                    </a:lnTo>
                    <a:cubicBezTo>
                      <a:pt x="7580" y="1982"/>
                      <a:pt x="6825" y="2298"/>
                      <a:pt x="6127" y="2702"/>
                    </a:cubicBezTo>
                    <a:lnTo>
                      <a:pt x="5200" y="2145"/>
                    </a:lnTo>
                    <a:cubicBezTo>
                      <a:pt x="5028" y="2043"/>
                      <a:pt x="4822" y="1969"/>
                      <a:pt x="4625" y="1969"/>
                    </a:cubicBezTo>
                    <a:cubicBezTo>
                      <a:pt x="4464" y="1969"/>
                      <a:pt x="4308" y="2018"/>
                      <a:pt x="4181" y="2145"/>
                    </a:cubicBezTo>
                    <a:lnTo>
                      <a:pt x="2145" y="4182"/>
                    </a:lnTo>
                    <a:cubicBezTo>
                      <a:pt x="1864" y="4463"/>
                      <a:pt x="1975" y="4871"/>
                      <a:pt x="2145" y="5200"/>
                    </a:cubicBezTo>
                    <a:lnTo>
                      <a:pt x="2698" y="6122"/>
                    </a:lnTo>
                    <a:cubicBezTo>
                      <a:pt x="2292" y="6822"/>
                      <a:pt x="1973" y="7580"/>
                      <a:pt x="1759" y="8380"/>
                    </a:cubicBezTo>
                    <a:lnTo>
                      <a:pt x="720" y="8641"/>
                    </a:lnTo>
                    <a:cubicBezTo>
                      <a:pt x="367" y="8730"/>
                      <a:pt x="0" y="8963"/>
                      <a:pt x="0" y="9360"/>
                    </a:cubicBezTo>
                    <a:lnTo>
                      <a:pt x="0" y="12240"/>
                    </a:lnTo>
                    <a:cubicBezTo>
                      <a:pt x="0" y="12638"/>
                      <a:pt x="367" y="12848"/>
                      <a:pt x="720" y="12960"/>
                    </a:cubicBezTo>
                    <a:lnTo>
                      <a:pt x="1759" y="13220"/>
                    </a:lnTo>
                    <a:cubicBezTo>
                      <a:pt x="1973" y="14021"/>
                      <a:pt x="2292" y="14778"/>
                      <a:pt x="2698" y="15478"/>
                    </a:cubicBezTo>
                    <a:lnTo>
                      <a:pt x="2145" y="16400"/>
                    </a:lnTo>
                    <a:cubicBezTo>
                      <a:pt x="1959" y="16714"/>
                      <a:pt x="1864" y="17137"/>
                      <a:pt x="2145" y="17419"/>
                    </a:cubicBezTo>
                    <a:lnTo>
                      <a:pt x="4181" y="19455"/>
                    </a:lnTo>
                    <a:cubicBezTo>
                      <a:pt x="4305" y="19579"/>
                      <a:pt x="4454" y="19627"/>
                      <a:pt x="4610" y="19627"/>
                    </a:cubicBezTo>
                    <a:cubicBezTo>
                      <a:pt x="4807" y="19627"/>
                      <a:pt x="5016" y="19550"/>
                      <a:pt x="5200" y="19455"/>
                    </a:cubicBezTo>
                    <a:lnTo>
                      <a:pt x="6127" y="18899"/>
                    </a:lnTo>
                    <a:cubicBezTo>
                      <a:pt x="6825" y="19302"/>
                      <a:pt x="7580" y="19619"/>
                      <a:pt x="8378" y="19832"/>
                    </a:cubicBezTo>
                    <a:lnTo>
                      <a:pt x="8640" y="20880"/>
                    </a:lnTo>
                    <a:cubicBezTo>
                      <a:pt x="8730" y="21233"/>
                      <a:pt x="8962" y="21600"/>
                      <a:pt x="9360" y="21600"/>
                    </a:cubicBezTo>
                    <a:lnTo>
                      <a:pt x="12240" y="21600"/>
                    </a:lnTo>
                    <a:cubicBezTo>
                      <a:pt x="12638" y="21600"/>
                      <a:pt x="12848" y="21233"/>
                      <a:pt x="12960" y="20880"/>
                    </a:cubicBezTo>
                    <a:lnTo>
                      <a:pt x="13222" y="19832"/>
                    </a:lnTo>
                    <a:cubicBezTo>
                      <a:pt x="14020" y="19619"/>
                      <a:pt x="14775" y="19302"/>
                      <a:pt x="15473" y="18899"/>
                    </a:cubicBezTo>
                    <a:lnTo>
                      <a:pt x="16400" y="19455"/>
                    </a:lnTo>
                    <a:cubicBezTo>
                      <a:pt x="16584" y="19550"/>
                      <a:pt x="16793" y="19627"/>
                      <a:pt x="16990" y="19627"/>
                    </a:cubicBezTo>
                    <a:cubicBezTo>
                      <a:pt x="17146" y="19627"/>
                      <a:pt x="17294" y="19579"/>
                      <a:pt x="17419" y="19455"/>
                    </a:cubicBezTo>
                    <a:lnTo>
                      <a:pt x="19455" y="17419"/>
                    </a:lnTo>
                    <a:cubicBezTo>
                      <a:pt x="19736" y="17137"/>
                      <a:pt x="19641" y="16714"/>
                      <a:pt x="19455" y="16400"/>
                    </a:cubicBezTo>
                    <a:lnTo>
                      <a:pt x="18902" y="15478"/>
                    </a:lnTo>
                    <a:cubicBezTo>
                      <a:pt x="19308" y="14778"/>
                      <a:pt x="19626" y="14021"/>
                      <a:pt x="19841" y="13220"/>
                    </a:cubicBezTo>
                    <a:lnTo>
                      <a:pt x="20880" y="12960"/>
                    </a:lnTo>
                    <a:cubicBezTo>
                      <a:pt x="21233" y="12848"/>
                      <a:pt x="21600" y="12638"/>
                      <a:pt x="21600" y="12240"/>
                    </a:cubicBezTo>
                    <a:lnTo>
                      <a:pt x="21600" y="9360"/>
                    </a:lnTo>
                    <a:cubicBezTo>
                      <a:pt x="21600" y="8963"/>
                      <a:pt x="21233" y="8730"/>
                      <a:pt x="20880" y="8641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2470006" y="2499417"/>
              <a:ext cx="474900" cy="533093"/>
              <a:chOff x="3293341" y="3319855"/>
              <a:chExt cx="633200" cy="710791"/>
            </a:xfrm>
          </p:grpSpPr>
          <p:sp>
            <p:nvSpPr>
              <p:cNvPr id="38" name="Freeform 13"/>
              <p:cNvSpPr/>
              <p:nvPr/>
            </p:nvSpPr>
            <p:spPr bwMode="auto">
              <a:xfrm>
                <a:off x="3293341" y="3319855"/>
                <a:ext cx="633200" cy="710791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Shape 2632"/>
              <p:cNvSpPr/>
              <p:nvPr/>
            </p:nvSpPr>
            <p:spPr>
              <a:xfrm>
                <a:off x="3489421" y="3551515"/>
                <a:ext cx="228541" cy="27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7673"/>
                    </a:moveTo>
                    <a:cubicBezTo>
                      <a:pt x="4588" y="17673"/>
                      <a:pt x="1200" y="16051"/>
                      <a:pt x="1200" y="15218"/>
                    </a:cubicBezTo>
                    <a:cubicBezTo>
                      <a:pt x="1200" y="14690"/>
                      <a:pt x="1355" y="14275"/>
                      <a:pt x="1611" y="13896"/>
                    </a:cubicBezTo>
                    <a:cubicBezTo>
                      <a:pt x="3255" y="14967"/>
                      <a:pt x="6746" y="15709"/>
                      <a:pt x="10800" y="15709"/>
                    </a:cubicBezTo>
                    <a:cubicBezTo>
                      <a:pt x="14856" y="15709"/>
                      <a:pt x="18345" y="14966"/>
                      <a:pt x="19987" y="13894"/>
                    </a:cubicBezTo>
                    <a:cubicBezTo>
                      <a:pt x="20244" y="14273"/>
                      <a:pt x="20400" y="14689"/>
                      <a:pt x="20400" y="15218"/>
                    </a:cubicBezTo>
                    <a:cubicBezTo>
                      <a:pt x="20400" y="16051"/>
                      <a:pt x="17011" y="17673"/>
                      <a:pt x="10800" y="17673"/>
                    </a:cubicBezTo>
                    <a:moveTo>
                      <a:pt x="10800" y="20618"/>
                    </a:moveTo>
                    <a:cubicBezTo>
                      <a:pt x="9475" y="20618"/>
                      <a:pt x="8400" y="19739"/>
                      <a:pt x="8400" y="18655"/>
                    </a:cubicBezTo>
                    <a:cubicBezTo>
                      <a:pt x="8400" y="18625"/>
                      <a:pt x="8408" y="18597"/>
                      <a:pt x="8409" y="18567"/>
                    </a:cubicBezTo>
                    <a:cubicBezTo>
                      <a:pt x="9179" y="18623"/>
                      <a:pt x="9977" y="18655"/>
                      <a:pt x="10800" y="18655"/>
                    </a:cubicBezTo>
                    <a:cubicBezTo>
                      <a:pt x="11623" y="18655"/>
                      <a:pt x="12421" y="18623"/>
                      <a:pt x="13191" y="18567"/>
                    </a:cubicBezTo>
                    <a:cubicBezTo>
                      <a:pt x="13192" y="18597"/>
                      <a:pt x="13200" y="18625"/>
                      <a:pt x="13200" y="18655"/>
                    </a:cubicBezTo>
                    <a:cubicBezTo>
                      <a:pt x="13200" y="19739"/>
                      <a:pt x="12125" y="20618"/>
                      <a:pt x="10800" y="20618"/>
                    </a:cubicBezTo>
                    <a:moveTo>
                      <a:pt x="2948" y="12551"/>
                    </a:moveTo>
                    <a:cubicBezTo>
                      <a:pt x="4308" y="11388"/>
                      <a:pt x="6000" y="9939"/>
                      <a:pt x="6000" y="6873"/>
                    </a:cubicBezTo>
                    <a:cubicBezTo>
                      <a:pt x="6000" y="5232"/>
                      <a:pt x="7238" y="3825"/>
                      <a:pt x="8988" y="3239"/>
                    </a:cubicBezTo>
                    <a:cubicBezTo>
                      <a:pt x="9428" y="3657"/>
                      <a:pt x="10072" y="3927"/>
                      <a:pt x="10800" y="3927"/>
                    </a:cubicBezTo>
                    <a:cubicBezTo>
                      <a:pt x="11528" y="3927"/>
                      <a:pt x="12172" y="3657"/>
                      <a:pt x="12611" y="3239"/>
                    </a:cubicBezTo>
                    <a:cubicBezTo>
                      <a:pt x="14362" y="3825"/>
                      <a:pt x="15600" y="5232"/>
                      <a:pt x="15600" y="6873"/>
                    </a:cubicBezTo>
                    <a:cubicBezTo>
                      <a:pt x="15600" y="9939"/>
                      <a:pt x="17292" y="11388"/>
                      <a:pt x="18652" y="12551"/>
                    </a:cubicBezTo>
                    <a:cubicBezTo>
                      <a:pt x="18911" y="12773"/>
                      <a:pt x="19152" y="12979"/>
                      <a:pt x="19366" y="13183"/>
                    </a:cubicBezTo>
                    <a:cubicBezTo>
                      <a:pt x="18217" y="14077"/>
                      <a:pt x="14825" y="14727"/>
                      <a:pt x="10800" y="14727"/>
                    </a:cubicBezTo>
                    <a:cubicBezTo>
                      <a:pt x="6779" y="14727"/>
                      <a:pt x="3383" y="14079"/>
                      <a:pt x="2230" y="13186"/>
                    </a:cubicBezTo>
                    <a:cubicBezTo>
                      <a:pt x="2446" y="12981"/>
                      <a:pt x="2687" y="12774"/>
                      <a:pt x="2948" y="12551"/>
                    </a:cubicBezTo>
                    <a:moveTo>
                      <a:pt x="10800" y="982"/>
                    </a:moveTo>
                    <a:cubicBezTo>
                      <a:pt x="11462" y="982"/>
                      <a:pt x="12000" y="1422"/>
                      <a:pt x="12000" y="1964"/>
                    </a:cubicBezTo>
                    <a:cubicBezTo>
                      <a:pt x="12000" y="2506"/>
                      <a:pt x="11462" y="2945"/>
                      <a:pt x="10800" y="2945"/>
                    </a:cubicBezTo>
                    <a:cubicBezTo>
                      <a:pt x="10138" y="2945"/>
                      <a:pt x="9600" y="2506"/>
                      <a:pt x="9600" y="1964"/>
                    </a:cubicBezTo>
                    <a:cubicBezTo>
                      <a:pt x="9600" y="1422"/>
                      <a:pt x="10138" y="982"/>
                      <a:pt x="10800" y="982"/>
                    </a:cubicBezTo>
                    <a:moveTo>
                      <a:pt x="21600" y="15218"/>
                    </a:moveTo>
                    <a:cubicBezTo>
                      <a:pt x="21600" y="11782"/>
                      <a:pt x="16800" y="11782"/>
                      <a:pt x="16800" y="6873"/>
                    </a:cubicBezTo>
                    <a:cubicBezTo>
                      <a:pt x="16800" y="4845"/>
                      <a:pt x="15296" y="3105"/>
                      <a:pt x="13152" y="2356"/>
                    </a:cubicBezTo>
                    <a:cubicBezTo>
                      <a:pt x="13183" y="2229"/>
                      <a:pt x="13200" y="2098"/>
                      <a:pt x="13200" y="1964"/>
                    </a:cubicBezTo>
                    <a:cubicBezTo>
                      <a:pt x="13200" y="879"/>
                      <a:pt x="12125" y="0"/>
                      <a:pt x="10800" y="0"/>
                    </a:cubicBezTo>
                    <a:cubicBezTo>
                      <a:pt x="9475" y="0"/>
                      <a:pt x="8400" y="879"/>
                      <a:pt x="8400" y="1964"/>
                    </a:cubicBezTo>
                    <a:cubicBezTo>
                      <a:pt x="8400" y="2098"/>
                      <a:pt x="8417" y="2229"/>
                      <a:pt x="8448" y="2356"/>
                    </a:cubicBezTo>
                    <a:cubicBezTo>
                      <a:pt x="6304" y="3105"/>
                      <a:pt x="4800" y="4845"/>
                      <a:pt x="4800" y="6873"/>
                    </a:cubicBezTo>
                    <a:cubicBezTo>
                      <a:pt x="4800" y="11782"/>
                      <a:pt x="0" y="11782"/>
                      <a:pt x="0" y="15218"/>
                    </a:cubicBezTo>
                    <a:cubicBezTo>
                      <a:pt x="0" y="16716"/>
                      <a:pt x="3016" y="17986"/>
                      <a:pt x="7217" y="18457"/>
                    </a:cubicBezTo>
                    <a:cubicBezTo>
                      <a:pt x="7211" y="18523"/>
                      <a:pt x="7200" y="18587"/>
                      <a:pt x="7200" y="18655"/>
                    </a:cubicBezTo>
                    <a:cubicBezTo>
                      <a:pt x="7200" y="20282"/>
                      <a:pt x="8812" y="21600"/>
                      <a:pt x="10800" y="21600"/>
                    </a:cubicBezTo>
                    <a:cubicBezTo>
                      <a:pt x="12788" y="21600"/>
                      <a:pt x="14400" y="20282"/>
                      <a:pt x="14400" y="18655"/>
                    </a:cubicBezTo>
                    <a:cubicBezTo>
                      <a:pt x="14400" y="18587"/>
                      <a:pt x="14389" y="18523"/>
                      <a:pt x="14383" y="18457"/>
                    </a:cubicBezTo>
                    <a:cubicBezTo>
                      <a:pt x="18584" y="17986"/>
                      <a:pt x="21600" y="16716"/>
                      <a:pt x="21600" y="15218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1074821" y="1659020"/>
            <a:ext cx="3252742" cy="1220443"/>
            <a:chOff x="2561105" y="2263543"/>
            <a:chExt cx="3252742" cy="1220445"/>
          </a:xfrm>
        </p:grpSpPr>
        <p:sp>
          <p:nvSpPr>
            <p:cNvPr id="51" name="文本框 50"/>
            <p:cNvSpPr txBox="1"/>
            <p:nvPr/>
          </p:nvSpPr>
          <p:spPr>
            <a:xfrm>
              <a:off x="3851503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2561105" y="2696464"/>
              <a:ext cx="3252742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82315" y="4289926"/>
            <a:ext cx="3332953" cy="1220443"/>
            <a:chOff x="2480894" y="2263543"/>
            <a:chExt cx="3332953" cy="1220445"/>
          </a:xfrm>
        </p:grpSpPr>
        <p:sp>
          <p:nvSpPr>
            <p:cNvPr id="54" name="文本框 53"/>
            <p:cNvSpPr txBox="1"/>
            <p:nvPr/>
          </p:nvSpPr>
          <p:spPr>
            <a:xfrm>
              <a:off x="3851503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2480894" y="2696464"/>
              <a:ext cx="3332953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405845" y="1659020"/>
            <a:ext cx="3374449" cy="1220443"/>
            <a:chOff x="3389686" y="2263543"/>
            <a:chExt cx="3374449" cy="1220445"/>
          </a:xfrm>
        </p:grpSpPr>
        <p:sp>
          <p:nvSpPr>
            <p:cNvPr id="57" name="文本框 56"/>
            <p:cNvSpPr txBox="1"/>
            <p:nvPr/>
          </p:nvSpPr>
          <p:spPr>
            <a:xfrm>
              <a:off x="3389686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3389686" y="2696464"/>
              <a:ext cx="3374449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。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063571" y="4289926"/>
            <a:ext cx="3390491" cy="1220443"/>
            <a:chOff x="3389686" y="2263543"/>
            <a:chExt cx="3390491" cy="1220445"/>
          </a:xfrm>
        </p:grpSpPr>
        <p:sp>
          <p:nvSpPr>
            <p:cNvPr id="60" name="文本框 59"/>
            <p:cNvSpPr txBox="1"/>
            <p:nvPr/>
          </p:nvSpPr>
          <p:spPr>
            <a:xfrm>
              <a:off x="3389686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3389686" y="2696464"/>
              <a:ext cx="3390491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。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73" name="等腰三角形 7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等腰三角形 7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881479" y="2023339"/>
            <a:ext cx="2429041" cy="2811321"/>
            <a:chOff x="3987801" y="1749425"/>
            <a:chExt cx="4216401" cy="4879974"/>
          </a:xfrm>
        </p:grpSpPr>
        <p:sp>
          <p:nvSpPr>
            <p:cNvPr id="43" name="Freeform 128"/>
            <p:cNvSpPr/>
            <p:nvPr/>
          </p:nvSpPr>
          <p:spPr bwMode="auto">
            <a:xfrm>
              <a:off x="5953125" y="5327649"/>
              <a:ext cx="649288" cy="649287"/>
            </a:xfrm>
            <a:custGeom>
              <a:avLst/>
              <a:gdLst>
                <a:gd name="connsiteX0" fmla="*/ 317501 w 649288"/>
                <a:gd name="connsiteY0" fmla="*/ 0 h 649287"/>
                <a:gd name="connsiteX1" fmla="*/ 393701 w 649288"/>
                <a:gd name="connsiteY1" fmla="*/ 7937 h 649287"/>
                <a:gd name="connsiteX2" fmla="*/ 412730 w 649288"/>
                <a:gd name="connsiteY2" fmla="*/ 94070 h 649287"/>
                <a:gd name="connsiteX3" fmla="*/ 432413 w 649288"/>
                <a:gd name="connsiteY3" fmla="*/ 101205 h 649287"/>
                <a:gd name="connsiteX4" fmla="*/ 464868 w 649288"/>
                <a:gd name="connsiteY4" fmla="*/ 120995 h 649287"/>
                <a:gd name="connsiteX5" fmla="*/ 546101 w 649288"/>
                <a:gd name="connsiteY5" fmla="*/ 87313 h 649287"/>
                <a:gd name="connsiteX6" fmla="*/ 595313 w 649288"/>
                <a:gd name="connsiteY6" fmla="*/ 147638 h 649287"/>
                <a:gd name="connsiteX7" fmla="*/ 548746 w 649288"/>
                <a:gd name="connsiteY7" fmla="*/ 220957 h 649287"/>
                <a:gd name="connsiteX8" fmla="*/ 557723 w 649288"/>
                <a:gd name="connsiteY8" fmla="*/ 239746 h 649287"/>
                <a:gd name="connsiteX9" fmla="*/ 565985 w 649288"/>
                <a:gd name="connsiteY9" fmla="*/ 279785 h 649287"/>
                <a:gd name="connsiteX10" fmla="*/ 649288 w 649288"/>
                <a:gd name="connsiteY10" fmla="*/ 314325 h 649287"/>
                <a:gd name="connsiteX11" fmla="*/ 642938 w 649288"/>
                <a:gd name="connsiteY11" fmla="*/ 390525 h 649287"/>
                <a:gd name="connsiteX12" fmla="*/ 554781 w 649288"/>
                <a:gd name="connsiteY12" fmla="*/ 409778 h 649287"/>
                <a:gd name="connsiteX13" fmla="*/ 542320 w 649288"/>
                <a:gd name="connsiteY13" fmla="*/ 441665 h 649287"/>
                <a:gd name="connsiteX14" fmla="*/ 525918 w 649288"/>
                <a:gd name="connsiteY14" fmla="*/ 464554 h 649287"/>
                <a:gd name="connsiteX15" fmla="*/ 560388 w 649288"/>
                <a:gd name="connsiteY15" fmla="*/ 547688 h 649287"/>
                <a:gd name="connsiteX16" fmla="*/ 500063 w 649288"/>
                <a:gd name="connsiteY16" fmla="*/ 596900 h 649287"/>
                <a:gd name="connsiteX17" fmla="*/ 424832 w 649288"/>
                <a:gd name="connsiteY17" fmla="*/ 548101 h 649287"/>
                <a:gd name="connsiteX18" fmla="*/ 408777 w 649288"/>
                <a:gd name="connsiteY18" fmla="*/ 556207 h 649287"/>
                <a:gd name="connsiteX19" fmla="*/ 367585 w 649288"/>
                <a:gd name="connsiteY19" fmla="*/ 566783 h 649287"/>
                <a:gd name="connsiteX20" fmla="*/ 333376 w 649288"/>
                <a:gd name="connsiteY20" fmla="*/ 649287 h 649287"/>
                <a:gd name="connsiteX21" fmla="*/ 255588 w 649288"/>
                <a:gd name="connsiteY21" fmla="*/ 641350 h 649287"/>
                <a:gd name="connsiteX22" fmla="*/ 237123 w 649288"/>
                <a:gd name="connsiteY22" fmla="*/ 553129 h 649287"/>
                <a:gd name="connsiteX23" fmla="*/ 205664 w 649288"/>
                <a:gd name="connsiteY23" fmla="*/ 540895 h 649287"/>
                <a:gd name="connsiteX24" fmla="*/ 184716 w 649288"/>
                <a:gd name="connsiteY24" fmla="*/ 525926 h 649287"/>
                <a:gd name="connsiteX25" fmla="*/ 101601 w 649288"/>
                <a:gd name="connsiteY25" fmla="*/ 560388 h 649287"/>
                <a:gd name="connsiteX26" fmla="*/ 52388 w 649288"/>
                <a:gd name="connsiteY26" fmla="*/ 500063 h 649287"/>
                <a:gd name="connsiteX27" fmla="*/ 100490 w 649288"/>
                <a:gd name="connsiteY27" fmla="*/ 425907 h 649287"/>
                <a:gd name="connsiteX28" fmla="*/ 91334 w 649288"/>
                <a:gd name="connsiteY28" fmla="*/ 407740 h 649287"/>
                <a:gd name="connsiteX29" fmla="*/ 80918 w 649288"/>
                <a:gd name="connsiteY29" fmla="*/ 366926 h 649287"/>
                <a:gd name="connsiteX30" fmla="*/ 0 w 649288"/>
                <a:gd name="connsiteY30" fmla="*/ 333375 h 649287"/>
                <a:gd name="connsiteX31" fmla="*/ 7937 w 649288"/>
                <a:gd name="connsiteY31" fmla="*/ 255588 h 649287"/>
                <a:gd name="connsiteX32" fmla="*/ 94980 w 649288"/>
                <a:gd name="connsiteY32" fmla="*/ 236357 h 649287"/>
                <a:gd name="connsiteX33" fmla="*/ 108451 w 649288"/>
                <a:gd name="connsiteY33" fmla="*/ 202540 h 649287"/>
                <a:gd name="connsiteX34" fmla="*/ 123332 w 649288"/>
                <a:gd name="connsiteY34" fmla="*/ 182620 h 649287"/>
                <a:gd name="connsiteX35" fmla="*/ 90488 w 649288"/>
                <a:gd name="connsiteY35" fmla="*/ 100013 h 649287"/>
                <a:gd name="connsiteX36" fmla="*/ 149226 w 649288"/>
                <a:gd name="connsiteY36" fmla="*/ 50800 h 649287"/>
                <a:gd name="connsiteX37" fmla="*/ 225205 w 649288"/>
                <a:gd name="connsiteY37" fmla="*/ 99427 h 649287"/>
                <a:gd name="connsiteX38" fmla="*/ 251847 w 649288"/>
                <a:gd name="connsiteY38" fmla="*/ 87446 h 649287"/>
                <a:gd name="connsiteX39" fmla="*/ 281793 w 649288"/>
                <a:gd name="connsiteY39" fmla="*/ 83658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1" y="0"/>
                  </a:moveTo>
                  <a:lnTo>
                    <a:pt x="393701" y="7937"/>
                  </a:lnTo>
                  <a:lnTo>
                    <a:pt x="412730" y="94070"/>
                  </a:lnTo>
                  <a:lnTo>
                    <a:pt x="432413" y="101205"/>
                  </a:lnTo>
                  <a:lnTo>
                    <a:pt x="464868" y="120995"/>
                  </a:lnTo>
                  <a:lnTo>
                    <a:pt x="546101" y="87313"/>
                  </a:lnTo>
                  <a:lnTo>
                    <a:pt x="595313" y="147638"/>
                  </a:lnTo>
                  <a:lnTo>
                    <a:pt x="548746" y="220957"/>
                  </a:lnTo>
                  <a:lnTo>
                    <a:pt x="557723" y="239746"/>
                  </a:lnTo>
                  <a:lnTo>
                    <a:pt x="565985" y="279785"/>
                  </a:lnTo>
                  <a:lnTo>
                    <a:pt x="649288" y="314325"/>
                  </a:lnTo>
                  <a:lnTo>
                    <a:pt x="642938" y="390525"/>
                  </a:lnTo>
                  <a:lnTo>
                    <a:pt x="554781" y="409778"/>
                  </a:lnTo>
                  <a:lnTo>
                    <a:pt x="542320" y="441665"/>
                  </a:lnTo>
                  <a:lnTo>
                    <a:pt x="525918" y="464554"/>
                  </a:lnTo>
                  <a:lnTo>
                    <a:pt x="560388" y="547688"/>
                  </a:lnTo>
                  <a:lnTo>
                    <a:pt x="500063" y="596900"/>
                  </a:lnTo>
                  <a:lnTo>
                    <a:pt x="424832" y="548101"/>
                  </a:lnTo>
                  <a:lnTo>
                    <a:pt x="408777" y="556207"/>
                  </a:lnTo>
                  <a:lnTo>
                    <a:pt x="367585" y="566783"/>
                  </a:lnTo>
                  <a:lnTo>
                    <a:pt x="333376" y="649287"/>
                  </a:lnTo>
                  <a:lnTo>
                    <a:pt x="255588" y="641350"/>
                  </a:lnTo>
                  <a:lnTo>
                    <a:pt x="237123" y="553129"/>
                  </a:lnTo>
                  <a:lnTo>
                    <a:pt x="205664" y="540895"/>
                  </a:lnTo>
                  <a:lnTo>
                    <a:pt x="184716" y="525926"/>
                  </a:lnTo>
                  <a:lnTo>
                    <a:pt x="101601" y="560388"/>
                  </a:lnTo>
                  <a:lnTo>
                    <a:pt x="52388" y="500063"/>
                  </a:lnTo>
                  <a:lnTo>
                    <a:pt x="100490" y="425907"/>
                  </a:lnTo>
                  <a:lnTo>
                    <a:pt x="91334" y="407740"/>
                  </a:lnTo>
                  <a:lnTo>
                    <a:pt x="80918" y="366926"/>
                  </a:lnTo>
                  <a:lnTo>
                    <a:pt x="0" y="333375"/>
                  </a:lnTo>
                  <a:lnTo>
                    <a:pt x="7937" y="255588"/>
                  </a:lnTo>
                  <a:lnTo>
                    <a:pt x="94980" y="236357"/>
                  </a:lnTo>
                  <a:lnTo>
                    <a:pt x="108451" y="202540"/>
                  </a:lnTo>
                  <a:lnTo>
                    <a:pt x="123332" y="182620"/>
                  </a:lnTo>
                  <a:lnTo>
                    <a:pt x="90488" y="100013"/>
                  </a:lnTo>
                  <a:lnTo>
                    <a:pt x="149226" y="50800"/>
                  </a:lnTo>
                  <a:lnTo>
                    <a:pt x="225205" y="99427"/>
                  </a:lnTo>
                  <a:lnTo>
                    <a:pt x="251847" y="87446"/>
                  </a:lnTo>
                  <a:lnTo>
                    <a:pt x="281793" y="83658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26"/>
            <p:cNvSpPr/>
            <p:nvPr/>
          </p:nvSpPr>
          <p:spPr bwMode="auto">
            <a:xfrm>
              <a:off x="5314950" y="4568824"/>
              <a:ext cx="998538" cy="996950"/>
            </a:xfrm>
            <a:custGeom>
              <a:avLst/>
              <a:gdLst>
                <a:gd name="connsiteX0" fmla="*/ 414337 w 998538"/>
                <a:gd name="connsiteY0" fmla="*/ 0 h 996950"/>
                <a:gd name="connsiteX1" fmla="*/ 479337 w 998538"/>
                <a:gd name="connsiteY1" fmla="*/ 109032 h 996950"/>
                <a:gd name="connsiteX2" fmla="*/ 546972 w 998538"/>
                <a:gd name="connsiteY2" fmla="*/ 110548 h 996950"/>
                <a:gd name="connsiteX3" fmla="*/ 620653 w 998538"/>
                <a:gd name="connsiteY3" fmla="*/ 127113 h 996950"/>
                <a:gd name="connsiteX4" fmla="*/ 711201 w 998538"/>
                <a:gd name="connsiteY4" fmla="*/ 39688 h 996950"/>
                <a:gd name="connsiteX5" fmla="*/ 792163 w 998538"/>
                <a:gd name="connsiteY5" fmla="*/ 87313 h 996950"/>
                <a:gd name="connsiteX6" fmla="*/ 760994 w 998538"/>
                <a:gd name="connsiteY6" fmla="*/ 208872 h 996950"/>
                <a:gd name="connsiteX7" fmla="*/ 805799 w 998538"/>
                <a:gd name="connsiteY7" fmla="*/ 254804 h 996950"/>
                <a:gd name="connsiteX8" fmla="*/ 838031 w 998538"/>
                <a:gd name="connsiteY8" fmla="*/ 301428 h 996950"/>
                <a:gd name="connsiteX9" fmla="*/ 847795 w 998538"/>
                <a:gd name="connsiteY9" fmla="*/ 321218 h 996950"/>
                <a:gd name="connsiteX10" fmla="*/ 973138 w 998538"/>
                <a:gd name="connsiteY10" fmla="*/ 322263 h 996950"/>
                <a:gd name="connsiteX11" fmla="*/ 998538 w 998538"/>
                <a:gd name="connsiteY11" fmla="*/ 414338 h 996950"/>
                <a:gd name="connsiteX12" fmla="*/ 890497 w 998538"/>
                <a:gd name="connsiteY12" fmla="*/ 478747 h 996950"/>
                <a:gd name="connsiteX13" fmla="*/ 890774 w 998538"/>
                <a:gd name="connsiteY13" fmla="*/ 527148 h 996950"/>
                <a:gd name="connsiteX14" fmla="*/ 882299 w 998538"/>
                <a:gd name="connsiteY14" fmla="*/ 584940 h 996950"/>
                <a:gd name="connsiteX15" fmla="*/ 871815 w 998538"/>
                <a:gd name="connsiteY15" fmla="*/ 619468 h 996950"/>
                <a:gd name="connsiteX16" fmla="*/ 958851 w 998538"/>
                <a:gd name="connsiteY16" fmla="*/ 709612 h 996950"/>
                <a:gd name="connsiteX17" fmla="*/ 911226 w 998538"/>
                <a:gd name="connsiteY17" fmla="*/ 792162 h 996950"/>
                <a:gd name="connsiteX18" fmla="*/ 787774 w 998538"/>
                <a:gd name="connsiteY18" fmla="*/ 760508 h 996950"/>
                <a:gd name="connsiteX19" fmla="*/ 772513 w 998538"/>
                <a:gd name="connsiteY19" fmla="*/ 780248 h 996950"/>
                <a:gd name="connsiteX20" fmla="*/ 680686 w 998538"/>
                <a:gd name="connsiteY20" fmla="*/ 846352 h 996950"/>
                <a:gd name="connsiteX21" fmla="*/ 677312 w 998538"/>
                <a:gd name="connsiteY21" fmla="*/ 847695 h 996950"/>
                <a:gd name="connsiteX22" fmla="*/ 676276 w 998538"/>
                <a:gd name="connsiteY22" fmla="*/ 973138 h 996950"/>
                <a:gd name="connsiteX23" fmla="*/ 584201 w 998538"/>
                <a:gd name="connsiteY23" fmla="*/ 996950 h 996950"/>
                <a:gd name="connsiteX24" fmla="*/ 519821 w 998538"/>
                <a:gd name="connsiteY24" fmla="*/ 888959 h 996950"/>
                <a:gd name="connsiteX25" fmla="*/ 470892 w 998538"/>
                <a:gd name="connsiteY25" fmla="*/ 889254 h 996950"/>
                <a:gd name="connsiteX26" fmla="*/ 379143 w 998538"/>
                <a:gd name="connsiteY26" fmla="*/ 870730 h 996950"/>
                <a:gd name="connsiteX27" fmla="*/ 288925 w 998538"/>
                <a:gd name="connsiteY27" fmla="*/ 958850 h 996950"/>
                <a:gd name="connsiteX28" fmla="*/ 206375 w 998538"/>
                <a:gd name="connsiteY28" fmla="*/ 911225 h 996950"/>
                <a:gd name="connsiteX29" fmla="*/ 237029 w 998538"/>
                <a:gd name="connsiteY29" fmla="*/ 786493 h 996950"/>
                <a:gd name="connsiteX30" fmla="*/ 207771 w 998538"/>
                <a:gd name="connsiteY30" fmla="*/ 761387 h 996950"/>
                <a:gd name="connsiteX31" fmla="*/ 151139 w 998538"/>
                <a:gd name="connsiteY31" fmla="*/ 680106 h 996950"/>
                <a:gd name="connsiteX32" fmla="*/ 149800 w 998538"/>
                <a:gd name="connsiteY32" fmla="*/ 676770 h 996950"/>
                <a:gd name="connsiteX33" fmla="*/ 23812 w 998538"/>
                <a:gd name="connsiteY33" fmla="*/ 674687 h 996950"/>
                <a:gd name="connsiteX34" fmla="*/ 0 w 998538"/>
                <a:gd name="connsiteY34" fmla="*/ 582612 h 996950"/>
                <a:gd name="connsiteX35" fmla="*/ 108043 w 998538"/>
                <a:gd name="connsiteY35" fmla="*/ 519241 h 996950"/>
                <a:gd name="connsiteX36" fmla="*/ 107765 w 998538"/>
                <a:gd name="connsiteY36" fmla="*/ 470735 h 996950"/>
                <a:gd name="connsiteX37" fmla="*/ 126816 w 998538"/>
                <a:gd name="connsiteY37" fmla="*/ 377577 h 996950"/>
                <a:gd name="connsiteX38" fmla="*/ 39688 w 998538"/>
                <a:gd name="connsiteY38" fmla="*/ 287338 h 996950"/>
                <a:gd name="connsiteX39" fmla="*/ 87313 w 998538"/>
                <a:gd name="connsiteY39" fmla="*/ 206375 h 996950"/>
                <a:gd name="connsiteX40" fmla="*/ 210783 w 998538"/>
                <a:gd name="connsiteY40" fmla="*/ 238034 h 996950"/>
                <a:gd name="connsiteX41" fmla="*/ 236348 w 998538"/>
                <a:gd name="connsiteY41" fmla="*/ 208415 h 996950"/>
                <a:gd name="connsiteX42" fmla="*/ 317853 w 998538"/>
                <a:gd name="connsiteY42" fmla="*/ 151801 h 996950"/>
                <a:gd name="connsiteX43" fmla="*/ 321216 w 998538"/>
                <a:gd name="connsiteY43" fmla="*/ 150452 h 996950"/>
                <a:gd name="connsiteX44" fmla="*/ 322262 w 998538"/>
                <a:gd name="connsiteY44" fmla="*/ 23812 h 99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998538" h="996950">
                  <a:moveTo>
                    <a:pt x="414337" y="0"/>
                  </a:moveTo>
                  <a:lnTo>
                    <a:pt x="479337" y="109032"/>
                  </a:lnTo>
                  <a:lnTo>
                    <a:pt x="546972" y="110548"/>
                  </a:lnTo>
                  <a:lnTo>
                    <a:pt x="620653" y="127113"/>
                  </a:lnTo>
                  <a:lnTo>
                    <a:pt x="711201" y="39688"/>
                  </a:lnTo>
                  <a:lnTo>
                    <a:pt x="792163" y="87313"/>
                  </a:lnTo>
                  <a:lnTo>
                    <a:pt x="760994" y="208872"/>
                  </a:lnTo>
                  <a:lnTo>
                    <a:pt x="805799" y="254804"/>
                  </a:lnTo>
                  <a:cubicBezTo>
                    <a:pt x="817614" y="269493"/>
                    <a:pt x="828398" y="285067"/>
                    <a:pt x="838031" y="301428"/>
                  </a:cubicBezTo>
                  <a:lnTo>
                    <a:pt x="847795" y="321218"/>
                  </a:lnTo>
                  <a:lnTo>
                    <a:pt x="973138" y="322263"/>
                  </a:lnTo>
                  <a:lnTo>
                    <a:pt x="998538" y="414338"/>
                  </a:lnTo>
                  <a:lnTo>
                    <a:pt x="890497" y="478747"/>
                  </a:lnTo>
                  <a:lnTo>
                    <a:pt x="890774" y="527148"/>
                  </a:lnTo>
                  <a:cubicBezTo>
                    <a:pt x="889384" y="546811"/>
                    <a:pt x="886525" y="566115"/>
                    <a:pt x="882299" y="584940"/>
                  </a:cubicBezTo>
                  <a:lnTo>
                    <a:pt x="871815" y="619468"/>
                  </a:lnTo>
                  <a:lnTo>
                    <a:pt x="958851" y="709612"/>
                  </a:lnTo>
                  <a:lnTo>
                    <a:pt x="911226" y="792162"/>
                  </a:lnTo>
                  <a:lnTo>
                    <a:pt x="787774" y="760508"/>
                  </a:lnTo>
                  <a:lnTo>
                    <a:pt x="772513" y="780248"/>
                  </a:lnTo>
                  <a:cubicBezTo>
                    <a:pt x="745462" y="806425"/>
                    <a:pt x="714580" y="828779"/>
                    <a:pt x="680686" y="846352"/>
                  </a:cubicBezTo>
                  <a:lnTo>
                    <a:pt x="677312" y="847695"/>
                  </a:lnTo>
                  <a:lnTo>
                    <a:pt x="676276" y="973138"/>
                  </a:lnTo>
                  <a:lnTo>
                    <a:pt x="584201" y="996950"/>
                  </a:lnTo>
                  <a:lnTo>
                    <a:pt x="519821" y="888959"/>
                  </a:lnTo>
                  <a:lnTo>
                    <a:pt x="470892" y="889254"/>
                  </a:lnTo>
                  <a:lnTo>
                    <a:pt x="379143" y="870730"/>
                  </a:lnTo>
                  <a:lnTo>
                    <a:pt x="288925" y="958850"/>
                  </a:lnTo>
                  <a:lnTo>
                    <a:pt x="206375" y="911225"/>
                  </a:lnTo>
                  <a:lnTo>
                    <a:pt x="237029" y="786493"/>
                  </a:lnTo>
                  <a:lnTo>
                    <a:pt x="207771" y="761387"/>
                  </a:lnTo>
                  <a:cubicBezTo>
                    <a:pt x="185674" y="736979"/>
                    <a:pt x="166586" y="709707"/>
                    <a:pt x="151139" y="680106"/>
                  </a:cubicBezTo>
                  <a:lnTo>
                    <a:pt x="149800" y="676770"/>
                  </a:lnTo>
                  <a:lnTo>
                    <a:pt x="23812" y="674687"/>
                  </a:lnTo>
                  <a:lnTo>
                    <a:pt x="0" y="582612"/>
                  </a:lnTo>
                  <a:lnTo>
                    <a:pt x="108043" y="519241"/>
                  </a:lnTo>
                  <a:lnTo>
                    <a:pt x="107765" y="470735"/>
                  </a:lnTo>
                  <a:lnTo>
                    <a:pt x="126816" y="377577"/>
                  </a:lnTo>
                  <a:lnTo>
                    <a:pt x="39688" y="287338"/>
                  </a:lnTo>
                  <a:lnTo>
                    <a:pt x="87313" y="206375"/>
                  </a:lnTo>
                  <a:lnTo>
                    <a:pt x="210783" y="238034"/>
                  </a:lnTo>
                  <a:lnTo>
                    <a:pt x="236348" y="208415"/>
                  </a:lnTo>
                  <a:cubicBezTo>
                    <a:pt x="260844" y="186335"/>
                    <a:pt x="288196" y="167250"/>
                    <a:pt x="317853" y="151801"/>
                  </a:cubicBezTo>
                  <a:lnTo>
                    <a:pt x="321216" y="150452"/>
                  </a:lnTo>
                  <a:lnTo>
                    <a:pt x="322262" y="23812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123"/>
            <p:cNvSpPr/>
            <p:nvPr/>
          </p:nvSpPr>
          <p:spPr bwMode="auto">
            <a:xfrm>
              <a:off x="4243388" y="2282824"/>
              <a:ext cx="1619250" cy="1617662"/>
            </a:xfrm>
            <a:custGeom>
              <a:avLst/>
              <a:gdLst>
                <a:gd name="connsiteX0" fmla="*/ 847725 w 1619250"/>
                <a:gd name="connsiteY0" fmla="*/ 0 h 1617662"/>
                <a:gd name="connsiteX1" fmla="*/ 949326 w 1619250"/>
                <a:gd name="connsiteY1" fmla="*/ 11113 h 1617662"/>
                <a:gd name="connsiteX2" fmla="*/ 970985 w 1619250"/>
                <a:gd name="connsiteY2" fmla="*/ 154479 h 1617662"/>
                <a:gd name="connsiteX3" fmla="*/ 1020676 w 1619250"/>
                <a:gd name="connsiteY3" fmla="*/ 165666 h 1617662"/>
                <a:gd name="connsiteX4" fmla="*/ 1059385 w 1619250"/>
                <a:gd name="connsiteY4" fmla="*/ 182405 h 1617662"/>
                <a:gd name="connsiteX5" fmla="*/ 1158875 w 1619250"/>
                <a:gd name="connsiteY5" fmla="*/ 77787 h 1617662"/>
                <a:gd name="connsiteX6" fmla="*/ 1249362 w 1619250"/>
                <a:gd name="connsiteY6" fmla="*/ 128587 h 1617662"/>
                <a:gd name="connsiteX7" fmla="*/ 1212628 w 1619250"/>
                <a:gd name="connsiteY7" fmla="*/ 267361 h 1617662"/>
                <a:gd name="connsiteX8" fmla="*/ 1233852 w 1619250"/>
                <a:gd name="connsiteY8" fmla="*/ 281489 h 1617662"/>
                <a:gd name="connsiteX9" fmla="*/ 1276002 w 1619250"/>
                <a:gd name="connsiteY9" fmla="*/ 322146 h 1617662"/>
                <a:gd name="connsiteX10" fmla="*/ 1409700 w 1619250"/>
                <a:gd name="connsiteY10" fmla="*/ 263525 h 1617662"/>
                <a:gd name="connsiteX11" fmla="*/ 1473200 w 1619250"/>
                <a:gd name="connsiteY11" fmla="*/ 344488 h 1617662"/>
                <a:gd name="connsiteX12" fmla="*/ 1387587 w 1619250"/>
                <a:gd name="connsiteY12" fmla="*/ 458303 h 1617662"/>
                <a:gd name="connsiteX13" fmla="*/ 1394228 w 1619250"/>
                <a:gd name="connsiteY13" fmla="*/ 467599 h 1617662"/>
                <a:gd name="connsiteX14" fmla="*/ 1431944 w 1619250"/>
                <a:gd name="connsiteY14" fmla="*/ 542726 h 1617662"/>
                <a:gd name="connsiteX15" fmla="*/ 1574800 w 1619250"/>
                <a:gd name="connsiteY15" fmla="*/ 539750 h 1617662"/>
                <a:gd name="connsiteX16" fmla="*/ 1603375 w 1619250"/>
                <a:gd name="connsiteY16" fmla="*/ 638175 h 1617662"/>
                <a:gd name="connsiteX17" fmla="*/ 1477160 w 1619250"/>
                <a:gd name="connsiteY17" fmla="*/ 710875 h 1617662"/>
                <a:gd name="connsiteX18" fmla="*/ 1483169 w 1619250"/>
                <a:gd name="connsiteY18" fmla="*/ 742768 h 1617662"/>
                <a:gd name="connsiteX19" fmla="*/ 1485310 w 1619250"/>
                <a:gd name="connsiteY19" fmla="*/ 795975 h 1617662"/>
                <a:gd name="connsiteX20" fmla="*/ 1619250 w 1619250"/>
                <a:gd name="connsiteY20" fmla="*/ 847724 h 1617662"/>
                <a:gd name="connsiteX21" fmla="*/ 1606550 w 1619250"/>
                <a:gd name="connsiteY21" fmla="*/ 949324 h 1617662"/>
                <a:gd name="connsiteX22" fmla="*/ 1466784 w 1619250"/>
                <a:gd name="connsiteY22" fmla="*/ 969434 h 1617662"/>
                <a:gd name="connsiteX23" fmla="*/ 1466709 w 1619250"/>
                <a:gd name="connsiteY23" fmla="*/ 969830 h 1617662"/>
                <a:gd name="connsiteX24" fmla="*/ 1444759 w 1619250"/>
                <a:gd name="connsiteY24" fmla="*/ 1041504 h 1617662"/>
                <a:gd name="connsiteX25" fmla="*/ 1436556 w 1619250"/>
                <a:gd name="connsiteY25" fmla="*/ 1059607 h 1617662"/>
                <a:gd name="connsiteX26" fmla="*/ 1539875 w 1619250"/>
                <a:gd name="connsiteY26" fmla="*/ 1158875 h 1617662"/>
                <a:gd name="connsiteX27" fmla="*/ 1490663 w 1619250"/>
                <a:gd name="connsiteY27" fmla="*/ 1247775 h 1617662"/>
                <a:gd name="connsiteX28" fmla="*/ 1352092 w 1619250"/>
                <a:gd name="connsiteY28" fmla="*/ 1212374 h 1617662"/>
                <a:gd name="connsiteX29" fmla="*/ 1349843 w 1619250"/>
                <a:gd name="connsiteY29" fmla="*/ 1215872 h 1617662"/>
                <a:gd name="connsiteX30" fmla="*/ 1294635 w 1619250"/>
                <a:gd name="connsiteY30" fmla="*/ 1274490 h 1617662"/>
                <a:gd name="connsiteX31" fmla="*/ 1354138 w 1619250"/>
                <a:gd name="connsiteY31" fmla="*/ 1408112 h 1617662"/>
                <a:gd name="connsiteX32" fmla="*/ 1273176 w 1619250"/>
                <a:gd name="connsiteY32" fmla="*/ 1473199 h 1617662"/>
                <a:gd name="connsiteX33" fmla="*/ 1157217 w 1619250"/>
                <a:gd name="connsiteY33" fmla="*/ 1385195 h 1617662"/>
                <a:gd name="connsiteX34" fmla="*/ 1120350 w 1619250"/>
                <a:gd name="connsiteY34" fmla="*/ 1409895 h 1617662"/>
                <a:gd name="connsiteX35" fmla="*/ 1075411 w 1619250"/>
                <a:gd name="connsiteY35" fmla="*/ 1427570 h 1617662"/>
                <a:gd name="connsiteX36" fmla="*/ 1079500 w 1619250"/>
                <a:gd name="connsiteY36" fmla="*/ 1574800 h 1617662"/>
                <a:gd name="connsiteX37" fmla="*/ 979488 w 1619250"/>
                <a:gd name="connsiteY37" fmla="*/ 1603375 h 1617662"/>
                <a:gd name="connsiteX38" fmla="*/ 906418 w 1619250"/>
                <a:gd name="connsiteY38" fmla="*/ 1476518 h 1617662"/>
                <a:gd name="connsiteX39" fmla="*/ 874521 w 1619250"/>
                <a:gd name="connsiteY39" fmla="*/ 1482591 h 1617662"/>
                <a:gd name="connsiteX40" fmla="*/ 821659 w 1619250"/>
                <a:gd name="connsiteY40" fmla="*/ 1484809 h 1617662"/>
                <a:gd name="connsiteX41" fmla="*/ 769938 w 1619250"/>
                <a:gd name="connsiteY41" fmla="*/ 1617662 h 1617662"/>
                <a:gd name="connsiteX42" fmla="*/ 668337 w 1619250"/>
                <a:gd name="connsiteY42" fmla="*/ 1606550 h 1617662"/>
                <a:gd name="connsiteX43" fmla="*/ 648200 w 1619250"/>
                <a:gd name="connsiteY43" fmla="*/ 1466596 h 1617662"/>
                <a:gd name="connsiteX44" fmla="*/ 647485 w 1619250"/>
                <a:gd name="connsiteY44" fmla="*/ 1466463 h 1617662"/>
                <a:gd name="connsiteX45" fmla="*/ 575832 w 1619250"/>
                <a:gd name="connsiteY45" fmla="*/ 1444578 h 1617662"/>
                <a:gd name="connsiteX46" fmla="*/ 558072 w 1619250"/>
                <a:gd name="connsiteY46" fmla="*/ 1436539 h 1617662"/>
                <a:gd name="connsiteX47" fmla="*/ 458787 w 1619250"/>
                <a:gd name="connsiteY47" fmla="*/ 1539875 h 1617662"/>
                <a:gd name="connsiteX48" fmla="*/ 368300 w 1619250"/>
                <a:gd name="connsiteY48" fmla="*/ 1489075 h 1617662"/>
                <a:gd name="connsiteX49" fmla="*/ 404648 w 1619250"/>
                <a:gd name="connsiteY49" fmla="*/ 1351758 h 1617662"/>
                <a:gd name="connsiteX50" fmla="*/ 401488 w 1619250"/>
                <a:gd name="connsiteY50" fmla="*/ 1349726 h 1617662"/>
                <a:gd name="connsiteX51" fmla="*/ 342640 w 1619250"/>
                <a:gd name="connsiteY51" fmla="*/ 1294298 h 1617662"/>
                <a:gd name="connsiteX52" fmla="*/ 209550 w 1619250"/>
                <a:gd name="connsiteY52" fmla="*/ 1354137 h 1617662"/>
                <a:gd name="connsiteX53" fmla="*/ 146050 w 1619250"/>
                <a:gd name="connsiteY53" fmla="*/ 1273175 h 1617662"/>
                <a:gd name="connsiteX54" fmla="*/ 232208 w 1619250"/>
                <a:gd name="connsiteY54" fmla="*/ 1157271 h 1617662"/>
                <a:gd name="connsiteX55" fmla="*/ 207227 w 1619250"/>
                <a:gd name="connsiteY55" fmla="*/ 1120016 h 1617662"/>
                <a:gd name="connsiteX56" fmla="*/ 189389 w 1619250"/>
                <a:gd name="connsiteY56" fmla="*/ 1074838 h 1617662"/>
                <a:gd name="connsiteX57" fmla="*/ 42862 w 1619250"/>
                <a:gd name="connsiteY57" fmla="*/ 1077912 h 1617662"/>
                <a:gd name="connsiteX58" fmla="*/ 14287 w 1619250"/>
                <a:gd name="connsiteY58" fmla="*/ 979487 h 1617662"/>
                <a:gd name="connsiteX59" fmla="*/ 140548 w 1619250"/>
                <a:gd name="connsiteY59" fmla="*/ 906174 h 1617662"/>
                <a:gd name="connsiteX60" fmla="*/ 134493 w 1619250"/>
                <a:gd name="connsiteY60" fmla="*/ 874043 h 1617662"/>
                <a:gd name="connsiteX61" fmla="*/ 132361 w 1619250"/>
                <a:gd name="connsiteY61" fmla="*/ 821076 h 1617662"/>
                <a:gd name="connsiteX62" fmla="*/ 0 w 1619250"/>
                <a:gd name="connsiteY62" fmla="*/ 769937 h 1617662"/>
                <a:gd name="connsiteX63" fmla="*/ 11112 w 1619250"/>
                <a:gd name="connsiteY63" fmla="*/ 668337 h 1617662"/>
                <a:gd name="connsiteX64" fmla="*/ 150722 w 1619250"/>
                <a:gd name="connsiteY64" fmla="*/ 648393 h 1617662"/>
                <a:gd name="connsiteX65" fmla="*/ 150953 w 1619250"/>
                <a:gd name="connsiteY65" fmla="*/ 647170 h 1617662"/>
                <a:gd name="connsiteX66" fmla="*/ 172903 w 1619250"/>
                <a:gd name="connsiteY66" fmla="*/ 575583 h 1617662"/>
                <a:gd name="connsiteX67" fmla="*/ 180932 w 1619250"/>
                <a:gd name="connsiteY67" fmla="*/ 557888 h 1617662"/>
                <a:gd name="connsiteX68" fmla="*/ 77787 w 1619250"/>
                <a:gd name="connsiteY68" fmla="*/ 458787 h 1617662"/>
                <a:gd name="connsiteX69" fmla="*/ 128587 w 1619250"/>
                <a:gd name="connsiteY69" fmla="*/ 368300 h 1617662"/>
                <a:gd name="connsiteX70" fmla="*/ 265788 w 1619250"/>
                <a:gd name="connsiteY70" fmla="*/ 404618 h 1617662"/>
                <a:gd name="connsiteX71" fmla="*/ 267819 w 1619250"/>
                <a:gd name="connsiteY71" fmla="*/ 401465 h 1617662"/>
                <a:gd name="connsiteX72" fmla="*/ 323724 w 1619250"/>
                <a:gd name="connsiteY72" fmla="*/ 342199 h 1617662"/>
                <a:gd name="connsiteX73" fmla="*/ 265112 w 1619250"/>
                <a:gd name="connsiteY73" fmla="*/ 209550 h 1617662"/>
                <a:gd name="connsiteX74" fmla="*/ 344487 w 1619250"/>
                <a:gd name="connsiteY74" fmla="*/ 146050 h 1617662"/>
                <a:gd name="connsiteX75" fmla="*/ 460547 w 1619250"/>
                <a:gd name="connsiteY75" fmla="*/ 232325 h 1617662"/>
                <a:gd name="connsiteX76" fmla="*/ 497312 w 1619250"/>
                <a:gd name="connsiteY76" fmla="*/ 207728 h 1617662"/>
                <a:gd name="connsiteX77" fmla="*/ 542279 w 1619250"/>
                <a:gd name="connsiteY77" fmla="*/ 190056 h 1617662"/>
                <a:gd name="connsiteX78" fmla="*/ 538162 w 1619250"/>
                <a:gd name="connsiteY78" fmla="*/ 42862 h 1617662"/>
                <a:gd name="connsiteX79" fmla="*/ 638174 w 1619250"/>
                <a:gd name="connsiteY79" fmla="*/ 14287 h 1617662"/>
                <a:gd name="connsiteX80" fmla="*/ 711825 w 1619250"/>
                <a:gd name="connsiteY80" fmla="*/ 142152 h 1617662"/>
                <a:gd name="connsiteX81" fmla="*/ 759983 w 1619250"/>
                <a:gd name="connsiteY81" fmla="*/ 133603 h 1617662"/>
                <a:gd name="connsiteX82" fmla="*/ 796385 w 1619250"/>
                <a:gd name="connsiteY82" fmla="*/ 134513 h 161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1619250" h="1617662">
                  <a:moveTo>
                    <a:pt x="847725" y="0"/>
                  </a:moveTo>
                  <a:lnTo>
                    <a:pt x="949326" y="11113"/>
                  </a:lnTo>
                  <a:lnTo>
                    <a:pt x="970985" y="154479"/>
                  </a:lnTo>
                  <a:lnTo>
                    <a:pt x="1020676" y="165666"/>
                  </a:lnTo>
                  <a:lnTo>
                    <a:pt x="1059385" y="182405"/>
                  </a:lnTo>
                  <a:lnTo>
                    <a:pt x="1158875" y="77787"/>
                  </a:lnTo>
                  <a:lnTo>
                    <a:pt x="1249362" y="128587"/>
                  </a:lnTo>
                  <a:lnTo>
                    <a:pt x="1212628" y="267361"/>
                  </a:lnTo>
                  <a:lnTo>
                    <a:pt x="1233852" y="281489"/>
                  </a:lnTo>
                  <a:lnTo>
                    <a:pt x="1276002" y="322146"/>
                  </a:lnTo>
                  <a:lnTo>
                    <a:pt x="1409700" y="263525"/>
                  </a:lnTo>
                  <a:lnTo>
                    <a:pt x="1473200" y="344488"/>
                  </a:lnTo>
                  <a:lnTo>
                    <a:pt x="1387587" y="458303"/>
                  </a:lnTo>
                  <a:lnTo>
                    <a:pt x="1394228" y="467599"/>
                  </a:lnTo>
                  <a:lnTo>
                    <a:pt x="1431944" y="542726"/>
                  </a:lnTo>
                  <a:lnTo>
                    <a:pt x="1574800" y="539750"/>
                  </a:lnTo>
                  <a:lnTo>
                    <a:pt x="1603375" y="638175"/>
                  </a:lnTo>
                  <a:lnTo>
                    <a:pt x="1477160" y="710875"/>
                  </a:lnTo>
                  <a:lnTo>
                    <a:pt x="1483169" y="742768"/>
                  </a:lnTo>
                  <a:lnTo>
                    <a:pt x="1485310" y="795975"/>
                  </a:lnTo>
                  <a:lnTo>
                    <a:pt x="1619250" y="847724"/>
                  </a:lnTo>
                  <a:lnTo>
                    <a:pt x="1606550" y="949324"/>
                  </a:lnTo>
                  <a:lnTo>
                    <a:pt x="1466784" y="969434"/>
                  </a:lnTo>
                  <a:lnTo>
                    <a:pt x="1466709" y="969830"/>
                  </a:lnTo>
                  <a:cubicBezTo>
                    <a:pt x="1460705" y="994163"/>
                    <a:pt x="1453369" y="1018089"/>
                    <a:pt x="1444759" y="1041504"/>
                  </a:cubicBezTo>
                  <a:lnTo>
                    <a:pt x="1436556" y="1059607"/>
                  </a:lnTo>
                  <a:lnTo>
                    <a:pt x="1539875" y="1158875"/>
                  </a:lnTo>
                  <a:lnTo>
                    <a:pt x="1490663" y="1247775"/>
                  </a:lnTo>
                  <a:lnTo>
                    <a:pt x="1352092" y="1212374"/>
                  </a:lnTo>
                  <a:lnTo>
                    <a:pt x="1349843" y="1215872"/>
                  </a:lnTo>
                  <a:lnTo>
                    <a:pt x="1294635" y="1274490"/>
                  </a:lnTo>
                  <a:lnTo>
                    <a:pt x="1354138" y="1408112"/>
                  </a:lnTo>
                  <a:lnTo>
                    <a:pt x="1273176" y="1473199"/>
                  </a:lnTo>
                  <a:lnTo>
                    <a:pt x="1157217" y="1385195"/>
                  </a:lnTo>
                  <a:lnTo>
                    <a:pt x="1120350" y="1409895"/>
                  </a:lnTo>
                  <a:lnTo>
                    <a:pt x="1075411" y="1427570"/>
                  </a:lnTo>
                  <a:lnTo>
                    <a:pt x="1079500" y="1574800"/>
                  </a:lnTo>
                  <a:lnTo>
                    <a:pt x="979488" y="1603375"/>
                  </a:lnTo>
                  <a:lnTo>
                    <a:pt x="906418" y="1476518"/>
                  </a:lnTo>
                  <a:lnTo>
                    <a:pt x="874521" y="1482591"/>
                  </a:lnTo>
                  <a:lnTo>
                    <a:pt x="821659" y="1484809"/>
                  </a:lnTo>
                  <a:lnTo>
                    <a:pt x="769938" y="1617662"/>
                  </a:lnTo>
                  <a:lnTo>
                    <a:pt x="668337" y="1606550"/>
                  </a:lnTo>
                  <a:lnTo>
                    <a:pt x="648200" y="1466596"/>
                  </a:lnTo>
                  <a:lnTo>
                    <a:pt x="647485" y="1466463"/>
                  </a:lnTo>
                  <a:cubicBezTo>
                    <a:pt x="623160" y="1460484"/>
                    <a:pt x="599240" y="1453170"/>
                    <a:pt x="575832" y="1444578"/>
                  </a:cubicBezTo>
                  <a:lnTo>
                    <a:pt x="558072" y="1436539"/>
                  </a:lnTo>
                  <a:lnTo>
                    <a:pt x="458787" y="1539875"/>
                  </a:lnTo>
                  <a:lnTo>
                    <a:pt x="368300" y="1489075"/>
                  </a:lnTo>
                  <a:lnTo>
                    <a:pt x="404648" y="1351758"/>
                  </a:lnTo>
                  <a:lnTo>
                    <a:pt x="401488" y="1349726"/>
                  </a:lnTo>
                  <a:lnTo>
                    <a:pt x="342640" y="1294298"/>
                  </a:lnTo>
                  <a:lnTo>
                    <a:pt x="209550" y="1354137"/>
                  </a:lnTo>
                  <a:lnTo>
                    <a:pt x="146050" y="1273175"/>
                  </a:lnTo>
                  <a:lnTo>
                    <a:pt x="232208" y="1157271"/>
                  </a:lnTo>
                  <a:lnTo>
                    <a:pt x="207227" y="1120016"/>
                  </a:lnTo>
                  <a:lnTo>
                    <a:pt x="189389" y="1074838"/>
                  </a:lnTo>
                  <a:lnTo>
                    <a:pt x="42862" y="1077912"/>
                  </a:lnTo>
                  <a:lnTo>
                    <a:pt x="14287" y="979487"/>
                  </a:lnTo>
                  <a:lnTo>
                    <a:pt x="140548" y="906174"/>
                  </a:lnTo>
                  <a:lnTo>
                    <a:pt x="134493" y="874043"/>
                  </a:lnTo>
                  <a:lnTo>
                    <a:pt x="132361" y="821076"/>
                  </a:lnTo>
                  <a:lnTo>
                    <a:pt x="0" y="769937"/>
                  </a:lnTo>
                  <a:lnTo>
                    <a:pt x="11112" y="668337"/>
                  </a:lnTo>
                  <a:lnTo>
                    <a:pt x="150722" y="648393"/>
                  </a:lnTo>
                  <a:lnTo>
                    <a:pt x="150953" y="647170"/>
                  </a:lnTo>
                  <a:cubicBezTo>
                    <a:pt x="156957" y="622865"/>
                    <a:pt x="164293" y="598967"/>
                    <a:pt x="172903" y="575583"/>
                  </a:cubicBezTo>
                  <a:lnTo>
                    <a:pt x="180932" y="557888"/>
                  </a:lnTo>
                  <a:lnTo>
                    <a:pt x="77787" y="458787"/>
                  </a:lnTo>
                  <a:lnTo>
                    <a:pt x="128587" y="368300"/>
                  </a:lnTo>
                  <a:lnTo>
                    <a:pt x="265788" y="404618"/>
                  </a:lnTo>
                  <a:lnTo>
                    <a:pt x="267819" y="401465"/>
                  </a:lnTo>
                  <a:lnTo>
                    <a:pt x="323724" y="342199"/>
                  </a:lnTo>
                  <a:lnTo>
                    <a:pt x="265112" y="209550"/>
                  </a:lnTo>
                  <a:lnTo>
                    <a:pt x="344487" y="146050"/>
                  </a:lnTo>
                  <a:lnTo>
                    <a:pt x="460547" y="232325"/>
                  </a:lnTo>
                  <a:lnTo>
                    <a:pt x="497312" y="207728"/>
                  </a:lnTo>
                  <a:lnTo>
                    <a:pt x="542279" y="190056"/>
                  </a:lnTo>
                  <a:lnTo>
                    <a:pt x="538162" y="42862"/>
                  </a:lnTo>
                  <a:lnTo>
                    <a:pt x="638174" y="14287"/>
                  </a:lnTo>
                  <a:lnTo>
                    <a:pt x="711825" y="142152"/>
                  </a:lnTo>
                  <a:lnTo>
                    <a:pt x="759983" y="133603"/>
                  </a:lnTo>
                  <a:lnTo>
                    <a:pt x="796385" y="134513"/>
                  </a:lnTo>
                  <a:close/>
                </a:path>
              </a:pathLst>
            </a:cu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122"/>
            <p:cNvSpPr/>
            <p:nvPr/>
          </p:nvSpPr>
          <p:spPr bwMode="auto">
            <a:xfrm>
              <a:off x="5589588" y="1749425"/>
              <a:ext cx="1174750" cy="1174750"/>
            </a:xfrm>
            <a:custGeom>
              <a:avLst/>
              <a:gdLst>
                <a:gd name="connsiteX0" fmla="*/ 615950 w 1174750"/>
                <a:gd name="connsiteY0" fmla="*/ 0 h 1174750"/>
                <a:gd name="connsiteX1" fmla="*/ 690562 w 1174750"/>
                <a:gd name="connsiteY1" fmla="*/ 7938 h 1174750"/>
                <a:gd name="connsiteX2" fmla="*/ 704967 w 1174750"/>
                <a:gd name="connsiteY2" fmla="*/ 112884 h 1174750"/>
                <a:gd name="connsiteX3" fmla="*/ 742050 w 1174750"/>
                <a:gd name="connsiteY3" fmla="*/ 121270 h 1174750"/>
                <a:gd name="connsiteX4" fmla="*/ 769468 w 1174750"/>
                <a:gd name="connsiteY4" fmla="*/ 133166 h 1174750"/>
                <a:gd name="connsiteX5" fmla="*/ 841375 w 1174750"/>
                <a:gd name="connsiteY5" fmla="*/ 57150 h 1174750"/>
                <a:gd name="connsiteX6" fmla="*/ 908050 w 1174750"/>
                <a:gd name="connsiteY6" fmla="*/ 93663 h 1174750"/>
                <a:gd name="connsiteX7" fmla="*/ 881353 w 1174750"/>
                <a:gd name="connsiteY7" fmla="*/ 195319 h 1174750"/>
                <a:gd name="connsiteX8" fmla="*/ 896621 w 1174750"/>
                <a:gd name="connsiteY8" fmla="*/ 205513 h 1174750"/>
                <a:gd name="connsiteX9" fmla="*/ 927173 w 1174750"/>
                <a:gd name="connsiteY9" fmla="*/ 235070 h 1174750"/>
                <a:gd name="connsiteX10" fmla="*/ 1022350 w 1174750"/>
                <a:gd name="connsiteY10" fmla="*/ 192087 h 1174750"/>
                <a:gd name="connsiteX11" fmla="*/ 1069975 w 1174750"/>
                <a:gd name="connsiteY11" fmla="*/ 250824 h 1174750"/>
                <a:gd name="connsiteX12" fmla="*/ 1008057 w 1174750"/>
                <a:gd name="connsiteY12" fmla="*/ 334058 h 1174750"/>
                <a:gd name="connsiteX13" fmla="*/ 1012850 w 1174750"/>
                <a:gd name="connsiteY13" fmla="*/ 340787 h 1174750"/>
                <a:gd name="connsiteX14" fmla="*/ 1035896 w 1174750"/>
                <a:gd name="connsiteY14" fmla="*/ 395218 h 1174750"/>
                <a:gd name="connsiteX15" fmla="*/ 1144588 w 1174750"/>
                <a:gd name="connsiteY15" fmla="*/ 392112 h 1174750"/>
                <a:gd name="connsiteX16" fmla="*/ 1165225 w 1174750"/>
                <a:gd name="connsiteY16" fmla="*/ 463549 h 1174750"/>
                <a:gd name="connsiteX17" fmla="*/ 1072819 w 1174750"/>
                <a:gd name="connsiteY17" fmla="*/ 516353 h 1174750"/>
                <a:gd name="connsiteX18" fmla="*/ 1077438 w 1174750"/>
                <a:gd name="connsiteY18" fmla="*/ 540687 h 1174750"/>
                <a:gd name="connsiteX19" fmla="*/ 1076865 w 1174750"/>
                <a:gd name="connsiteY19" fmla="*/ 577826 h 1174750"/>
                <a:gd name="connsiteX20" fmla="*/ 1174750 w 1174750"/>
                <a:gd name="connsiteY20" fmla="*/ 615950 h 1174750"/>
                <a:gd name="connsiteX21" fmla="*/ 1166813 w 1174750"/>
                <a:gd name="connsiteY21" fmla="*/ 690562 h 1174750"/>
                <a:gd name="connsiteX22" fmla="*/ 1062601 w 1174750"/>
                <a:gd name="connsiteY22" fmla="*/ 705007 h 1174750"/>
                <a:gd name="connsiteX23" fmla="*/ 1049710 w 1174750"/>
                <a:gd name="connsiteY23" fmla="*/ 757392 h 1174750"/>
                <a:gd name="connsiteX24" fmla="*/ 1043913 w 1174750"/>
                <a:gd name="connsiteY24" fmla="*/ 770170 h 1174750"/>
                <a:gd name="connsiteX25" fmla="*/ 1119188 w 1174750"/>
                <a:gd name="connsiteY25" fmla="*/ 841375 h 1174750"/>
                <a:gd name="connsiteX26" fmla="*/ 1082676 w 1174750"/>
                <a:gd name="connsiteY26" fmla="*/ 908050 h 1174750"/>
                <a:gd name="connsiteX27" fmla="*/ 982045 w 1174750"/>
                <a:gd name="connsiteY27" fmla="*/ 881886 h 1174750"/>
                <a:gd name="connsiteX28" fmla="*/ 980809 w 1174750"/>
                <a:gd name="connsiteY28" fmla="*/ 883806 h 1174750"/>
                <a:gd name="connsiteX29" fmla="*/ 940450 w 1174750"/>
                <a:gd name="connsiteY29" fmla="*/ 926599 h 1174750"/>
                <a:gd name="connsiteX30" fmla="*/ 982662 w 1174750"/>
                <a:gd name="connsiteY30" fmla="*/ 1022349 h 1174750"/>
                <a:gd name="connsiteX31" fmla="*/ 925512 w 1174750"/>
                <a:gd name="connsiteY31" fmla="*/ 1069974 h 1174750"/>
                <a:gd name="connsiteX32" fmla="*/ 840644 w 1174750"/>
                <a:gd name="connsiteY32" fmla="*/ 1006841 h 1174750"/>
                <a:gd name="connsiteX33" fmla="*/ 814145 w 1174750"/>
                <a:gd name="connsiteY33" fmla="*/ 1024591 h 1174750"/>
                <a:gd name="connsiteX34" fmla="*/ 781185 w 1174750"/>
                <a:gd name="connsiteY34" fmla="*/ 1037594 h 1174750"/>
                <a:gd name="connsiteX35" fmla="*/ 784225 w 1174750"/>
                <a:gd name="connsiteY35" fmla="*/ 1143000 h 1174750"/>
                <a:gd name="connsiteX36" fmla="*/ 711200 w 1174750"/>
                <a:gd name="connsiteY36" fmla="*/ 1163637 h 1174750"/>
                <a:gd name="connsiteX37" fmla="*/ 658868 w 1174750"/>
                <a:gd name="connsiteY37" fmla="*/ 1073062 h 1174750"/>
                <a:gd name="connsiteX38" fmla="*/ 635880 w 1174750"/>
                <a:gd name="connsiteY38" fmla="*/ 1077436 h 1174750"/>
                <a:gd name="connsiteX39" fmla="*/ 597489 w 1174750"/>
                <a:gd name="connsiteY39" fmla="*/ 1076843 h 1174750"/>
                <a:gd name="connsiteX40" fmla="*/ 560387 w 1174750"/>
                <a:gd name="connsiteY40" fmla="*/ 1174750 h 1174750"/>
                <a:gd name="connsiteX41" fmla="*/ 485774 w 1174750"/>
                <a:gd name="connsiteY41" fmla="*/ 1166813 h 1174750"/>
                <a:gd name="connsiteX42" fmla="*/ 470244 w 1174750"/>
                <a:gd name="connsiteY42" fmla="*/ 1062239 h 1174750"/>
                <a:gd name="connsiteX43" fmla="*/ 419327 w 1174750"/>
                <a:gd name="connsiteY43" fmla="*/ 1049708 h 1174750"/>
                <a:gd name="connsiteX44" fmla="*/ 404822 w 1174750"/>
                <a:gd name="connsiteY44" fmla="*/ 1043134 h 1174750"/>
                <a:gd name="connsiteX45" fmla="*/ 333374 w 1174750"/>
                <a:gd name="connsiteY45" fmla="*/ 1117600 h 1174750"/>
                <a:gd name="connsiteX46" fmla="*/ 268287 w 1174750"/>
                <a:gd name="connsiteY46" fmla="*/ 1081088 h 1174750"/>
                <a:gd name="connsiteX47" fmla="*/ 294359 w 1174750"/>
                <a:gd name="connsiteY47" fmla="*/ 981814 h 1174750"/>
                <a:gd name="connsiteX48" fmla="*/ 292795 w 1174750"/>
                <a:gd name="connsiteY48" fmla="*/ 980808 h 1174750"/>
                <a:gd name="connsiteX49" fmla="*/ 249696 w 1174750"/>
                <a:gd name="connsiteY49" fmla="*/ 940224 h 1174750"/>
                <a:gd name="connsiteX50" fmla="*/ 152399 w 1174750"/>
                <a:gd name="connsiteY50" fmla="*/ 982662 h 1174750"/>
                <a:gd name="connsiteX51" fmla="*/ 106362 w 1174750"/>
                <a:gd name="connsiteY51" fmla="*/ 925512 h 1174750"/>
                <a:gd name="connsiteX52" fmla="*/ 169531 w 1174750"/>
                <a:gd name="connsiteY52" fmla="*/ 840597 h 1174750"/>
                <a:gd name="connsiteX53" fmla="*/ 151782 w 1174750"/>
                <a:gd name="connsiteY53" fmla="*/ 814144 h 1174750"/>
                <a:gd name="connsiteX54" fmla="*/ 138529 w 1174750"/>
                <a:gd name="connsiteY54" fmla="*/ 780584 h 1174750"/>
                <a:gd name="connsiteX55" fmla="*/ 31749 w 1174750"/>
                <a:gd name="connsiteY55" fmla="*/ 782637 h 1174750"/>
                <a:gd name="connsiteX56" fmla="*/ 11112 w 1174750"/>
                <a:gd name="connsiteY56" fmla="*/ 712787 h 1174750"/>
                <a:gd name="connsiteX57" fmla="*/ 103243 w 1174750"/>
                <a:gd name="connsiteY57" fmla="*/ 658532 h 1174750"/>
                <a:gd name="connsiteX58" fmla="*/ 98900 w 1174750"/>
                <a:gd name="connsiteY58" fmla="*/ 635651 h 1174750"/>
                <a:gd name="connsiteX59" fmla="*/ 99486 w 1174750"/>
                <a:gd name="connsiteY59" fmla="*/ 597694 h 1174750"/>
                <a:gd name="connsiteX60" fmla="*/ 0 w 1174750"/>
                <a:gd name="connsiteY60" fmla="*/ 560387 h 1174750"/>
                <a:gd name="connsiteX61" fmla="*/ 7937 w 1174750"/>
                <a:gd name="connsiteY61" fmla="*/ 485775 h 1174750"/>
                <a:gd name="connsiteX62" fmla="*/ 114022 w 1174750"/>
                <a:gd name="connsiteY62" fmla="*/ 470174 h 1174750"/>
                <a:gd name="connsiteX63" fmla="*/ 126629 w 1174750"/>
                <a:gd name="connsiteY63" fmla="*/ 418946 h 1174750"/>
                <a:gd name="connsiteX64" fmla="*/ 132605 w 1174750"/>
                <a:gd name="connsiteY64" fmla="*/ 405771 h 1174750"/>
                <a:gd name="connsiteX65" fmla="*/ 57150 w 1174750"/>
                <a:gd name="connsiteY65" fmla="*/ 333375 h 1174750"/>
                <a:gd name="connsiteX66" fmla="*/ 93662 w 1174750"/>
                <a:gd name="connsiteY66" fmla="*/ 268287 h 1174750"/>
                <a:gd name="connsiteX67" fmla="*/ 194147 w 1174750"/>
                <a:gd name="connsiteY67" fmla="*/ 294677 h 1174750"/>
                <a:gd name="connsiteX68" fmla="*/ 195530 w 1174750"/>
                <a:gd name="connsiteY68" fmla="*/ 292531 h 1174750"/>
                <a:gd name="connsiteX69" fmla="*/ 235678 w 1174750"/>
                <a:gd name="connsiteY69" fmla="*/ 249961 h 1174750"/>
                <a:gd name="connsiteX70" fmla="*/ 192087 w 1174750"/>
                <a:gd name="connsiteY70" fmla="*/ 152400 h 1174750"/>
                <a:gd name="connsiteX71" fmla="*/ 250824 w 1174750"/>
                <a:gd name="connsiteY71" fmla="*/ 106362 h 1174750"/>
                <a:gd name="connsiteX72" fmla="*/ 335694 w 1174750"/>
                <a:gd name="connsiteY72" fmla="*/ 169496 h 1174750"/>
                <a:gd name="connsiteX73" fmla="*/ 362193 w 1174750"/>
                <a:gd name="connsiteY73" fmla="*/ 151746 h 1174750"/>
                <a:gd name="connsiteX74" fmla="*/ 395198 w 1174750"/>
                <a:gd name="connsiteY74" fmla="*/ 138726 h 1174750"/>
                <a:gd name="connsiteX75" fmla="*/ 392112 w 1174750"/>
                <a:gd name="connsiteY75" fmla="*/ 31750 h 1174750"/>
                <a:gd name="connsiteX76" fmla="*/ 463549 w 1174750"/>
                <a:gd name="connsiteY76" fmla="*/ 11112 h 1174750"/>
                <a:gd name="connsiteX77" fmla="*/ 518238 w 1174750"/>
                <a:gd name="connsiteY77" fmla="*/ 103979 h 1174750"/>
                <a:gd name="connsiteX78" fmla="*/ 552910 w 1174750"/>
                <a:gd name="connsiteY78" fmla="*/ 97845 h 1174750"/>
                <a:gd name="connsiteX79" fmla="*/ 577990 w 1174750"/>
                <a:gd name="connsiteY79" fmla="*/ 98490 h 117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174750" h="1174750">
                  <a:moveTo>
                    <a:pt x="615950" y="0"/>
                  </a:moveTo>
                  <a:lnTo>
                    <a:pt x="690562" y="7938"/>
                  </a:lnTo>
                  <a:lnTo>
                    <a:pt x="704967" y="112884"/>
                  </a:lnTo>
                  <a:lnTo>
                    <a:pt x="742050" y="121270"/>
                  </a:lnTo>
                  <a:lnTo>
                    <a:pt x="769468" y="133166"/>
                  </a:lnTo>
                  <a:lnTo>
                    <a:pt x="841375" y="57150"/>
                  </a:lnTo>
                  <a:lnTo>
                    <a:pt x="908050" y="93663"/>
                  </a:lnTo>
                  <a:lnTo>
                    <a:pt x="881353" y="195319"/>
                  </a:lnTo>
                  <a:lnTo>
                    <a:pt x="896621" y="205513"/>
                  </a:lnTo>
                  <a:lnTo>
                    <a:pt x="927173" y="235070"/>
                  </a:lnTo>
                  <a:lnTo>
                    <a:pt x="1022350" y="192087"/>
                  </a:lnTo>
                  <a:lnTo>
                    <a:pt x="1069975" y="250824"/>
                  </a:lnTo>
                  <a:lnTo>
                    <a:pt x="1008057" y="334058"/>
                  </a:lnTo>
                  <a:lnTo>
                    <a:pt x="1012850" y="340787"/>
                  </a:lnTo>
                  <a:lnTo>
                    <a:pt x="1035896" y="395218"/>
                  </a:lnTo>
                  <a:lnTo>
                    <a:pt x="1144588" y="392112"/>
                  </a:lnTo>
                  <a:lnTo>
                    <a:pt x="1165225" y="463549"/>
                  </a:lnTo>
                  <a:lnTo>
                    <a:pt x="1072819" y="516353"/>
                  </a:lnTo>
                  <a:lnTo>
                    <a:pt x="1077438" y="540687"/>
                  </a:lnTo>
                  <a:lnTo>
                    <a:pt x="1076865" y="577826"/>
                  </a:lnTo>
                  <a:lnTo>
                    <a:pt x="1174750" y="615950"/>
                  </a:lnTo>
                  <a:lnTo>
                    <a:pt x="1166813" y="690562"/>
                  </a:lnTo>
                  <a:lnTo>
                    <a:pt x="1062601" y="705007"/>
                  </a:lnTo>
                  <a:lnTo>
                    <a:pt x="1049710" y="757392"/>
                  </a:lnTo>
                  <a:lnTo>
                    <a:pt x="1043913" y="770170"/>
                  </a:lnTo>
                  <a:lnTo>
                    <a:pt x="1119188" y="841375"/>
                  </a:lnTo>
                  <a:lnTo>
                    <a:pt x="1082676" y="908050"/>
                  </a:lnTo>
                  <a:lnTo>
                    <a:pt x="982045" y="881886"/>
                  </a:lnTo>
                  <a:lnTo>
                    <a:pt x="980809" y="883806"/>
                  </a:lnTo>
                  <a:lnTo>
                    <a:pt x="940450" y="926599"/>
                  </a:lnTo>
                  <a:lnTo>
                    <a:pt x="982662" y="1022349"/>
                  </a:lnTo>
                  <a:lnTo>
                    <a:pt x="925512" y="1069974"/>
                  </a:lnTo>
                  <a:lnTo>
                    <a:pt x="840644" y="1006841"/>
                  </a:lnTo>
                  <a:lnTo>
                    <a:pt x="814145" y="1024591"/>
                  </a:lnTo>
                  <a:lnTo>
                    <a:pt x="781185" y="1037594"/>
                  </a:lnTo>
                  <a:lnTo>
                    <a:pt x="784225" y="1143000"/>
                  </a:lnTo>
                  <a:lnTo>
                    <a:pt x="711200" y="1163637"/>
                  </a:lnTo>
                  <a:lnTo>
                    <a:pt x="658868" y="1073062"/>
                  </a:lnTo>
                  <a:lnTo>
                    <a:pt x="635880" y="1077436"/>
                  </a:lnTo>
                  <a:lnTo>
                    <a:pt x="597489" y="1076843"/>
                  </a:lnTo>
                  <a:lnTo>
                    <a:pt x="560387" y="1174750"/>
                  </a:lnTo>
                  <a:lnTo>
                    <a:pt x="485774" y="1166813"/>
                  </a:lnTo>
                  <a:lnTo>
                    <a:pt x="470244" y="1062239"/>
                  </a:lnTo>
                  <a:lnTo>
                    <a:pt x="419327" y="1049708"/>
                  </a:lnTo>
                  <a:lnTo>
                    <a:pt x="404822" y="1043134"/>
                  </a:lnTo>
                  <a:lnTo>
                    <a:pt x="333374" y="1117600"/>
                  </a:lnTo>
                  <a:lnTo>
                    <a:pt x="268287" y="1081088"/>
                  </a:lnTo>
                  <a:lnTo>
                    <a:pt x="294359" y="981814"/>
                  </a:lnTo>
                  <a:lnTo>
                    <a:pt x="292795" y="980808"/>
                  </a:lnTo>
                  <a:lnTo>
                    <a:pt x="249696" y="940224"/>
                  </a:lnTo>
                  <a:lnTo>
                    <a:pt x="152399" y="982662"/>
                  </a:lnTo>
                  <a:lnTo>
                    <a:pt x="106362" y="925512"/>
                  </a:lnTo>
                  <a:lnTo>
                    <a:pt x="169531" y="840597"/>
                  </a:lnTo>
                  <a:lnTo>
                    <a:pt x="151782" y="814144"/>
                  </a:lnTo>
                  <a:lnTo>
                    <a:pt x="138529" y="780584"/>
                  </a:lnTo>
                  <a:lnTo>
                    <a:pt x="31749" y="782637"/>
                  </a:lnTo>
                  <a:lnTo>
                    <a:pt x="11112" y="712787"/>
                  </a:lnTo>
                  <a:lnTo>
                    <a:pt x="103243" y="658532"/>
                  </a:lnTo>
                  <a:lnTo>
                    <a:pt x="98900" y="635651"/>
                  </a:lnTo>
                  <a:lnTo>
                    <a:pt x="99486" y="597694"/>
                  </a:lnTo>
                  <a:lnTo>
                    <a:pt x="0" y="560387"/>
                  </a:lnTo>
                  <a:lnTo>
                    <a:pt x="7937" y="485775"/>
                  </a:lnTo>
                  <a:lnTo>
                    <a:pt x="114022" y="470174"/>
                  </a:lnTo>
                  <a:lnTo>
                    <a:pt x="126629" y="418946"/>
                  </a:lnTo>
                  <a:lnTo>
                    <a:pt x="132605" y="405771"/>
                  </a:lnTo>
                  <a:lnTo>
                    <a:pt x="57150" y="333375"/>
                  </a:lnTo>
                  <a:lnTo>
                    <a:pt x="93662" y="268287"/>
                  </a:lnTo>
                  <a:lnTo>
                    <a:pt x="194147" y="294677"/>
                  </a:lnTo>
                  <a:lnTo>
                    <a:pt x="195530" y="292531"/>
                  </a:lnTo>
                  <a:lnTo>
                    <a:pt x="235678" y="249961"/>
                  </a:lnTo>
                  <a:lnTo>
                    <a:pt x="192087" y="152400"/>
                  </a:lnTo>
                  <a:lnTo>
                    <a:pt x="250824" y="106362"/>
                  </a:lnTo>
                  <a:lnTo>
                    <a:pt x="335694" y="169496"/>
                  </a:lnTo>
                  <a:lnTo>
                    <a:pt x="362193" y="151746"/>
                  </a:lnTo>
                  <a:lnTo>
                    <a:pt x="395198" y="138726"/>
                  </a:lnTo>
                  <a:lnTo>
                    <a:pt x="392112" y="31750"/>
                  </a:lnTo>
                  <a:lnTo>
                    <a:pt x="463549" y="11112"/>
                  </a:lnTo>
                  <a:lnTo>
                    <a:pt x="518238" y="103979"/>
                  </a:lnTo>
                  <a:lnTo>
                    <a:pt x="552910" y="97845"/>
                  </a:lnTo>
                  <a:lnTo>
                    <a:pt x="577990" y="98490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121"/>
            <p:cNvSpPr/>
            <p:nvPr/>
          </p:nvSpPr>
          <p:spPr bwMode="auto">
            <a:xfrm>
              <a:off x="6607176" y="2432050"/>
              <a:ext cx="649288" cy="649287"/>
            </a:xfrm>
            <a:custGeom>
              <a:avLst/>
              <a:gdLst>
                <a:gd name="connsiteX0" fmla="*/ 317500 w 649288"/>
                <a:gd name="connsiteY0" fmla="*/ 0 h 649287"/>
                <a:gd name="connsiteX1" fmla="*/ 393700 w 649288"/>
                <a:gd name="connsiteY1" fmla="*/ 7937 h 649287"/>
                <a:gd name="connsiteX2" fmla="*/ 412438 w 649288"/>
                <a:gd name="connsiteY2" fmla="*/ 93737 h 649287"/>
                <a:gd name="connsiteX3" fmla="*/ 433195 w 649288"/>
                <a:gd name="connsiteY3" fmla="*/ 101206 h 649287"/>
                <a:gd name="connsiteX4" fmla="*/ 466681 w 649288"/>
                <a:gd name="connsiteY4" fmla="*/ 121501 h 649287"/>
                <a:gd name="connsiteX5" fmla="*/ 547689 w 649288"/>
                <a:gd name="connsiteY5" fmla="*/ 88900 h 649287"/>
                <a:gd name="connsiteX6" fmla="*/ 596901 w 649288"/>
                <a:gd name="connsiteY6" fmla="*/ 147638 h 649287"/>
                <a:gd name="connsiteX7" fmla="*/ 550055 w 649288"/>
                <a:gd name="connsiteY7" fmla="*/ 220835 h 649287"/>
                <a:gd name="connsiteX8" fmla="*/ 559211 w 649288"/>
                <a:gd name="connsiteY8" fmla="*/ 239961 h 649287"/>
                <a:gd name="connsiteX9" fmla="*/ 569814 w 649288"/>
                <a:gd name="connsiteY9" fmla="*/ 280966 h 649287"/>
                <a:gd name="connsiteX10" fmla="*/ 649288 w 649288"/>
                <a:gd name="connsiteY10" fmla="*/ 314325 h 649287"/>
                <a:gd name="connsiteX11" fmla="*/ 642938 w 649288"/>
                <a:gd name="connsiteY11" fmla="*/ 392113 h 649287"/>
                <a:gd name="connsiteX12" fmla="*/ 556964 w 649288"/>
                <a:gd name="connsiteY12" fmla="*/ 410889 h 649287"/>
                <a:gd name="connsiteX13" fmla="*/ 549457 w 649288"/>
                <a:gd name="connsiteY13" fmla="*/ 431560 h 649287"/>
                <a:gd name="connsiteX14" fmla="*/ 527263 w 649288"/>
                <a:gd name="connsiteY14" fmla="*/ 467798 h 649287"/>
                <a:gd name="connsiteX15" fmla="*/ 560388 w 649288"/>
                <a:gd name="connsiteY15" fmla="*/ 547687 h 649287"/>
                <a:gd name="connsiteX16" fmla="*/ 500063 w 649288"/>
                <a:gd name="connsiteY16" fmla="*/ 598487 h 649287"/>
                <a:gd name="connsiteX17" fmla="*/ 424873 w 649288"/>
                <a:gd name="connsiteY17" fmla="*/ 549715 h 649287"/>
                <a:gd name="connsiteX18" fmla="*/ 410120 w 649288"/>
                <a:gd name="connsiteY18" fmla="*/ 556698 h 649287"/>
                <a:gd name="connsiteX19" fmla="*/ 368313 w 649288"/>
                <a:gd name="connsiteY19" fmla="*/ 567433 h 649287"/>
                <a:gd name="connsiteX20" fmla="*/ 333375 w 649288"/>
                <a:gd name="connsiteY20" fmla="*/ 649287 h 649287"/>
                <a:gd name="connsiteX21" fmla="*/ 255588 w 649288"/>
                <a:gd name="connsiteY21" fmla="*/ 642937 h 649287"/>
                <a:gd name="connsiteX22" fmla="*/ 237274 w 649288"/>
                <a:gd name="connsiteY22" fmla="*/ 554423 h 649287"/>
                <a:gd name="connsiteX23" fmla="*/ 217680 w 649288"/>
                <a:gd name="connsiteY23" fmla="*/ 547372 h 649287"/>
                <a:gd name="connsiteX24" fmla="*/ 184265 w 649288"/>
                <a:gd name="connsiteY24" fmla="*/ 527120 h 649287"/>
                <a:gd name="connsiteX25" fmla="*/ 101600 w 649288"/>
                <a:gd name="connsiteY25" fmla="*/ 560387 h 649287"/>
                <a:gd name="connsiteX26" fmla="*/ 52388 w 649288"/>
                <a:gd name="connsiteY26" fmla="*/ 501650 h 649287"/>
                <a:gd name="connsiteX27" fmla="*/ 100335 w 649288"/>
                <a:gd name="connsiteY27" fmla="*/ 426731 h 649287"/>
                <a:gd name="connsiteX28" fmla="*/ 91664 w 649288"/>
                <a:gd name="connsiteY28" fmla="*/ 408618 h 649287"/>
                <a:gd name="connsiteX29" fmla="*/ 81166 w 649288"/>
                <a:gd name="connsiteY29" fmla="*/ 368019 h 649287"/>
                <a:gd name="connsiteX30" fmla="*/ 0 w 649288"/>
                <a:gd name="connsiteY30" fmla="*/ 333375 h 649287"/>
                <a:gd name="connsiteX31" fmla="*/ 7937 w 649288"/>
                <a:gd name="connsiteY31" fmla="*/ 257175 h 649287"/>
                <a:gd name="connsiteX32" fmla="*/ 93624 w 649288"/>
                <a:gd name="connsiteY32" fmla="*/ 238462 h 649287"/>
                <a:gd name="connsiteX33" fmla="*/ 101418 w 649288"/>
                <a:gd name="connsiteY33" fmla="*/ 216983 h 649287"/>
                <a:gd name="connsiteX34" fmla="*/ 122826 w 649288"/>
                <a:gd name="connsiteY34" fmla="*/ 181954 h 649287"/>
                <a:gd name="connsiteX35" fmla="*/ 90488 w 649288"/>
                <a:gd name="connsiteY35" fmla="*/ 101599 h 649287"/>
                <a:gd name="connsiteX36" fmla="*/ 149225 w 649288"/>
                <a:gd name="connsiteY36" fmla="*/ 52387 h 649287"/>
                <a:gd name="connsiteX37" fmla="*/ 223287 w 649288"/>
                <a:gd name="connsiteY37" fmla="*/ 99786 h 649287"/>
                <a:gd name="connsiteX38" fmla="*/ 240755 w 649288"/>
                <a:gd name="connsiteY38" fmla="*/ 91494 h 649287"/>
                <a:gd name="connsiteX39" fmla="*/ 283081 w 649288"/>
                <a:gd name="connsiteY39" fmla="*/ 80640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0" y="0"/>
                  </a:moveTo>
                  <a:lnTo>
                    <a:pt x="393700" y="7937"/>
                  </a:lnTo>
                  <a:lnTo>
                    <a:pt x="412438" y="93737"/>
                  </a:lnTo>
                  <a:lnTo>
                    <a:pt x="433195" y="101206"/>
                  </a:lnTo>
                  <a:lnTo>
                    <a:pt x="466681" y="121501"/>
                  </a:lnTo>
                  <a:lnTo>
                    <a:pt x="547689" y="88900"/>
                  </a:lnTo>
                  <a:lnTo>
                    <a:pt x="596901" y="147638"/>
                  </a:lnTo>
                  <a:lnTo>
                    <a:pt x="550055" y="220835"/>
                  </a:lnTo>
                  <a:lnTo>
                    <a:pt x="559211" y="239961"/>
                  </a:lnTo>
                  <a:lnTo>
                    <a:pt x="569814" y="280966"/>
                  </a:lnTo>
                  <a:lnTo>
                    <a:pt x="649288" y="314325"/>
                  </a:lnTo>
                  <a:lnTo>
                    <a:pt x="642938" y="392113"/>
                  </a:lnTo>
                  <a:lnTo>
                    <a:pt x="556964" y="410889"/>
                  </a:lnTo>
                  <a:lnTo>
                    <a:pt x="549457" y="431560"/>
                  </a:lnTo>
                  <a:lnTo>
                    <a:pt x="527263" y="467798"/>
                  </a:lnTo>
                  <a:lnTo>
                    <a:pt x="560388" y="547687"/>
                  </a:lnTo>
                  <a:lnTo>
                    <a:pt x="500063" y="598487"/>
                  </a:lnTo>
                  <a:lnTo>
                    <a:pt x="424873" y="549715"/>
                  </a:lnTo>
                  <a:lnTo>
                    <a:pt x="410120" y="556698"/>
                  </a:lnTo>
                  <a:lnTo>
                    <a:pt x="368313" y="567433"/>
                  </a:lnTo>
                  <a:lnTo>
                    <a:pt x="333375" y="649287"/>
                  </a:lnTo>
                  <a:lnTo>
                    <a:pt x="255588" y="642937"/>
                  </a:lnTo>
                  <a:lnTo>
                    <a:pt x="237274" y="554423"/>
                  </a:lnTo>
                  <a:lnTo>
                    <a:pt x="217680" y="547372"/>
                  </a:lnTo>
                  <a:lnTo>
                    <a:pt x="184265" y="527120"/>
                  </a:lnTo>
                  <a:lnTo>
                    <a:pt x="101600" y="560387"/>
                  </a:lnTo>
                  <a:lnTo>
                    <a:pt x="52388" y="501650"/>
                  </a:lnTo>
                  <a:lnTo>
                    <a:pt x="100335" y="426731"/>
                  </a:lnTo>
                  <a:lnTo>
                    <a:pt x="91664" y="408618"/>
                  </a:lnTo>
                  <a:lnTo>
                    <a:pt x="81166" y="368019"/>
                  </a:lnTo>
                  <a:lnTo>
                    <a:pt x="0" y="333375"/>
                  </a:lnTo>
                  <a:lnTo>
                    <a:pt x="7937" y="257175"/>
                  </a:lnTo>
                  <a:lnTo>
                    <a:pt x="93624" y="238462"/>
                  </a:lnTo>
                  <a:lnTo>
                    <a:pt x="101418" y="216983"/>
                  </a:lnTo>
                  <a:lnTo>
                    <a:pt x="122826" y="181954"/>
                  </a:lnTo>
                  <a:lnTo>
                    <a:pt x="90488" y="101599"/>
                  </a:lnTo>
                  <a:lnTo>
                    <a:pt x="149225" y="52387"/>
                  </a:lnTo>
                  <a:lnTo>
                    <a:pt x="223287" y="99786"/>
                  </a:lnTo>
                  <a:lnTo>
                    <a:pt x="240755" y="91494"/>
                  </a:lnTo>
                  <a:lnTo>
                    <a:pt x="283081" y="80640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8" name="Freeform 119"/>
            <p:cNvSpPr/>
            <p:nvPr/>
          </p:nvSpPr>
          <p:spPr bwMode="auto">
            <a:xfrm>
              <a:off x="5554664" y="2970211"/>
              <a:ext cx="1862137" cy="1860550"/>
            </a:xfrm>
            <a:custGeom>
              <a:avLst/>
              <a:gdLst>
                <a:gd name="connsiteX0" fmla="*/ 925512 w 1862137"/>
                <a:gd name="connsiteY0" fmla="*/ 0 h 1860550"/>
                <a:gd name="connsiteX1" fmla="*/ 978984 w 1862137"/>
                <a:gd name="connsiteY1" fmla="*/ 157330 h 1860550"/>
                <a:gd name="connsiteX2" fmla="*/ 1037671 w 1862137"/>
                <a:gd name="connsiteY2" fmla="*/ 159757 h 1860550"/>
                <a:gd name="connsiteX3" fmla="*/ 1083692 w 1862137"/>
                <a:gd name="connsiteY3" fmla="*/ 170718 h 1860550"/>
                <a:gd name="connsiteX4" fmla="*/ 1176338 w 1862137"/>
                <a:gd name="connsiteY4" fmla="*/ 31750 h 1860550"/>
                <a:gd name="connsiteX5" fmla="*/ 1289050 w 1862137"/>
                <a:gd name="connsiteY5" fmla="*/ 69850 h 1860550"/>
                <a:gd name="connsiteX6" fmla="*/ 1275692 w 1862137"/>
                <a:gd name="connsiteY6" fmla="*/ 236320 h 1860550"/>
                <a:gd name="connsiteX7" fmla="*/ 1319008 w 1862137"/>
                <a:gd name="connsiteY7" fmla="*/ 255918 h 1860550"/>
                <a:gd name="connsiteX8" fmla="*/ 1358662 w 1862137"/>
                <a:gd name="connsiteY8" fmla="*/ 284075 h 1860550"/>
                <a:gd name="connsiteX9" fmla="*/ 1495425 w 1862137"/>
                <a:gd name="connsiteY9" fmla="*/ 190500 h 1860550"/>
                <a:gd name="connsiteX10" fmla="*/ 1585912 w 1862137"/>
                <a:gd name="connsiteY10" fmla="*/ 268288 h 1860550"/>
                <a:gd name="connsiteX11" fmla="*/ 1511895 w 1862137"/>
                <a:gd name="connsiteY11" fmla="*/ 417350 h 1860550"/>
                <a:gd name="connsiteX12" fmla="*/ 1546743 w 1862137"/>
                <a:gd name="connsiteY12" fmla="*/ 454238 h 1860550"/>
                <a:gd name="connsiteX13" fmla="*/ 1576521 w 1862137"/>
                <a:gd name="connsiteY13" fmla="*/ 502126 h 1860550"/>
                <a:gd name="connsiteX14" fmla="*/ 1741488 w 1862137"/>
                <a:gd name="connsiteY14" fmla="*/ 468313 h 1860550"/>
                <a:gd name="connsiteX15" fmla="*/ 1793875 w 1862137"/>
                <a:gd name="connsiteY15" fmla="*/ 573088 h 1860550"/>
                <a:gd name="connsiteX16" fmla="*/ 1667696 w 1862137"/>
                <a:gd name="connsiteY16" fmla="*/ 681097 h 1860550"/>
                <a:gd name="connsiteX17" fmla="*/ 1684884 w 1862137"/>
                <a:gd name="connsiteY17" fmla="*/ 735702 h 1860550"/>
                <a:gd name="connsiteX18" fmla="*/ 1693262 w 1862137"/>
                <a:gd name="connsiteY18" fmla="*/ 776085 h 1860550"/>
                <a:gd name="connsiteX19" fmla="*/ 1854200 w 1862137"/>
                <a:gd name="connsiteY19" fmla="*/ 806450 h 1860550"/>
                <a:gd name="connsiteX20" fmla="*/ 1862137 w 1862137"/>
                <a:gd name="connsiteY20" fmla="*/ 925513 h 1860550"/>
                <a:gd name="connsiteX21" fmla="*/ 1704727 w 1862137"/>
                <a:gd name="connsiteY21" fmla="*/ 977642 h 1860550"/>
                <a:gd name="connsiteX22" fmla="*/ 1702277 w 1862137"/>
                <a:gd name="connsiteY22" fmla="*/ 1036783 h 1860550"/>
                <a:gd name="connsiteX23" fmla="*/ 1691105 w 1862137"/>
                <a:gd name="connsiteY23" fmla="*/ 1083603 h 1860550"/>
                <a:gd name="connsiteX24" fmla="*/ 1830387 w 1862137"/>
                <a:gd name="connsiteY24" fmla="*/ 1174750 h 1860550"/>
                <a:gd name="connsiteX25" fmla="*/ 1792287 w 1862137"/>
                <a:gd name="connsiteY25" fmla="*/ 1285875 h 1860550"/>
                <a:gd name="connsiteX26" fmla="*/ 1625658 w 1862137"/>
                <a:gd name="connsiteY26" fmla="*/ 1274561 h 1860550"/>
                <a:gd name="connsiteX27" fmla="*/ 1606030 w 1862137"/>
                <a:gd name="connsiteY27" fmla="*/ 1317868 h 1860550"/>
                <a:gd name="connsiteX28" fmla="*/ 1577382 w 1862137"/>
                <a:gd name="connsiteY28" fmla="*/ 1358141 h 1860550"/>
                <a:gd name="connsiteX29" fmla="*/ 1671637 w 1862137"/>
                <a:gd name="connsiteY29" fmla="*/ 1495425 h 1860550"/>
                <a:gd name="connsiteX30" fmla="*/ 1593850 w 1862137"/>
                <a:gd name="connsiteY30" fmla="*/ 1584325 h 1860550"/>
                <a:gd name="connsiteX31" fmla="*/ 1444760 w 1862137"/>
                <a:gd name="connsiteY31" fmla="*/ 1510294 h 1860550"/>
                <a:gd name="connsiteX32" fmla="*/ 1407533 w 1862137"/>
                <a:gd name="connsiteY32" fmla="*/ 1545400 h 1860550"/>
                <a:gd name="connsiteX33" fmla="*/ 1359818 w 1862137"/>
                <a:gd name="connsiteY33" fmla="*/ 1575017 h 1860550"/>
                <a:gd name="connsiteX34" fmla="*/ 1393825 w 1862137"/>
                <a:gd name="connsiteY34" fmla="*/ 1739900 h 1860550"/>
                <a:gd name="connsiteX35" fmla="*/ 1289050 w 1862137"/>
                <a:gd name="connsiteY35" fmla="*/ 1792287 h 1860550"/>
                <a:gd name="connsiteX36" fmla="*/ 1181011 w 1862137"/>
                <a:gd name="connsiteY36" fmla="*/ 1666074 h 1860550"/>
                <a:gd name="connsiteX37" fmla="*/ 1125816 w 1862137"/>
                <a:gd name="connsiteY37" fmla="*/ 1683417 h 1860550"/>
                <a:gd name="connsiteX38" fmla="*/ 1086058 w 1862137"/>
                <a:gd name="connsiteY38" fmla="*/ 1691651 h 1860550"/>
                <a:gd name="connsiteX39" fmla="*/ 1055688 w 1862137"/>
                <a:gd name="connsiteY39" fmla="*/ 1852613 h 1860550"/>
                <a:gd name="connsiteX40" fmla="*/ 936625 w 1862137"/>
                <a:gd name="connsiteY40" fmla="*/ 1860550 h 1860550"/>
                <a:gd name="connsiteX41" fmla="*/ 883154 w 1862137"/>
                <a:gd name="connsiteY41" fmla="*/ 1703221 h 1860550"/>
                <a:gd name="connsiteX42" fmla="*/ 824467 w 1862137"/>
                <a:gd name="connsiteY42" fmla="*/ 1700794 h 1860550"/>
                <a:gd name="connsiteX43" fmla="*/ 777857 w 1862137"/>
                <a:gd name="connsiteY43" fmla="*/ 1689693 h 1860550"/>
                <a:gd name="connsiteX44" fmla="*/ 685800 w 1862137"/>
                <a:gd name="connsiteY44" fmla="*/ 1828800 h 1860550"/>
                <a:gd name="connsiteX45" fmla="*/ 574675 w 1862137"/>
                <a:gd name="connsiteY45" fmla="*/ 1789113 h 1860550"/>
                <a:gd name="connsiteX46" fmla="*/ 586948 w 1862137"/>
                <a:gd name="connsiteY46" fmla="*/ 1624458 h 1860550"/>
                <a:gd name="connsiteX47" fmla="*/ 543130 w 1862137"/>
                <a:gd name="connsiteY47" fmla="*/ 1604634 h 1860550"/>
                <a:gd name="connsiteX48" fmla="*/ 502741 w 1862137"/>
                <a:gd name="connsiteY48" fmla="*/ 1575955 h 1860550"/>
                <a:gd name="connsiteX49" fmla="*/ 366712 w 1862137"/>
                <a:gd name="connsiteY49" fmla="*/ 1670050 h 1860550"/>
                <a:gd name="connsiteX50" fmla="*/ 276225 w 1862137"/>
                <a:gd name="connsiteY50" fmla="*/ 1592263 h 1860550"/>
                <a:gd name="connsiteX51" fmla="*/ 350241 w 1862137"/>
                <a:gd name="connsiteY51" fmla="*/ 1443201 h 1860550"/>
                <a:gd name="connsiteX52" fmla="*/ 315394 w 1862137"/>
                <a:gd name="connsiteY52" fmla="*/ 1406314 h 1860550"/>
                <a:gd name="connsiteX53" fmla="*/ 285679 w 1862137"/>
                <a:gd name="connsiteY53" fmla="*/ 1358527 h 1860550"/>
                <a:gd name="connsiteX54" fmla="*/ 122237 w 1862137"/>
                <a:gd name="connsiteY54" fmla="*/ 1392237 h 1860550"/>
                <a:gd name="connsiteX55" fmla="*/ 68262 w 1862137"/>
                <a:gd name="connsiteY55" fmla="*/ 1285875 h 1860550"/>
                <a:gd name="connsiteX56" fmla="*/ 194297 w 1862137"/>
                <a:gd name="connsiteY56" fmla="*/ 1178997 h 1860550"/>
                <a:gd name="connsiteX57" fmla="*/ 177253 w 1862137"/>
                <a:gd name="connsiteY57" fmla="*/ 1124849 h 1860550"/>
                <a:gd name="connsiteX58" fmla="*/ 168617 w 1862137"/>
                <a:gd name="connsiteY58" fmla="*/ 1083223 h 1860550"/>
                <a:gd name="connsiteX59" fmla="*/ 7937 w 1862137"/>
                <a:gd name="connsiteY59" fmla="*/ 1054100 h 1860550"/>
                <a:gd name="connsiteX60" fmla="*/ 0 w 1862137"/>
                <a:gd name="connsiteY60" fmla="*/ 935037 h 1860550"/>
                <a:gd name="connsiteX61" fmla="*/ 157410 w 1862137"/>
                <a:gd name="connsiteY61" fmla="*/ 882908 h 1860550"/>
                <a:gd name="connsiteX62" fmla="*/ 159860 w 1862137"/>
                <a:gd name="connsiteY62" fmla="*/ 823769 h 1860550"/>
                <a:gd name="connsiteX63" fmla="*/ 171108 w 1862137"/>
                <a:gd name="connsiteY63" fmla="*/ 776628 h 1860550"/>
                <a:gd name="connsiteX64" fmla="*/ 33337 w 1862137"/>
                <a:gd name="connsiteY64" fmla="*/ 685801 h 1860550"/>
                <a:gd name="connsiteX65" fmla="*/ 71437 w 1862137"/>
                <a:gd name="connsiteY65" fmla="*/ 573088 h 1860550"/>
                <a:gd name="connsiteX66" fmla="*/ 236742 w 1862137"/>
                <a:gd name="connsiteY66" fmla="*/ 585409 h 1860550"/>
                <a:gd name="connsiteX67" fmla="*/ 256107 w 1862137"/>
                <a:gd name="connsiteY67" fmla="*/ 542684 h 1860550"/>
                <a:gd name="connsiteX68" fmla="*/ 284755 w 1862137"/>
                <a:gd name="connsiteY68" fmla="*/ 502410 h 1860550"/>
                <a:gd name="connsiteX69" fmla="*/ 190500 w 1862137"/>
                <a:gd name="connsiteY69" fmla="*/ 365125 h 1860550"/>
                <a:gd name="connsiteX70" fmla="*/ 268287 w 1862137"/>
                <a:gd name="connsiteY70" fmla="*/ 276225 h 1860550"/>
                <a:gd name="connsiteX71" fmla="*/ 417378 w 1862137"/>
                <a:gd name="connsiteY71" fmla="*/ 350256 h 1860550"/>
                <a:gd name="connsiteX72" fmla="*/ 454604 w 1862137"/>
                <a:gd name="connsiteY72" fmla="*/ 315152 h 1860550"/>
                <a:gd name="connsiteX73" fmla="*/ 502320 w 1862137"/>
                <a:gd name="connsiteY73" fmla="*/ 285534 h 1860550"/>
                <a:gd name="connsiteX74" fmla="*/ 468312 w 1862137"/>
                <a:gd name="connsiteY74" fmla="*/ 120651 h 1860550"/>
                <a:gd name="connsiteX75" fmla="*/ 574675 w 1862137"/>
                <a:gd name="connsiteY75" fmla="*/ 68263 h 1860550"/>
                <a:gd name="connsiteX76" fmla="*/ 682378 w 1862137"/>
                <a:gd name="connsiteY76" fmla="*/ 194084 h 1860550"/>
                <a:gd name="connsiteX77" fmla="*/ 736321 w 1862137"/>
                <a:gd name="connsiteY77" fmla="*/ 177134 h 1860550"/>
                <a:gd name="connsiteX78" fmla="*/ 777732 w 1862137"/>
                <a:gd name="connsiteY78" fmla="*/ 168558 h 1860550"/>
                <a:gd name="connsiteX79" fmla="*/ 808037 w 1862137"/>
                <a:gd name="connsiteY79" fmla="*/ 7937 h 186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862137" h="1860550">
                  <a:moveTo>
                    <a:pt x="925512" y="0"/>
                  </a:moveTo>
                  <a:lnTo>
                    <a:pt x="978984" y="157330"/>
                  </a:lnTo>
                  <a:lnTo>
                    <a:pt x="1037671" y="159757"/>
                  </a:lnTo>
                  <a:lnTo>
                    <a:pt x="1083692" y="170718"/>
                  </a:lnTo>
                  <a:lnTo>
                    <a:pt x="1176338" y="31750"/>
                  </a:lnTo>
                  <a:lnTo>
                    <a:pt x="1289050" y="69850"/>
                  </a:lnTo>
                  <a:lnTo>
                    <a:pt x="1275692" y="236320"/>
                  </a:lnTo>
                  <a:lnTo>
                    <a:pt x="1319008" y="255918"/>
                  </a:lnTo>
                  <a:lnTo>
                    <a:pt x="1358662" y="284075"/>
                  </a:lnTo>
                  <a:lnTo>
                    <a:pt x="1495425" y="190500"/>
                  </a:lnTo>
                  <a:lnTo>
                    <a:pt x="1585912" y="268288"/>
                  </a:lnTo>
                  <a:lnTo>
                    <a:pt x="1511895" y="417350"/>
                  </a:lnTo>
                  <a:lnTo>
                    <a:pt x="1546743" y="454238"/>
                  </a:lnTo>
                  <a:lnTo>
                    <a:pt x="1576521" y="502126"/>
                  </a:lnTo>
                  <a:lnTo>
                    <a:pt x="1741488" y="468313"/>
                  </a:lnTo>
                  <a:lnTo>
                    <a:pt x="1793875" y="573088"/>
                  </a:lnTo>
                  <a:lnTo>
                    <a:pt x="1667696" y="681097"/>
                  </a:lnTo>
                  <a:lnTo>
                    <a:pt x="1684884" y="735702"/>
                  </a:lnTo>
                  <a:lnTo>
                    <a:pt x="1693262" y="776085"/>
                  </a:lnTo>
                  <a:lnTo>
                    <a:pt x="1854200" y="806450"/>
                  </a:lnTo>
                  <a:lnTo>
                    <a:pt x="1862137" y="925513"/>
                  </a:lnTo>
                  <a:lnTo>
                    <a:pt x="1704727" y="977642"/>
                  </a:lnTo>
                  <a:lnTo>
                    <a:pt x="1702277" y="1036783"/>
                  </a:lnTo>
                  <a:lnTo>
                    <a:pt x="1691105" y="1083603"/>
                  </a:lnTo>
                  <a:lnTo>
                    <a:pt x="1830387" y="1174750"/>
                  </a:lnTo>
                  <a:lnTo>
                    <a:pt x="1792287" y="1285875"/>
                  </a:lnTo>
                  <a:lnTo>
                    <a:pt x="1625658" y="1274561"/>
                  </a:lnTo>
                  <a:lnTo>
                    <a:pt x="1606030" y="1317868"/>
                  </a:lnTo>
                  <a:lnTo>
                    <a:pt x="1577382" y="1358141"/>
                  </a:lnTo>
                  <a:lnTo>
                    <a:pt x="1671637" y="1495425"/>
                  </a:lnTo>
                  <a:lnTo>
                    <a:pt x="1593850" y="1584325"/>
                  </a:lnTo>
                  <a:lnTo>
                    <a:pt x="1444760" y="1510294"/>
                  </a:lnTo>
                  <a:lnTo>
                    <a:pt x="1407533" y="1545400"/>
                  </a:lnTo>
                  <a:lnTo>
                    <a:pt x="1359818" y="1575017"/>
                  </a:lnTo>
                  <a:lnTo>
                    <a:pt x="1393825" y="1739900"/>
                  </a:lnTo>
                  <a:lnTo>
                    <a:pt x="1289050" y="1792287"/>
                  </a:lnTo>
                  <a:lnTo>
                    <a:pt x="1181011" y="1666074"/>
                  </a:lnTo>
                  <a:lnTo>
                    <a:pt x="1125816" y="1683417"/>
                  </a:lnTo>
                  <a:lnTo>
                    <a:pt x="1086058" y="1691651"/>
                  </a:lnTo>
                  <a:lnTo>
                    <a:pt x="1055688" y="1852613"/>
                  </a:lnTo>
                  <a:lnTo>
                    <a:pt x="936625" y="1860550"/>
                  </a:lnTo>
                  <a:lnTo>
                    <a:pt x="883154" y="1703221"/>
                  </a:lnTo>
                  <a:lnTo>
                    <a:pt x="824467" y="1700794"/>
                  </a:lnTo>
                  <a:lnTo>
                    <a:pt x="777857" y="1689693"/>
                  </a:lnTo>
                  <a:lnTo>
                    <a:pt x="685800" y="1828800"/>
                  </a:lnTo>
                  <a:lnTo>
                    <a:pt x="574675" y="1789113"/>
                  </a:lnTo>
                  <a:lnTo>
                    <a:pt x="586948" y="1624458"/>
                  </a:lnTo>
                  <a:lnTo>
                    <a:pt x="543130" y="1604634"/>
                  </a:lnTo>
                  <a:lnTo>
                    <a:pt x="502741" y="1575955"/>
                  </a:lnTo>
                  <a:lnTo>
                    <a:pt x="366712" y="1670050"/>
                  </a:lnTo>
                  <a:lnTo>
                    <a:pt x="276225" y="1592263"/>
                  </a:lnTo>
                  <a:lnTo>
                    <a:pt x="350241" y="1443201"/>
                  </a:lnTo>
                  <a:lnTo>
                    <a:pt x="315394" y="1406314"/>
                  </a:lnTo>
                  <a:lnTo>
                    <a:pt x="285679" y="1358527"/>
                  </a:lnTo>
                  <a:lnTo>
                    <a:pt x="122237" y="1392237"/>
                  </a:lnTo>
                  <a:lnTo>
                    <a:pt x="68262" y="1285875"/>
                  </a:lnTo>
                  <a:lnTo>
                    <a:pt x="194297" y="1178997"/>
                  </a:lnTo>
                  <a:lnTo>
                    <a:pt x="177253" y="1124849"/>
                  </a:lnTo>
                  <a:lnTo>
                    <a:pt x="168617" y="1083223"/>
                  </a:lnTo>
                  <a:lnTo>
                    <a:pt x="7937" y="1054100"/>
                  </a:lnTo>
                  <a:lnTo>
                    <a:pt x="0" y="935037"/>
                  </a:lnTo>
                  <a:lnTo>
                    <a:pt x="157410" y="882908"/>
                  </a:lnTo>
                  <a:lnTo>
                    <a:pt x="159860" y="823769"/>
                  </a:lnTo>
                  <a:lnTo>
                    <a:pt x="171108" y="776628"/>
                  </a:lnTo>
                  <a:lnTo>
                    <a:pt x="33337" y="685801"/>
                  </a:lnTo>
                  <a:lnTo>
                    <a:pt x="71437" y="573088"/>
                  </a:lnTo>
                  <a:lnTo>
                    <a:pt x="236742" y="585409"/>
                  </a:lnTo>
                  <a:lnTo>
                    <a:pt x="256107" y="542684"/>
                  </a:lnTo>
                  <a:lnTo>
                    <a:pt x="284755" y="502410"/>
                  </a:lnTo>
                  <a:lnTo>
                    <a:pt x="190500" y="365125"/>
                  </a:lnTo>
                  <a:lnTo>
                    <a:pt x="268287" y="276225"/>
                  </a:lnTo>
                  <a:lnTo>
                    <a:pt x="417378" y="350256"/>
                  </a:lnTo>
                  <a:lnTo>
                    <a:pt x="454604" y="315152"/>
                  </a:lnTo>
                  <a:lnTo>
                    <a:pt x="502320" y="285534"/>
                  </a:lnTo>
                  <a:lnTo>
                    <a:pt x="468312" y="120651"/>
                  </a:lnTo>
                  <a:lnTo>
                    <a:pt x="574675" y="68263"/>
                  </a:lnTo>
                  <a:lnTo>
                    <a:pt x="682378" y="194084"/>
                  </a:lnTo>
                  <a:lnTo>
                    <a:pt x="736321" y="177134"/>
                  </a:lnTo>
                  <a:lnTo>
                    <a:pt x="777732" y="168558"/>
                  </a:lnTo>
                  <a:lnTo>
                    <a:pt x="808037" y="7937"/>
                  </a:lnTo>
                  <a:close/>
                </a:path>
              </a:pathLst>
            </a:cu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9" name="Group 5"/>
            <p:cNvGrpSpPr/>
            <p:nvPr/>
          </p:nvGrpSpPr>
          <p:grpSpPr>
            <a:xfrm>
              <a:off x="3987801" y="4025900"/>
              <a:ext cx="1309688" cy="2603499"/>
              <a:chOff x="3987801" y="4254500"/>
              <a:chExt cx="1309688" cy="2603499"/>
            </a:xfrm>
            <a:solidFill>
              <a:schemeClr val="bg1">
                <a:lumMod val="65000"/>
              </a:schemeClr>
            </a:solidFill>
          </p:grpSpPr>
          <p:sp>
            <p:nvSpPr>
              <p:cNvPr id="63" name="Oval 6"/>
              <p:cNvSpPr>
                <a:spLocks noChangeArrowheads="1"/>
              </p:cNvSpPr>
              <p:nvPr/>
            </p:nvSpPr>
            <p:spPr bwMode="auto">
              <a:xfrm>
                <a:off x="4241801" y="4419599"/>
                <a:ext cx="469900" cy="471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4" name="Freeform 7"/>
              <p:cNvSpPr/>
              <p:nvPr/>
            </p:nvSpPr>
            <p:spPr bwMode="auto">
              <a:xfrm>
                <a:off x="3987801" y="4348162"/>
                <a:ext cx="1309688" cy="2509837"/>
              </a:xfrm>
              <a:custGeom>
                <a:avLst/>
                <a:gdLst>
                  <a:gd name="T0" fmla="*/ 835 w 1488"/>
                  <a:gd name="T1" fmla="*/ 717 h 2854"/>
                  <a:gd name="T2" fmla="*/ 851 w 1488"/>
                  <a:gd name="T3" fmla="*/ 708 h 2854"/>
                  <a:gd name="T4" fmla="*/ 1249 w 1488"/>
                  <a:gd name="T5" fmla="*/ 68 h 2854"/>
                  <a:gd name="T6" fmla="*/ 1417 w 1488"/>
                  <a:gd name="T7" fmla="*/ 36 h 2854"/>
                  <a:gd name="T8" fmla="*/ 1451 w 1488"/>
                  <a:gd name="T9" fmla="*/ 199 h 2854"/>
                  <a:gd name="T10" fmla="*/ 890 w 1488"/>
                  <a:gd name="T11" fmla="*/ 1074 h 2854"/>
                  <a:gd name="T12" fmla="*/ 887 w 1488"/>
                  <a:gd name="T13" fmla="*/ 1085 h 2854"/>
                  <a:gd name="T14" fmla="*/ 887 w 1488"/>
                  <a:gd name="T15" fmla="*/ 1839 h 2854"/>
                  <a:gd name="T16" fmla="*/ 887 w 1488"/>
                  <a:gd name="T17" fmla="*/ 1906 h 2854"/>
                  <a:gd name="T18" fmla="*/ 887 w 1488"/>
                  <a:gd name="T19" fmla="*/ 2723 h 2854"/>
                  <a:gd name="T20" fmla="*/ 751 w 1488"/>
                  <a:gd name="T21" fmla="*/ 2854 h 2854"/>
                  <a:gd name="T22" fmla="*/ 749 w 1488"/>
                  <a:gd name="T23" fmla="*/ 2854 h 2854"/>
                  <a:gd name="T24" fmla="*/ 614 w 1488"/>
                  <a:gd name="T25" fmla="*/ 2723 h 2854"/>
                  <a:gd name="T26" fmla="*/ 614 w 1488"/>
                  <a:gd name="T27" fmla="*/ 1925 h 2854"/>
                  <a:gd name="T28" fmla="*/ 595 w 1488"/>
                  <a:gd name="T29" fmla="*/ 1906 h 2854"/>
                  <a:gd name="T30" fmla="*/ 576 w 1488"/>
                  <a:gd name="T31" fmla="*/ 1906 h 2854"/>
                  <a:gd name="T32" fmla="*/ 557 w 1488"/>
                  <a:gd name="T33" fmla="*/ 1925 h 2854"/>
                  <a:gd name="T34" fmla="*/ 557 w 1488"/>
                  <a:gd name="T35" fmla="*/ 2723 h 2854"/>
                  <a:gd name="T36" fmla="*/ 421 w 1488"/>
                  <a:gd name="T37" fmla="*/ 2854 h 2854"/>
                  <a:gd name="T38" fmla="*/ 419 w 1488"/>
                  <a:gd name="T39" fmla="*/ 2854 h 2854"/>
                  <a:gd name="T40" fmla="*/ 283 w 1488"/>
                  <a:gd name="T41" fmla="*/ 2723 h 2854"/>
                  <a:gd name="T42" fmla="*/ 283 w 1488"/>
                  <a:gd name="T43" fmla="*/ 1906 h 2854"/>
                  <a:gd name="T44" fmla="*/ 283 w 1488"/>
                  <a:gd name="T45" fmla="*/ 1839 h 2854"/>
                  <a:gd name="T46" fmla="*/ 283 w 1488"/>
                  <a:gd name="T47" fmla="*/ 1103 h 2854"/>
                  <a:gd name="T48" fmla="*/ 263 w 1488"/>
                  <a:gd name="T49" fmla="*/ 1085 h 2854"/>
                  <a:gd name="T50" fmla="*/ 263 w 1488"/>
                  <a:gd name="T51" fmla="*/ 1085 h 2854"/>
                  <a:gd name="T52" fmla="*/ 246 w 1488"/>
                  <a:gd name="T53" fmla="*/ 1103 h 2854"/>
                  <a:gd name="T54" fmla="*/ 246 w 1488"/>
                  <a:gd name="T55" fmla="*/ 1712 h 2854"/>
                  <a:gd name="T56" fmla="*/ 123 w 1488"/>
                  <a:gd name="T57" fmla="*/ 1830 h 2854"/>
                  <a:gd name="T58" fmla="*/ 0 w 1488"/>
                  <a:gd name="T59" fmla="*/ 1712 h 2854"/>
                  <a:gd name="T60" fmla="*/ 0 w 1488"/>
                  <a:gd name="T61" fmla="*/ 1170 h 2854"/>
                  <a:gd name="T62" fmla="*/ 0 w 1488"/>
                  <a:gd name="T63" fmla="*/ 1024 h 2854"/>
                  <a:gd name="T64" fmla="*/ 0 w 1488"/>
                  <a:gd name="T65" fmla="*/ 736 h 2854"/>
                  <a:gd name="T66" fmla="*/ 19 w 1488"/>
                  <a:gd name="T67" fmla="*/ 717 h 2854"/>
                  <a:gd name="T68" fmla="*/ 835 w 1488"/>
                  <a:gd name="T69" fmla="*/ 717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88" h="2854">
                    <a:moveTo>
                      <a:pt x="835" y="717"/>
                    </a:moveTo>
                    <a:cubicBezTo>
                      <a:pt x="841" y="717"/>
                      <a:pt x="847" y="714"/>
                      <a:pt x="851" y="708"/>
                    </a:cubicBezTo>
                    <a:cubicBezTo>
                      <a:pt x="1249" y="68"/>
                      <a:pt x="1249" y="68"/>
                      <a:pt x="1249" y="68"/>
                    </a:cubicBezTo>
                    <a:cubicBezTo>
                      <a:pt x="1286" y="14"/>
                      <a:pt x="1361" y="0"/>
                      <a:pt x="1417" y="36"/>
                    </a:cubicBezTo>
                    <a:cubicBezTo>
                      <a:pt x="1473" y="72"/>
                      <a:pt x="1488" y="145"/>
                      <a:pt x="1451" y="199"/>
                    </a:cubicBezTo>
                    <a:cubicBezTo>
                      <a:pt x="890" y="1074"/>
                      <a:pt x="890" y="1074"/>
                      <a:pt x="890" y="1074"/>
                    </a:cubicBezTo>
                    <a:cubicBezTo>
                      <a:pt x="888" y="1077"/>
                      <a:pt x="887" y="1081"/>
                      <a:pt x="887" y="1085"/>
                    </a:cubicBezTo>
                    <a:cubicBezTo>
                      <a:pt x="887" y="1839"/>
                      <a:pt x="887" y="1839"/>
                      <a:pt x="887" y="1839"/>
                    </a:cubicBezTo>
                    <a:cubicBezTo>
                      <a:pt x="887" y="1906"/>
                      <a:pt x="887" y="1906"/>
                      <a:pt x="887" y="1906"/>
                    </a:cubicBezTo>
                    <a:cubicBezTo>
                      <a:pt x="887" y="2723"/>
                      <a:pt x="887" y="2723"/>
                      <a:pt x="887" y="2723"/>
                    </a:cubicBezTo>
                    <a:cubicBezTo>
                      <a:pt x="887" y="2795"/>
                      <a:pt x="826" y="2854"/>
                      <a:pt x="751" y="2854"/>
                    </a:cubicBezTo>
                    <a:cubicBezTo>
                      <a:pt x="749" y="2854"/>
                      <a:pt x="749" y="2854"/>
                      <a:pt x="749" y="2854"/>
                    </a:cubicBezTo>
                    <a:cubicBezTo>
                      <a:pt x="675" y="2854"/>
                      <a:pt x="614" y="2795"/>
                      <a:pt x="614" y="2723"/>
                    </a:cubicBezTo>
                    <a:cubicBezTo>
                      <a:pt x="614" y="1925"/>
                      <a:pt x="614" y="1925"/>
                      <a:pt x="614" y="1925"/>
                    </a:cubicBezTo>
                    <a:cubicBezTo>
                      <a:pt x="614" y="1914"/>
                      <a:pt x="605" y="1906"/>
                      <a:pt x="595" y="1906"/>
                    </a:cubicBezTo>
                    <a:cubicBezTo>
                      <a:pt x="576" y="1906"/>
                      <a:pt x="576" y="1906"/>
                      <a:pt x="576" y="1906"/>
                    </a:cubicBezTo>
                    <a:cubicBezTo>
                      <a:pt x="565" y="1906"/>
                      <a:pt x="557" y="1914"/>
                      <a:pt x="557" y="1925"/>
                    </a:cubicBezTo>
                    <a:cubicBezTo>
                      <a:pt x="557" y="2723"/>
                      <a:pt x="557" y="2723"/>
                      <a:pt x="557" y="2723"/>
                    </a:cubicBezTo>
                    <a:cubicBezTo>
                      <a:pt x="557" y="2795"/>
                      <a:pt x="495" y="2854"/>
                      <a:pt x="421" y="2854"/>
                    </a:cubicBezTo>
                    <a:cubicBezTo>
                      <a:pt x="419" y="2854"/>
                      <a:pt x="419" y="2854"/>
                      <a:pt x="419" y="2854"/>
                    </a:cubicBezTo>
                    <a:cubicBezTo>
                      <a:pt x="344" y="2854"/>
                      <a:pt x="283" y="2795"/>
                      <a:pt x="283" y="2723"/>
                    </a:cubicBezTo>
                    <a:cubicBezTo>
                      <a:pt x="283" y="1906"/>
                      <a:pt x="283" y="1906"/>
                      <a:pt x="283" y="1906"/>
                    </a:cubicBezTo>
                    <a:cubicBezTo>
                      <a:pt x="283" y="1839"/>
                      <a:pt x="283" y="1839"/>
                      <a:pt x="283" y="1839"/>
                    </a:cubicBezTo>
                    <a:cubicBezTo>
                      <a:pt x="283" y="1103"/>
                      <a:pt x="283" y="1103"/>
                      <a:pt x="283" y="1103"/>
                    </a:cubicBezTo>
                    <a:cubicBezTo>
                      <a:pt x="283" y="1092"/>
                      <a:pt x="274" y="1084"/>
                      <a:pt x="263" y="1085"/>
                    </a:cubicBezTo>
                    <a:cubicBezTo>
                      <a:pt x="263" y="1085"/>
                      <a:pt x="263" y="1085"/>
                      <a:pt x="263" y="1085"/>
                    </a:cubicBezTo>
                    <a:cubicBezTo>
                      <a:pt x="253" y="1086"/>
                      <a:pt x="246" y="1094"/>
                      <a:pt x="246" y="1103"/>
                    </a:cubicBezTo>
                    <a:cubicBezTo>
                      <a:pt x="246" y="1712"/>
                      <a:pt x="246" y="1712"/>
                      <a:pt x="246" y="1712"/>
                    </a:cubicBezTo>
                    <a:cubicBezTo>
                      <a:pt x="246" y="1778"/>
                      <a:pt x="190" y="1830"/>
                      <a:pt x="123" y="1830"/>
                    </a:cubicBezTo>
                    <a:cubicBezTo>
                      <a:pt x="56" y="1830"/>
                      <a:pt x="0" y="1778"/>
                      <a:pt x="0" y="1712"/>
                    </a:cubicBezTo>
                    <a:cubicBezTo>
                      <a:pt x="0" y="1170"/>
                      <a:pt x="0" y="1170"/>
                      <a:pt x="0" y="1170"/>
                    </a:cubicBezTo>
                    <a:cubicBezTo>
                      <a:pt x="0" y="1024"/>
                      <a:pt x="0" y="1024"/>
                      <a:pt x="0" y="1024"/>
                    </a:cubicBezTo>
                    <a:cubicBezTo>
                      <a:pt x="0" y="736"/>
                      <a:pt x="0" y="736"/>
                      <a:pt x="0" y="736"/>
                    </a:cubicBezTo>
                    <a:cubicBezTo>
                      <a:pt x="0" y="726"/>
                      <a:pt x="9" y="717"/>
                      <a:pt x="19" y="717"/>
                    </a:cubicBezTo>
                    <a:lnTo>
                      <a:pt x="835" y="7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5" name="Freeform 8"/>
              <p:cNvSpPr/>
              <p:nvPr/>
            </p:nvSpPr>
            <p:spPr bwMode="auto">
              <a:xfrm>
                <a:off x="4176714" y="4281487"/>
                <a:ext cx="625475" cy="330200"/>
              </a:xfrm>
              <a:custGeom>
                <a:avLst/>
                <a:gdLst>
                  <a:gd name="T0" fmla="*/ 51 w 711"/>
                  <a:gd name="T1" fmla="*/ 375 h 375"/>
                  <a:gd name="T2" fmla="*/ 0 w 711"/>
                  <a:gd name="T3" fmla="*/ 323 h 375"/>
                  <a:gd name="T4" fmla="*/ 21 w 711"/>
                  <a:gd name="T5" fmla="*/ 281 h 375"/>
                  <a:gd name="T6" fmla="*/ 334 w 711"/>
                  <a:gd name="T7" fmla="*/ 0 h 375"/>
                  <a:gd name="T8" fmla="*/ 646 w 711"/>
                  <a:gd name="T9" fmla="*/ 271 h 375"/>
                  <a:gd name="T10" fmla="*/ 660 w 711"/>
                  <a:gd name="T11" fmla="*/ 271 h 375"/>
                  <a:gd name="T12" fmla="*/ 711 w 711"/>
                  <a:gd name="T13" fmla="*/ 323 h 375"/>
                  <a:gd name="T14" fmla="*/ 660 w 711"/>
                  <a:gd name="T15" fmla="*/ 375 h 375"/>
                  <a:gd name="T16" fmla="*/ 51 w 711"/>
                  <a:gd name="T17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11" h="375">
                    <a:moveTo>
                      <a:pt x="51" y="375"/>
                    </a:moveTo>
                    <a:cubicBezTo>
                      <a:pt x="23" y="375"/>
                      <a:pt x="0" y="351"/>
                      <a:pt x="0" y="323"/>
                    </a:cubicBezTo>
                    <a:cubicBezTo>
                      <a:pt x="0" y="306"/>
                      <a:pt x="8" y="291"/>
                      <a:pt x="21" y="281"/>
                    </a:cubicBezTo>
                    <a:cubicBezTo>
                      <a:pt x="41" y="120"/>
                      <a:pt x="172" y="0"/>
                      <a:pt x="334" y="0"/>
                    </a:cubicBezTo>
                    <a:cubicBezTo>
                      <a:pt x="492" y="0"/>
                      <a:pt x="622" y="115"/>
                      <a:pt x="646" y="271"/>
                    </a:cubicBezTo>
                    <a:cubicBezTo>
                      <a:pt x="660" y="271"/>
                      <a:pt x="660" y="271"/>
                      <a:pt x="660" y="271"/>
                    </a:cubicBezTo>
                    <a:cubicBezTo>
                      <a:pt x="688" y="271"/>
                      <a:pt x="711" y="295"/>
                      <a:pt x="711" y="323"/>
                    </a:cubicBezTo>
                    <a:cubicBezTo>
                      <a:pt x="711" y="351"/>
                      <a:pt x="688" y="375"/>
                      <a:pt x="660" y="375"/>
                    </a:cubicBezTo>
                    <a:lnTo>
                      <a:pt x="51" y="3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6" name="Freeform 9"/>
              <p:cNvSpPr>
                <a:spLocks noEditPoints="1"/>
              </p:cNvSpPr>
              <p:nvPr/>
            </p:nvSpPr>
            <p:spPr bwMode="auto">
              <a:xfrm>
                <a:off x="4149726" y="4254500"/>
                <a:ext cx="679450" cy="381000"/>
              </a:xfrm>
              <a:custGeom>
                <a:avLst/>
                <a:gdLst>
                  <a:gd name="T0" fmla="*/ 364 w 771"/>
                  <a:gd name="T1" fmla="*/ 60 h 433"/>
                  <a:gd name="T2" fmla="*/ 649 w 771"/>
                  <a:gd name="T3" fmla="*/ 333 h 433"/>
                  <a:gd name="T4" fmla="*/ 690 w 771"/>
                  <a:gd name="T5" fmla="*/ 333 h 433"/>
                  <a:gd name="T6" fmla="*/ 711 w 771"/>
                  <a:gd name="T7" fmla="*/ 353 h 433"/>
                  <a:gd name="T8" fmla="*/ 690 w 771"/>
                  <a:gd name="T9" fmla="*/ 373 h 433"/>
                  <a:gd name="T10" fmla="*/ 81 w 771"/>
                  <a:gd name="T11" fmla="*/ 373 h 433"/>
                  <a:gd name="T12" fmla="*/ 60 w 771"/>
                  <a:gd name="T13" fmla="*/ 352 h 433"/>
                  <a:gd name="T14" fmla="*/ 79 w 771"/>
                  <a:gd name="T15" fmla="*/ 331 h 433"/>
                  <a:gd name="T16" fmla="*/ 364 w 771"/>
                  <a:gd name="T17" fmla="*/ 60 h 433"/>
                  <a:gd name="T18" fmla="*/ 364 w 771"/>
                  <a:gd name="T19" fmla="*/ 0 h 433"/>
                  <a:gd name="T20" fmla="*/ 128 w 771"/>
                  <a:gd name="T21" fmla="*/ 94 h 433"/>
                  <a:gd name="T22" fmla="*/ 23 w 771"/>
                  <a:gd name="T23" fmla="*/ 296 h 433"/>
                  <a:gd name="T24" fmla="*/ 0 w 771"/>
                  <a:gd name="T25" fmla="*/ 352 h 433"/>
                  <a:gd name="T26" fmla="*/ 81 w 771"/>
                  <a:gd name="T27" fmla="*/ 433 h 433"/>
                  <a:gd name="T28" fmla="*/ 690 w 771"/>
                  <a:gd name="T29" fmla="*/ 433 h 433"/>
                  <a:gd name="T30" fmla="*/ 771 w 771"/>
                  <a:gd name="T31" fmla="*/ 353 h 433"/>
                  <a:gd name="T32" fmla="*/ 701 w 771"/>
                  <a:gd name="T33" fmla="*/ 273 h 433"/>
                  <a:gd name="T34" fmla="*/ 600 w 771"/>
                  <a:gd name="T35" fmla="*/ 93 h 433"/>
                  <a:gd name="T36" fmla="*/ 364 w 771"/>
                  <a:gd name="T37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71" h="433">
                    <a:moveTo>
                      <a:pt x="364" y="60"/>
                    </a:moveTo>
                    <a:cubicBezTo>
                      <a:pt x="514" y="60"/>
                      <a:pt x="638" y="173"/>
                      <a:pt x="649" y="333"/>
                    </a:cubicBezTo>
                    <a:cubicBezTo>
                      <a:pt x="690" y="333"/>
                      <a:pt x="690" y="333"/>
                      <a:pt x="690" y="333"/>
                    </a:cubicBezTo>
                    <a:cubicBezTo>
                      <a:pt x="702" y="333"/>
                      <a:pt x="711" y="342"/>
                      <a:pt x="711" y="353"/>
                    </a:cubicBezTo>
                    <a:cubicBezTo>
                      <a:pt x="711" y="364"/>
                      <a:pt x="702" y="373"/>
                      <a:pt x="690" y="373"/>
                    </a:cubicBezTo>
                    <a:cubicBezTo>
                      <a:pt x="81" y="373"/>
                      <a:pt x="81" y="373"/>
                      <a:pt x="81" y="373"/>
                    </a:cubicBezTo>
                    <a:cubicBezTo>
                      <a:pt x="70" y="373"/>
                      <a:pt x="60" y="363"/>
                      <a:pt x="60" y="352"/>
                    </a:cubicBezTo>
                    <a:cubicBezTo>
                      <a:pt x="60" y="341"/>
                      <a:pt x="69" y="332"/>
                      <a:pt x="79" y="331"/>
                    </a:cubicBezTo>
                    <a:cubicBezTo>
                      <a:pt x="90" y="176"/>
                      <a:pt x="213" y="60"/>
                      <a:pt x="364" y="60"/>
                    </a:cubicBezTo>
                    <a:moveTo>
                      <a:pt x="364" y="0"/>
                    </a:moveTo>
                    <a:cubicBezTo>
                      <a:pt x="275" y="0"/>
                      <a:pt x="192" y="33"/>
                      <a:pt x="128" y="94"/>
                    </a:cubicBezTo>
                    <a:cubicBezTo>
                      <a:pt x="71" y="147"/>
                      <a:pt x="35" y="218"/>
                      <a:pt x="23" y="296"/>
                    </a:cubicBezTo>
                    <a:cubicBezTo>
                      <a:pt x="9" y="311"/>
                      <a:pt x="0" y="331"/>
                      <a:pt x="0" y="352"/>
                    </a:cubicBezTo>
                    <a:cubicBezTo>
                      <a:pt x="0" y="397"/>
                      <a:pt x="37" y="433"/>
                      <a:pt x="81" y="433"/>
                    </a:cubicBezTo>
                    <a:cubicBezTo>
                      <a:pt x="690" y="433"/>
                      <a:pt x="690" y="433"/>
                      <a:pt x="690" y="433"/>
                    </a:cubicBezTo>
                    <a:cubicBezTo>
                      <a:pt x="735" y="433"/>
                      <a:pt x="771" y="397"/>
                      <a:pt x="771" y="353"/>
                    </a:cubicBezTo>
                    <a:cubicBezTo>
                      <a:pt x="771" y="312"/>
                      <a:pt x="740" y="278"/>
                      <a:pt x="701" y="273"/>
                    </a:cubicBezTo>
                    <a:cubicBezTo>
                      <a:pt x="685" y="203"/>
                      <a:pt x="651" y="141"/>
                      <a:pt x="600" y="93"/>
                    </a:cubicBezTo>
                    <a:cubicBezTo>
                      <a:pt x="536" y="33"/>
                      <a:pt x="453" y="0"/>
                      <a:pt x="36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50" name="Freeform 12"/>
            <p:cNvSpPr/>
            <p:nvPr/>
          </p:nvSpPr>
          <p:spPr bwMode="auto">
            <a:xfrm>
              <a:off x="5802314" y="3217862"/>
              <a:ext cx="1366838" cy="1365250"/>
            </a:xfrm>
            <a:custGeom>
              <a:avLst/>
              <a:gdLst>
                <a:gd name="T0" fmla="*/ 165 w 1552"/>
                <a:gd name="T1" fmla="*/ 1075 h 1552"/>
                <a:gd name="T2" fmla="*/ 1076 w 1552"/>
                <a:gd name="T3" fmla="*/ 1387 h 1552"/>
                <a:gd name="T4" fmla="*/ 1387 w 1552"/>
                <a:gd name="T5" fmla="*/ 477 h 1552"/>
                <a:gd name="T6" fmla="*/ 477 w 1552"/>
                <a:gd name="T7" fmla="*/ 165 h 1552"/>
                <a:gd name="T8" fmla="*/ 165 w 1552"/>
                <a:gd name="T9" fmla="*/ 1075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2" h="1552">
                  <a:moveTo>
                    <a:pt x="165" y="1075"/>
                  </a:moveTo>
                  <a:cubicBezTo>
                    <a:pt x="331" y="1413"/>
                    <a:pt x="738" y="1552"/>
                    <a:pt x="1076" y="1387"/>
                  </a:cubicBezTo>
                  <a:cubicBezTo>
                    <a:pt x="1413" y="1221"/>
                    <a:pt x="1552" y="814"/>
                    <a:pt x="1387" y="477"/>
                  </a:cubicBezTo>
                  <a:cubicBezTo>
                    <a:pt x="1222" y="139"/>
                    <a:pt x="814" y="0"/>
                    <a:pt x="477" y="165"/>
                  </a:cubicBezTo>
                  <a:cubicBezTo>
                    <a:pt x="139" y="331"/>
                    <a:pt x="0" y="738"/>
                    <a:pt x="165" y="107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1" name="Freeform 30"/>
            <p:cNvSpPr/>
            <p:nvPr/>
          </p:nvSpPr>
          <p:spPr bwMode="auto">
            <a:xfrm>
              <a:off x="4473576" y="2513012"/>
              <a:ext cx="1158875" cy="1157287"/>
            </a:xfrm>
            <a:custGeom>
              <a:avLst/>
              <a:gdLst>
                <a:gd name="T0" fmla="*/ 88 w 1317"/>
                <a:gd name="T1" fmla="*/ 819 h 1317"/>
                <a:gd name="T2" fmla="*/ 819 w 1317"/>
                <a:gd name="T3" fmla="*/ 1228 h 1317"/>
                <a:gd name="T4" fmla="*/ 1228 w 1317"/>
                <a:gd name="T5" fmla="*/ 498 h 1317"/>
                <a:gd name="T6" fmla="*/ 497 w 1317"/>
                <a:gd name="T7" fmla="*/ 89 h 1317"/>
                <a:gd name="T8" fmla="*/ 88 w 1317"/>
                <a:gd name="T9" fmla="*/ 819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317">
                  <a:moveTo>
                    <a:pt x="88" y="819"/>
                  </a:moveTo>
                  <a:cubicBezTo>
                    <a:pt x="177" y="1134"/>
                    <a:pt x="504" y="1317"/>
                    <a:pt x="819" y="1228"/>
                  </a:cubicBezTo>
                  <a:cubicBezTo>
                    <a:pt x="1134" y="1139"/>
                    <a:pt x="1317" y="812"/>
                    <a:pt x="1228" y="498"/>
                  </a:cubicBezTo>
                  <a:cubicBezTo>
                    <a:pt x="1139" y="183"/>
                    <a:pt x="812" y="0"/>
                    <a:pt x="497" y="89"/>
                  </a:cubicBezTo>
                  <a:cubicBezTo>
                    <a:pt x="183" y="177"/>
                    <a:pt x="0" y="505"/>
                    <a:pt x="88" y="81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2" name="Freeform 48"/>
            <p:cNvSpPr/>
            <p:nvPr/>
          </p:nvSpPr>
          <p:spPr bwMode="auto">
            <a:xfrm>
              <a:off x="5789614" y="1949450"/>
              <a:ext cx="776288" cy="776287"/>
            </a:xfrm>
            <a:custGeom>
              <a:avLst/>
              <a:gdLst>
                <a:gd name="T0" fmla="*/ 60 w 883"/>
                <a:gd name="T1" fmla="*/ 549 h 883"/>
                <a:gd name="T2" fmla="*/ 550 w 883"/>
                <a:gd name="T3" fmla="*/ 824 h 883"/>
                <a:gd name="T4" fmla="*/ 824 w 883"/>
                <a:gd name="T5" fmla="*/ 334 h 883"/>
                <a:gd name="T6" fmla="*/ 334 w 883"/>
                <a:gd name="T7" fmla="*/ 60 h 883"/>
                <a:gd name="T8" fmla="*/ 60 w 883"/>
                <a:gd name="T9" fmla="*/ 549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883">
                  <a:moveTo>
                    <a:pt x="60" y="549"/>
                  </a:moveTo>
                  <a:cubicBezTo>
                    <a:pt x="119" y="760"/>
                    <a:pt x="339" y="883"/>
                    <a:pt x="550" y="824"/>
                  </a:cubicBezTo>
                  <a:cubicBezTo>
                    <a:pt x="761" y="764"/>
                    <a:pt x="883" y="545"/>
                    <a:pt x="824" y="334"/>
                  </a:cubicBezTo>
                  <a:cubicBezTo>
                    <a:pt x="764" y="123"/>
                    <a:pt x="545" y="0"/>
                    <a:pt x="334" y="60"/>
                  </a:cubicBezTo>
                  <a:cubicBezTo>
                    <a:pt x="123" y="119"/>
                    <a:pt x="0" y="338"/>
                    <a:pt x="60" y="5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3" name="Freeform 66"/>
            <p:cNvSpPr/>
            <p:nvPr/>
          </p:nvSpPr>
          <p:spPr bwMode="auto">
            <a:xfrm>
              <a:off x="5527676" y="4781549"/>
              <a:ext cx="573088" cy="573087"/>
            </a:xfrm>
            <a:custGeom>
              <a:avLst/>
              <a:gdLst>
                <a:gd name="T0" fmla="*/ 13 w 650"/>
                <a:gd name="T1" fmla="*/ 351 h 651"/>
                <a:gd name="T2" fmla="*/ 350 w 650"/>
                <a:gd name="T3" fmla="*/ 637 h 651"/>
                <a:gd name="T4" fmla="*/ 636 w 650"/>
                <a:gd name="T5" fmla="*/ 300 h 651"/>
                <a:gd name="T6" fmla="*/ 300 w 650"/>
                <a:gd name="T7" fmla="*/ 14 h 651"/>
                <a:gd name="T8" fmla="*/ 13 w 650"/>
                <a:gd name="T9" fmla="*/ 351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651">
                  <a:moveTo>
                    <a:pt x="13" y="351"/>
                  </a:moveTo>
                  <a:cubicBezTo>
                    <a:pt x="27" y="522"/>
                    <a:pt x="178" y="651"/>
                    <a:pt x="350" y="637"/>
                  </a:cubicBezTo>
                  <a:cubicBezTo>
                    <a:pt x="522" y="623"/>
                    <a:pt x="650" y="472"/>
                    <a:pt x="636" y="300"/>
                  </a:cubicBezTo>
                  <a:cubicBezTo>
                    <a:pt x="622" y="128"/>
                    <a:pt x="471" y="0"/>
                    <a:pt x="300" y="14"/>
                  </a:cubicBezTo>
                  <a:cubicBezTo>
                    <a:pt x="128" y="28"/>
                    <a:pt x="0" y="179"/>
                    <a:pt x="13" y="35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4" name="Freeform 76"/>
            <p:cNvSpPr>
              <a:spLocks noEditPoints="1"/>
            </p:cNvSpPr>
            <p:nvPr/>
          </p:nvSpPr>
          <p:spPr bwMode="auto">
            <a:xfrm>
              <a:off x="6143626" y="5529262"/>
              <a:ext cx="260350" cy="242887"/>
            </a:xfrm>
            <a:custGeom>
              <a:avLst/>
              <a:gdLst>
                <a:gd name="T0" fmla="*/ 153 w 296"/>
                <a:gd name="T1" fmla="*/ 276 h 276"/>
                <a:gd name="T2" fmla="*/ 153 w 296"/>
                <a:gd name="T3" fmla="*/ 276 h 276"/>
                <a:gd name="T4" fmla="*/ 119 w 296"/>
                <a:gd name="T5" fmla="*/ 273 h 276"/>
                <a:gd name="T6" fmla="*/ 18 w 296"/>
                <a:gd name="T7" fmla="*/ 105 h 276"/>
                <a:gd name="T8" fmla="*/ 153 w 296"/>
                <a:gd name="T9" fmla="*/ 0 h 276"/>
                <a:gd name="T10" fmla="*/ 187 w 296"/>
                <a:gd name="T11" fmla="*/ 4 h 276"/>
                <a:gd name="T12" fmla="*/ 272 w 296"/>
                <a:gd name="T13" fmla="*/ 68 h 276"/>
                <a:gd name="T14" fmla="*/ 287 w 296"/>
                <a:gd name="T15" fmla="*/ 172 h 276"/>
                <a:gd name="T16" fmla="*/ 153 w 296"/>
                <a:gd name="T17" fmla="*/ 276 h 276"/>
                <a:gd name="T18" fmla="*/ 153 w 296"/>
                <a:gd name="T19" fmla="*/ 44 h 276"/>
                <a:gd name="T20" fmla="*/ 61 w 296"/>
                <a:gd name="T21" fmla="*/ 116 h 276"/>
                <a:gd name="T22" fmla="*/ 130 w 296"/>
                <a:gd name="T23" fmla="*/ 230 h 276"/>
                <a:gd name="T24" fmla="*/ 153 w 296"/>
                <a:gd name="T25" fmla="*/ 232 h 276"/>
                <a:gd name="T26" fmla="*/ 153 w 296"/>
                <a:gd name="T27" fmla="*/ 232 h 276"/>
                <a:gd name="T28" fmla="*/ 245 w 296"/>
                <a:gd name="T29" fmla="*/ 161 h 276"/>
                <a:gd name="T30" fmla="*/ 234 w 296"/>
                <a:gd name="T31" fmla="*/ 90 h 276"/>
                <a:gd name="T32" fmla="*/ 176 w 296"/>
                <a:gd name="T33" fmla="*/ 47 h 276"/>
                <a:gd name="T34" fmla="*/ 153 w 296"/>
                <a:gd name="T35" fmla="*/ 4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6" h="276">
                  <a:moveTo>
                    <a:pt x="153" y="276"/>
                  </a:moveTo>
                  <a:cubicBezTo>
                    <a:pt x="153" y="276"/>
                    <a:pt x="153" y="276"/>
                    <a:pt x="153" y="276"/>
                  </a:cubicBezTo>
                  <a:cubicBezTo>
                    <a:pt x="142" y="276"/>
                    <a:pt x="130" y="275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3" y="0"/>
                  </a:cubicBezTo>
                  <a:cubicBezTo>
                    <a:pt x="164" y="0"/>
                    <a:pt x="176" y="2"/>
                    <a:pt x="187" y="4"/>
                  </a:cubicBezTo>
                  <a:cubicBezTo>
                    <a:pt x="223" y="13"/>
                    <a:pt x="253" y="36"/>
                    <a:pt x="272" y="68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7" y="276"/>
                    <a:pt x="153" y="276"/>
                  </a:cubicBezTo>
                  <a:close/>
                  <a:moveTo>
                    <a:pt x="153" y="44"/>
                  </a:moveTo>
                  <a:cubicBezTo>
                    <a:pt x="109" y="44"/>
                    <a:pt x="72" y="74"/>
                    <a:pt x="61" y="116"/>
                  </a:cubicBezTo>
                  <a:cubicBezTo>
                    <a:pt x="49" y="166"/>
                    <a:pt x="79" y="217"/>
                    <a:pt x="130" y="230"/>
                  </a:cubicBezTo>
                  <a:cubicBezTo>
                    <a:pt x="138" y="232"/>
                    <a:pt x="145" y="232"/>
                    <a:pt x="153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96" y="232"/>
                    <a:pt x="234" y="203"/>
                    <a:pt x="245" y="161"/>
                  </a:cubicBezTo>
                  <a:cubicBezTo>
                    <a:pt x="251" y="137"/>
                    <a:pt x="247" y="112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1" y="44"/>
                    <a:pt x="153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5" name="Freeform 86"/>
            <p:cNvSpPr>
              <a:spLocks noEditPoints="1"/>
            </p:cNvSpPr>
            <p:nvPr/>
          </p:nvSpPr>
          <p:spPr bwMode="auto">
            <a:xfrm>
              <a:off x="6797676" y="2635250"/>
              <a:ext cx="260350" cy="242887"/>
            </a:xfrm>
            <a:custGeom>
              <a:avLst/>
              <a:gdLst>
                <a:gd name="T0" fmla="*/ 153 w 296"/>
                <a:gd name="T1" fmla="*/ 277 h 277"/>
                <a:gd name="T2" fmla="*/ 153 w 296"/>
                <a:gd name="T3" fmla="*/ 277 h 277"/>
                <a:gd name="T4" fmla="*/ 119 w 296"/>
                <a:gd name="T5" fmla="*/ 273 h 277"/>
                <a:gd name="T6" fmla="*/ 18 w 296"/>
                <a:gd name="T7" fmla="*/ 105 h 277"/>
                <a:gd name="T8" fmla="*/ 152 w 296"/>
                <a:gd name="T9" fmla="*/ 0 h 277"/>
                <a:gd name="T10" fmla="*/ 186 w 296"/>
                <a:gd name="T11" fmla="*/ 4 h 277"/>
                <a:gd name="T12" fmla="*/ 271 w 296"/>
                <a:gd name="T13" fmla="*/ 67 h 277"/>
                <a:gd name="T14" fmla="*/ 287 w 296"/>
                <a:gd name="T15" fmla="*/ 172 h 277"/>
                <a:gd name="T16" fmla="*/ 153 w 296"/>
                <a:gd name="T17" fmla="*/ 277 h 277"/>
                <a:gd name="T18" fmla="*/ 152 w 296"/>
                <a:gd name="T19" fmla="*/ 44 h 277"/>
                <a:gd name="T20" fmla="*/ 61 w 296"/>
                <a:gd name="T21" fmla="*/ 115 h 277"/>
                <a:gd name="T22" fmla="*/ 130 w 296"/>
                <a:gd name="T23" fmla="*/ 230 h 277"/>
                <a:gd name="T24" fmla="*/ 153 w 296"/>
                <a:gd name="T25" fmla="*/ 233 h 277"/>
                <a:gd name="T26" fmla="*/ 244 w 296"/>
                <a:gd name="T27" fmla="*/ 161 h 277"/>
                <a:gd name="T28" fmla="*/ 234 w 296"/>
                <a:gd name="T29" fmla="*/ 90 h 277"/>
                <a:gd name="T30" fmla="*/ 176 w 296"/>
                <a:gd name="T31" fmla="*/ 47 h 277"/>
                <a:gd name="T32" fmla="*/ 152 w 296"/>
                <a:gd name="T33" fmla="*/ 44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6" h="277">
                  <a:moveTo>
                    <a:pt x="153" y="277"/>
                  </a:moveTo>
                  <a:cubicBezTo>
                    <a:pt x="153" y="277"/>
                    <a:pt x="153" y="277"/>
                    <a:pt x="153" y="277"/>
                  </a:cubicBezTo>
                  <a:cubicBezTo>
                    <a:pt x="141" y="277"/>
                    <a:pt x="130" y="276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2" y="0"/>
                  </a:cubicBezTo>
                  <a:cubicBezTo>
                    <a:pt x="164" y="0"/>
                    <a:pt x="175" y="1"/>
                    <a:pt x="186" y="4"/>
                  </a:cubicBezTo>
                  <a:cubicBezTo>
                    <a:pt x="222" y="13"/>
                    <a:pt x="252" y="35"/>
                    <a:pt x="271" y="67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6" y="277"/>
                    <a:pt x="153" y="277"/>
                  </a:cubicBezTo>
                  <a:close/>
                  <a:moveTo>
                    <a:pt x="152" y="44"/>
                  </a:moveTo>
                  <a:cubicBezTo>
                    <a:pt x="109" y="44"/>
                    <a:pt x="71" y="73"/>
                    <a:pt x="61" y="115"/>
                  </a:cubicBezTo>
                  <a:cubicBezTo>
                    <a:pt x="48" y="166"/>
                    <a:pt x="79" y="217"/>
                    <a:pt x="130" y="230"/>
                  </a:cubicBezTo>
                  <a:cubicBezTo>
                    <a:pt x="137" y="232"/>
                    <a:pt x="145" y="233"/>
                    <a:pt x="153" y="233"/>
                  </a:cubicBezTo>
                  <a:cubicBezTo>
                    <a:pt x="196" y="233"/>
                    <a:pt x="234" y="204"/>
                    <a:pt x="244" y="161"/>
                  </a:cubicBezTo>
                  <a:cubicBezTo>
                    <a:pt x="250" y="137"/>
                    <a:pt x="247" y="111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0" y="44"/>
                    <a:pt x="152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6" name="Oval 109"/>
            <p:cNvSpPr>
              <a:spLocks noChangeArrowheads="1"/>
            </p:cNvSpPr>
            <p:nvPr/>
          </p:nvSpPr>
          <p:spPr bwMode="auto">
            <a:xfrm>
              <a:off x="4894264" y="2933700"/>
              <a:ext cx="315913" cy="315912"/>
            </a:xfrm>
            <a:prstGeom prst="ellipse">
              <a:avLst/>
            </a:pr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7" name="Oval 110"/>
            <p:cNvSpPr>
              <a:spLocks noChangeArrowheads="1"/>
            </p:cNvSpPr>
            <p:nvPr/>
          </p:nvSpPr>
          <p:spPr bwMode="auto">
            <a:xfrm>
              <a:off x="6313489" y="3717925"/>
              <a:ext cx="363538" cy="365125"/>
            </a:xfrm>
            <a:prstGeom prst="ellipse">
              <a:avLst/>
            </a:pr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8" name="Oval 111"/>
            <p:cNvSpPr>
              <a:spLocks noChangeArrowheads="1"/>
            </p:cNvSpPr>
            <p:nvPr/>
          </p:nvSpPr>
          <p:spPr bwMode="auto">
            <a:xfrm>
              <a:off x="6072189" y="2232025"/>
              <a:ext cx="214313" cy="214312"/>
            </a:xfrm>
            <a:prstGeom prst="ellipse">
              <a:avLst/>
            </a:pr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9" name="Oval 112"/>
            <p:cNvSpPr>
              <a:spLocks noChangeArrowheads="1"/>
            </p:cNvSpPr>
            <p:nvPr/>
          </p:nvSpPr>
          <p:spPr bwMode="auto">
            <a:xfrm>
              <a:off x="5705476" y="4962524"/>
              <a:ext cx="214313" cy="212725"/>
            </a:xfrm>
            <a:prstGeom prst="ellipse">
              <a:avLst/>
            </a:pr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0" name="Group 1"/>
            <p:cNvGrpSpPr/>
            <p:nvPr/>
          </p:nvGrpSpPr>
          <p:grpSpPr>
            <a:xfrm>
              <a:off x="6684587" y="4195762"/>
              <a:ext cx="1519615" cy="2427287"/>
              <a:chOff x="6684587" y="4424362"/>
              <a:chExt cx="1519615" cy="2427287"/>
            </a:xfrm>
            <a:solidFill>
              <a:schemeClr val="bg1">
                <a:lumMod val="65000"/>
              </a:schemeClr>
            </a:solidFill>
          </p:grpSpPr>
          <p:sp>
            <p:nvSpPr>
              <p:cNvPr id="61" name="Freeform 145"/>
              <p:cNvSpPr/>
              <p:nvPr/>
            </p:nvSpPr>
            <p:spPr bwMode="auto">
              <a:xfrm>
                <a:off x="6684587" y="4970462"/>
                <a:ext cx="1519615" cy="1881187"/>
              </a:xfrm>
              <a:custGeom>
                <a:avLst/>
                <a:gdLst>
                  <a:gd name="connsiteX0" fmla="*/ 687119 w 1519615"/>
                  <a:gd name="connsiteY0" fmla="*/ 0 h 1881187"/>
                  <a:gd name="connsiteX1" fmla="*/ 954208 w 1519615"/>
                  <a:gd name="connsiteY1" fmla="*/ 0 h 1881187"/>
                  <a:gd name="connsiteX2" fmla="*/ 965811 w 1519615"/>
                  <a:gd name="connsiteY2" fmla="*/ 0 h 1881187"/>
                  <a:gd name="connsiteX3" fmla="*/ 945837 w 1519615"/>
                  <a:gd name="connsiteY3" fmla="*/ 26046 h 1881187"/>
                  <a:gd name="connsiteX4" fmla="*/ 945837 w 1519615"/>
                  <a:gd name="connsiteY4" fmla="*/ 60981 h 1881187"/>
                  <a:gd name="connsiteX5" fmla="*/ 971550 w 1519615"/>
                  <a:gd name="connsiteY5" fmla="*/ 94142 h 1881187"/>
                  <a:gd name="connsiteX6" fmla="*/ 991717 w 1519615"/>
                  <a:gd name="connsiteY6" fmla="*/ 120151 h 1881187"/>
                  <a:gd name="connsiteX7" fmla="*/ 987968 w 1519615"/>
                  <a:gd name="connsiteY7" fmla="*/ 141878 h 1881187"/>
                  <a:gd name="connsiteX8" fmla="*/ 928461 w 1519615"/>
                  <a:gd name="connsiteY8" fmla="*/ 489711 h 1881187"/>
                  <a:gd name="connsiteX9" fmla="*/ 930224 w 1519615"/>
                  <a:gd name="connsiteY9" fmla="*/ 501057 h 1881187"/>
                  <a:gd name="connsiteX10" fmla="*/ 934632 w 1519615"/>
                  <a:gd name="connsiteY10" fmla="*/ 510658 h 1881187"/>
                  <a:gd name="connsiteX11" fmla="*/ 1005159 w 1519615"/>
                  <a:gd name="connsiteY11" fmla="*/ 602301 h 1881187"/>
                  <a:gd name="connsiteX12" fmla="*/ 1035133 w 1519615"/>
                  <a:gd name="connsiteY12" fmla="*/ 602301 h 1881187"/>
                  <a:gd name="connsiteX13" fmla="*/ 1104780 w 1519615"/>
                  <a:gd name="connsiteY13" fmla="*/ 510658 h 1881187"/>
                  <a:gd name="connsiteX14" fmla="*/ 1110951 w 1519615"/>
                  <a:gd name="connsiteY14" fmla="*/ 485347 h 1881187"/>
                  <a:gd name="connsiteX15" fmla="*/ 1077450 w 1519615"/>
                  <a:gd name="connsiteY15" fmla="*/ 302935 h 1881187"/>
                  <a:gd name="connsiteX16" fmla="*/ 1077450 w 1519615"/>
                  <a:gd name="connsiteY16" fmla="*/ 302062 h 1881187"/>
                  <a:gd name="connsiteX17" fmla="*/ 1051884 w 1519615"/>
                  <a:gd name="connsiteY17" fmla="*/ 144088 h 1881187"/>
                  <a:gd name="connsiteX18" fmla="*/ 1047870 w 1519615"/>
                  <a:gd name="connsiteY18" fmla="*/ 119635 h 1881187"/>
                  <a:gd name="connsiteX19" fmla="*/ 1058114 w 1519615"/>
                  <a:gd name="connsiteY19" fmla="*/ 106423 h 1881187"/>
                  <a:gd name="connsiteX20" fmla="*/ 1093350 w 1519615"/>
                  <a:gd name="connsiteY20" fmla="*/ 60981 h 1881187"/>
                  <a:gd name="connsiteX21" fmla="*/ 1093350 w 1519615"/>
                  <a:gd name="connsiteY21" fmla="*/ 26046 h 1881187"/>
                  <a:gd name="connsiteX22" fmla="*/ 1085732 w 1519615"/>
                  <a:gd name="connsiteY22" fmla="*/ 16111 h 1881187"/>
                  <a:gd name="connsiteX23" fmla="*/ 1073377 w 1519615"/>
                  <a:gd name="connsiteY23" fmla="*/ 0 h 1881187"/>
                  <a:gd name="connsiteX24" fmla="*/ 1127987 w 1519615"/>
                  <a:gd name="connsiteY24" fmla="*/ 0 h 1881187"/>
                  <a:gd name="connsiteX25" fmla="*/ 1509055 w 1519615"/>
                  <a:gd name="connsiteY25" fmla="*/ 0 h 1881187"/>
                  <a:gd name="connsiteX26" fmla="*/ 1519615 w 1519615"/>
                  <a:gd name="connsiteY26" fmla="*/ 10549 h 1881187"/>
                  <a:gd name="connsiteX27" fmla="*/ 1519615 w 1519615"/>
                  <a:gd name="connsiteY27" fmla="*/ 271630 h 1881187"/>
                  <a:gd name="connsiteX28" fmla="*/ 1519615 w 1519615"/>
                  <a:gd name="connsiteY28" fmla="*/ 399972 h 1881187"/>
                  <a:gd name="connsiteX29" fmla="*/ 1519615 w 1519615"/>
                  <a:gd name="connsiteY29" fmla="*/ 876422 h 1881187"/>
                  <a:gd name="connsiteX30" fmla="*/ 1411373 w 1519615"/>
                  <a:gd name="connsiteY30" fmla="*/ 980151 h 1881187"/>
                  <a:gd name="connsiteX31" fmla="*/ 1302251 w 1519615"/>
                  <a:gd name="connsiteY31" fmla="*/ 876422 h 1881187"/>
                  <a:gd name="connsiteX32" fmla="*/ 1302251 w 1519615"/>
                  <a:gd name="connsiteY32" fmla="*/ 341075 h 1881187"/>
                  <a:gd name="connsiteX33" fmla="*/ 1288171 w 1519615"/>
                  <a:gd name="connsiteY33" fmla="*/ 325252 h 1881187"/>
                  <a:gd name="connsiteX34" fmla="*/ 1270570 w 1519615"/>
                  <a:gd name="connsiteY34" fmla="*/ 341075 h 1881187"/>
                  <a:gd name="connsiteX35" fmla="*/ 1270570 w 1519615"/>
                  <a:gd name="connsiteY35" fmla="*/ 988063 h 1881187"/>
                  <a:gd name="connsiteX36" fmla="*/ 1270570 w 1519615"/>
                  <a:gd name="connsiteY36" fmla="*/ 1046960 h 1881187"/>
                  <a:gd name="connsiteX37" fmla="*/ 1270570 w 1519615"/>
                  <a:gd name="connsiteY37" fmla="*/ 1765151 h 1881187"/>
                  <a:gd name="connsiteX38" fmla="*/ 1151768 w 1519615"/>
                  <a:gd name="connsiteY38" fmla="*/ 1881187 h 1881187"/>
                  <a:gd name="connsiteX39" fmla="*/ 1150008 w 1519615"/>
                  <a:gd name="connsiteY39" fmla="*/ 1881187 h 1881187"/>
                  <a:gd name="connsiteX40" fmla="*/ 1031206 w 1519615"/>
                  <a:gd name="connsiteY40" fmla="*/ 1765151 h 1881187"/>
                  <a:gd name="connsiteX41" fmla="*/ 1031206 w 1519615"/>
                  <a:gd name="connsiteY41" fmla="*/ 1058388 h 1881187"/>
                  <a:gd name="connsiteX42" fmla="*/ 1020645 w 1519615"/>
                  <a:gd name="connsiteY42" fmla="*/ 1047839 h 1881187"/>
                  <a:gd name="connsiteX43" fmla="*/ 992485 w 1519615"/>
                  <a:gd name="connsiteY43" fmla="*/ 1047839 h 1881187"/>
                  <a:gd name="connsiteX44" fmla="*/ 981045 w 1519615"/>
                  <a:gd name="connsiteY44" fmla="*/ 1058388 h 1881187"/>
                  <a:gd name="connsiteX45" fmla="*/ 981045 w 1519615"/>
                  <a:gd name="connsiteY45" fmla="*/ 1765151 h 1881187"/>
                  <a:gd name="connsiteX46" fmla="*/ 860482 w 1519615"/>
                  <a:gd name="connsiteY46" fmla="*/ 1881187 h 1881187"/>
                  <a:gd name="connsiteX47" fmla="*/ 859602 w 1519615"/>
                  <a:gd name="connsiteY47" fmla="*/ 1881187 h 1881187"/>
                  <a:gd name="connsiteX48" fmla="*/ 739040 w 1519615"/>
                  <a:gd name="connsiteY48" fmla="*/ 1765151 h 1881187"/>
                  <a:gd name="connsiteX49" fmla="*/ 739040 w 1519615"/>
                  <a:gd name="connsiteY49" fmla="*/ 1046960 h 1881187"/>
                  <a:gd name="connsiteX50" fmla="*/ 739040 w 1519615"/>
                  <a:gd name="connsiteY50" fmla="*/ 988063 h 1881187"/>
                  <a:gd name="connsiteX51" fmla="*/ 739920 w 1519615"/>
                  <a:gd name="connsiteY51" fmla="*/ 356898 h 1881187"/>
                  <a:gd name="connsiteX52" fmla="*/ 721440 w 1519615"/>
                  <a:gd name="connsiteY52" fmla="*/ 349866 h 1881187"/>
                  <a:gd name="connsiteX53" fmla="*/ 537516 w 1519615"/>
                  <a:gd name="connsiteY53" fmla="*/ 563477 h 1881187"/>
                  <a:gd name="connsiteX54" fmla="*/ 126548 w 1519615"/>
                  <a:gd name="connsiteY54" fmla="*/ 712038 h 1881187"/>
                  <a:gd name="connsiteX55" fmla="*/ 3346 w 1519615"/>
                  <a:gd name="connsiteY55" fmla="*/ 640834 h 1881187"/>
                  <a:gd name="connsiteX56" fmla="*/ 73747 w 1519615"/>
                  <a:gd name="connsiteY56" fmla="*/ 514250 h 1881187"/>
                  <a:gd name="connsiteX57" fmla="*/ 386153 w 1519615"/>
                  <a:gd name="connsiteY57" fmla="*/ 410521 h 1881187"/>
                  <a:gd name="connsiteX58" fmla="*/ 391433 w 1519615"/>
                  <a:gd name="connsiteY58" fmla="*/ 407884 h 1881187"/>
                  <a:gd name="connsiteX59" fmla="*/ 687119 w 1519615"/>
                  <a:gd name="connsiteY59" fmla="*/ 0 h 18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519615" h="1881187">
                    <a:moveTo>
                      <a:pt x="687119" y="0"/>
                    </a:moveTo>
                    <a:cubicBezTo>
                      <a:pt x="687119" y="0"/>
                      <a:pt x="687119" y="0"/>
                      <a:pt x="954208" y="0"/>
                    </a:cubicBezTo>
                    <a:lnTo>
                      <a:pt x="965811" y="0"/>
                    </a:lnTo>
                    <a:lnTo>
                      <a:pt x="945837" y="26046"/>
                    </a:lnTo>
                    <a:cubicBezTo>
                      <a:pt x="938771" y="35653"/>
                      <a:pt x="938771" y="51374"/>
                      <a:pt x="945837" y="60981"/>
                    </a:cubicBezTo>
                    <a:cubicBezTo>
                      <a:pt x="945837" y="60981"/>
                      <a:pt x="945837" y="60981"/>
                      <a:pt x="971550" y="94142"/>
                    </a:cubicBezTo>
                    <a:lnTo>
                      <a:pt x="991717" y="120151"/>
                    </a:lnTo>
                    <a:lnTo>
                      <a:pt x="987968" y="141878"/>
                    </a:lnTo>
                    <a:cubicBezTo>
                      <a:pt x="967141" y="262241"/>
                      <a:pt x="928461" y="484474"/>
                      <a:pt x="928461" y="489711"/>
                    </a:cubicBezTo>
                    <a:cubicBezTo>
                      <a:pt x="928461" y="494075"/>
                      <a:pt x="928461" y="497566"/>
                      <a:pt x="930224" y="501057"/>
                    </a:cubicBezTo>
                    <a:cubicBezTo>
                      <a:pt x="930224" y="502803"/>
                      <a:pt x="932869" y="510658"/>
                      <a:pt x="934632" y="510658"/>
                    </a:cubicBezTo>
                    <a:cubicBezTo>
                      <a:pt x="1005159" y="602301"/>
                      <a:pt x="1005159" y="602301"/>
                      <a:pt x="1005159" y="602301"/>
                    </a:cubicBezTo>
                    <a:cubicBezTo>
                      <a:pt x="1013094" y="612774"/>
                      <a:pt x="1026317" y="612774"/>
                      <a:pt x="1035133" y="602301"/>
                    </a:cubicBezTo>
                    <a:cubicBezTo>
                      <a:pt x="1104780" y="510658"/>
                      <a:pt x="1104780" y="510658"/>
                      <a:pt x="1104780" y="510658"/>
                    </a:cubicBezTo>
                    <a:cubicBezTo>
                      <a:pt x="1110069" y="503676"/>
                      <a:pt x="1111832" y="494075"/>
                      <a:pt x="1110951" y="485347"/>
                    </a:cubicBezTo>
                    <a:cubicBezTo>
                      <a:pt x="1110069" y="478365"/>
                      <a:pt x="1086266" y="357048"/>
                      <a:pt x="1077450" y="302935"/>
                    </a:cubicBezTo>
                    <a:cubicBezTo>
                      <a:pt x="1077450" y="302935"/>
                      <a:pt x="1077450" y="302062"/>
                      <a:pt x="1077450" y="302062"/>
                    </a:cubicBezTo>
                    <a:cubicBezTo>
                      <a:pt x="1073923" y="279370"/>
                      <a:pt x="1056291" y="173762"/>
                      <a:pt x="1051884" y="144088"/>
                    </a:cubicBezTo>
                    <a:lnTo>
                      <a:pt x="1047870" y="119635"/>
                    </a:lnTo>
                    <a:lnTo>
                      <a:pt x="1058114" y="106423"/>
                    </a:lnTo>
                    <a:cubicBezTo>
                      <a:pt x="1066685" y="95370"/>
                      <a:pt x="1078113" y="80632"/>
                      <a:pt x="1093350" y="60981"/>
                    </a:cubicBezTo>
                    <a:cubicBezTo>
                      <a:pt x="1100417" y="51374"/>
                      <a:pt x="1100417" y="35653"/>
                      <a:pt x="1093350" y="26046"/>
                    </a:cubicBezTo>
                    <a:cubicBezTo>
                      <a:pt x="1093350" y="26046"/>
                      <a:pt x="1093350" y="26046"/>
                      <a:pt x="1085732" y="16111"/>
                    </a:cubicBezTo>
                    <a:lnTo>
                      <a:pt x="1073377" y="0"/>
                    </a:lnTo>
                    <a:lnTo>
                      <a:pt x="1127987" y="0"/>
                    </a:lnTo>
                    <a:cubicBezTo>
                      <a:pt x="1229725" y="0"/>
                      <a:pt x="1354942" y="0"/>
                      <a:pt x="1509055" y="0"/>
                    </a:cubicBezTo>
                    <a:cubicBezTo>
                      <a:pt x="1515215" y="0"/>
                      <a:pt x="1519615" y="5275"/>
                      <a:pt x="1519615" y="10549"/>
                    </a:cubicBezTo>
                    <a:cubicBezTo>
                      <a:pt x="1519615" y="10549"/>
                      <a:pt x="1519615" y="10549"/>
                      <a:pt x="1519615" y="271630"/>
                    </a:cubicBezTo>
                    <a:cubicBezTo>
                      <a:pt x="1519615" y="271630"/>
                      <a:pt x="1519615" y="271630"/>
                      <a:pt x="1519615" y="399972"/>
                    </a:cubicBezTo>
                    <a:cubicBezTo>
                      <a:pt x="1519615" y="399972"/>
                      <a:pt x="1519615" y="399972"/>
                      <a:pt x="1519615" y="876422"/>
                    </a:cubicBezTo>
                    <a:cubicBezTo>
                      <a:pt x="1519615" y="933561"/>
                      <a:pt x="1470334" y="980151"/>
                      <a:pt x="1411373" y="980151"/>
                    </a:cubicBezTo>
                    <a:cubicBezTo>
                      <a:pt x="1352412" y="980151"/>
                      <a:pt x="1302251" y="933561"/>
                      <a:pt x="1302251" y="876422"/>
                    </a:cubicBezTo>
                    <a:cubicBezTo>
                      <a:pt x="1302251" y="876422"/>
                      <a:pt x="1302251" y="876422"/>
                      <a:pt x="1302251" y="341075"/>
                    </a:cubicBezTo>
                    <a:cubicBezTo>
                      <a:pt x="1302251" y="333164"/>
                      <a:pt x="1296091" y="325252"/>
                      <a:pt x="1288171" y="325252"/>
                    </a:cubicBezTo>
                    <a:cubicBezTo>
                      <a:pt x="1278490" y="324373"/>
                      <a:pt x="1270570" y="331406"/>
                      <a:pt x="1270570" y="341075"/>
                    </a:cubicBezTo>
                    <a:cubicBezTo>
                      <a:pt x="1270570" y="341075"/>
                      <a:pt x="1270570" y="341075"/>
                      <a:pt x="1270570" y="988063"/>
                    </a:cubicBezTo>
                    <a:cubicBezTo>
                      <a:pt x="1270570" y="988063"/>
                      <a:pt x="1270570" y="988063"/>
                      <a:pt x="1270570" y="1046960"/>
                    </a:cubicBezTo>
                    <a:cubicBezTo>
                      <a:pt x="1270570" y="1046960"/>
                      <a:pt x="1270570" y="1046960"/>
                      <a:pt x="1270570" y="1765151"/>
                    </a:cubicBezTo>
                    <a:cubicBezTo>
                      <a:pt x="1270570" y="1828444"/>
                      <a:pt x="1216889" y="1881187"/>
                      <a:pt x="1151768" y="1881187"/>
                    </a:cubicBezTo>
                    <a:cubicBezTo>
                      <a:pt x="1151768" y="1881187"/>
                      <a:pt x="1151768" y="1881187"/>
                      <a:pt x="1150008" y="1881187"/>
                    </a:cubicBezTo>
                    <a:cubicBezTo>
                      <a:pt x="1084007" y="1881187"/>
                      <a:pt x="1031206" y="1828444"/>
                      <a:pt x="1031206" y="1765151"/>
                    </a:cubicBezTo>
                    <a:cubicBezTo>
                      <a:pt x="1031206" y="1765151"/>
                      <a:pt x="1031206" y="1765151"/>
                      <a:pt x="1031206" y="1058388"/>
                    </a:cubicBezTo>
                    <a:cubicBezTo>
                      <a:pt x="1031206" y="1052234"/>
                      <a:pt x="1026806" y="1047839"/>
                      <a:pt x="1020645" y="1047839"/>
                    </a:cubicBezTo>
                    <a:cubicBezTo>
                      <a:pt x="1020645" y="1047839"/>
                      <a:pt x="1020645" y="1047839"/>
                      <a:pt x="992485" y="1047839"/>
                    </a:cubicBezTo>
                    <a:cubicBezTo>
                      <a:pt x="986325" y="1047839"/>
                      <a:pt x="981045" y="1052234"/>
                      <a:pt x="981045" y="1058388"/>
                    </a:cubicBezTo>
                    <a:cubicBezTo>
                      <a:pt x="981045" y="1058388"/>
                      <a:pt x="981045" y="1058388"/>
                      <a:pt x="981045" y="1765151"/>
                    </a:cubicBezTo>
                    <a:cubicBezTo>
                      <a:pt x="981045" y="1828444"/>
                      <a:pt x="926484" y="1881187"/>
                      <a:pt x="860482" y="1881187"/>
                    </a:cubicBezTo>
                    <a:cubicBezTo>
                      <a:pt x="860482" y="1881187"/>
                      <a:pt x="860482" y="1881187"/>
                      <a:pt x="859602" y="1881187"/>
                    </a:cubicBezTo>
                    <a:cubicBezTo>
                      <a:pt x="793601" y="1881187"/>
                      <a:pt x="739040" y="1828444"/>
                      <a:pt x="739040" y="1765151"/>
                    </a:cubicBezTo>
                    <a:cubicBezTo>
                      <a:pt x="739040" y="1765151"/>
                      <a:pt x="739040" y="1765151"/>
                      <a:pt x="739040" y="1046960"/>
                    </a:cubicBezTo>
                    <a:cubicBezTo>
                      <a:pt x="739040" y="1046960"/>
                      <a:pt x="739040" y="1046960"/>
                      <a:pt x="739040" y="988063"/>
                    </a:cubicBezTo>
                    <a:cubicBezTo>
                      <a:pt x="739040" y="988063"/>
                      <a:pt x="739040" y="988063"/>
                      <a:pt x="739920" y="356898"/>
                    </a:cubicBezTo>
                    <a:cubicBezTo>
                      <a:pt x="739920" y="347229"/>
                      <a:pt x="727600" y="341954"/>
                      <a:pt x="721440" y="349866"/>
                    </a:cubicBezTo>
                    <a:cubicBezTo>
                      <a:pt x="658958" y="418432"/>
                      <a:pt x="537516" y="562598"/>
                      <a:pt x="537516" y="563477"/>
                    </a:cubicBezTo>
                    <a:cubicBezTo>
                      <a:pt x="516396" y="585454"/>
                      <a:pt x="202229" y="686546"/>
                      <a:pt x="126548" y="712038"/>
                    </a:cubicBezTo>
                    <a:cubicBezTo>
                      <a:pt x="72867" y="726982"/>
                      <a:pt x="17426" y="695336"/>
                      <a:pt x="3346" y="640834"/>
                    </a:cubicBezTo>
                    <a:cubicBezTo>
                      <a:pt x="-10735" y="586333"/>
                      <a:pt x="20946" y="529194"/>
                      <a:pt x="73747" y="514250"/>
                    </a:cubicBezTo>
                    <a:cubicBezTo>
                      <a:pt x="74627" y="514250"/>
                      <a:pt x="349192" y="423707"/>
                      <a:pt x="386153" y="410521"/>
                    </a:cubicBezTo>
                    <a:cubicBezTo>
                      <a:pt x="387913" y="410521"/>
                      <a:pt x="389673" y="408763"/>
                      <a:pt x="391433" y="407884"/>
                    </a:cubicBezTo>
                    <a:cubicBezTo>
                      <a:pt x="391433" y="407884"/>
                      <a:pt x="391433" y="407884"/>
                      <a:pt x="6871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2" name="Oval 10"/>
              <p:cNvSpPr>
                <a:spLocks noChangeArrowheads="1"/>
              </p:cNvSpPr>
              <p:nvPr/>
            </p:nvSpPr>
            <p:spPr bwMode="auto">
              <a:xfrm>
                <a:off x="7470776" y="4424362"/>
                <a:ext cx="469900" cy="4699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7630530" y="1909661"/>
            <a:ext cx="3679153" cy="1249188"/>
            <a:chOff x="7630530" y="1909661"/>
            <a:chExt cx="3679153" cy="1249188"/>
          </a:xfrm>
        </p:grpSpPr>
        <p:sp>
          <p:nvSpPr>
            <p:cNvPr id="68" name="任意多边形 28"/>
            <p:cNvSpPr/>
            <p:nvPr/>
          </p:nvSpPr>
          <p:spPr bwMode="auto">
            <a:xfrm>
              <a:off x="7630530" y="2278417"/>
              <a:ext cx="520684" cy="520660"/>
            </a:xfrm>
            <a:custGeom>
              <a:avLst/>
              <a:gdLst>
                <a:gd name="connsiteX0" fmla="*/ 168644 w 520684"/>
                <a:gd name="connsiteY0" fmla="*/ 311278 h 520660"/>
                <a:gd name="connsiteX1" fmla="*/ 37388 w 520684"/>
                <a:gd name="connsiteY1" fmla="*/ 442533 h 520660"/>
                <a:gd name="connsiteX2" fmla="*/ 37533 w 520684"/>
                <a:gd name="connsiteY2" fmla="*/ 442654 h 520660"/>
                <a:gd name="connsiteX3" fmla="*/ 28710 w 520684"/>
                <a:gd name="connsiteY3" fmla="*/ 463264 h 520660"/>
                <a:gd name="connsiteX4" fmla="*/ 57420 w 520684"/>
                <a:gd name="connsiteY4" fmla="*/ 491950 h 520660"/>
                <a:gd name="connsiteX5" fmla="*/ 78006 w 520684"/>
                <a:gd name="connsiteY5" fmla="*/ 483127 h 520660"/>
                <a:gd name="connsiteX6" fmla="*/ 209238 w 520684"/>
                <a:gd name="connsiteY6" fmla="*/ 351920 h 520660"/>
                <a:gd name="connsiteX7" fmla="*/ 168644 w 520684"/>
                <a:gd name="connsiteY7" fmla="*/ 311278 h 520660"/>
                <a:gd name="connsiteX8" fmla="*/ 325583 w 520684"/>
                <a:gd name="connsiteY8" fmla="*/ 80995 h 520660"/>
                <a:gd name="connsiteX9" fmla="*/ 333766 w 520684"/>
                <a:gd name="connsiteY9" fmla="*/ 89124 h 520660"/>
                <a:gd name="connsiteX10" fmla="*/ 325583 w 520684"/>
                <a:gd name="connsiteY10" fmla="*/ 97254 h 520660"/>
                <a:gd name="connsiteX11" fmla="*/ 227320 w 520684"/>
                <a:gd name="connsiteY11" fmla="*/ 194804 h 520660"/>
                <a:gd name="connsiteX12" fmla="*/ 219132 w 520684"/>
                <a:gd name="connsiteY12" fmla="*/ 202933 h 520660"/>
                <a:gd name="connsiteX13" fmla="*/ 210943 w 520684"/>
                <a:gd name="connsiteY13" fmla="*/ 194804 h 520660"/>
                <a:gd name="connsiteX14" fmla="*/ 325583 w 520684"/>
                <a:gd name="connsiteY14" fmla="*/ 80995 h 520660"/>
                <a:gd name="connsiteX15" fmla="*/ 325403 w 520684"/>
                <a:gd name="connsiteY15" fmla="*/ 32543 h 520660"/>
                <a:gd name="connsiteX16" fmla="*/ 162690 w 520684"/>
                <a:gd name="connsiteY16" fmla="*/ 195257 h 520660"/>
                <a:gd name="connsiteX17" fmla="*/ 325403 w 520684"/>
                <a:gd name="connsiteY17" fmla="*/ 357970 h 520660"/>
                <a:gd name="connsiteX18" fmla="*/ 488117 w 520684"/>
                <a:gd name="connsiteY18" fmla="*/ 195257 h 520660"/>
                <a:gd name="connsiteX19" fmla="*/ 325403 w 520684"/>
                <a:gd name="connsiteY19" fmla="*/ 32543 h 520660"/>
                <a:gd name="connsiteX20" fmla="*/ 325403 w 520684"/>
                <a:gd name="connsiteY20" fmla="*/ 0 h 520660"/>
                <a:gd name="connsiteX21" fmla="*/ 520684 w 520684"/>
                <a:gd name="connsiteY21" fmla="*/ 195257 h 520660"/>
                <a:gd name="connsiteX22" fmla="*/ 325403 w 520684"/>
                <a:gd name="connsiteY22" fmla="*/ 390513 h 520660"/>
                <a:gd name="connsiteX23" fmla="*/ 234019 w 520684"/>
                <a:gd name="connsiteY23" fmla="*/ 367733 h 520660"/>
                <a:gd name="connsiteX24" fmla="*/ 98303 w 520684"/>
                <a:gd name="connsiteY24" fmla="*/ 503424 h 520660"/>
                <a:gd name="connsiteX25" fmla="*/ 98327 w 520684"/>
                <a:gd name="connsiteY25" fmla="*/ 503449 h 520660"/>
                <a:gd name="connsiteX26" fmla="*/ 57420 w 520684"/>
                <a:gd name="connsiteY26" fmla="*/ 520660 h 520660"/>
                <a:gd name="connsiteX27" fmla="*/ 0 w 520684"/>
                <a:gd name="connsiteY27" fmla="*/ 463264 h 520660"/>
                <a:gd name="connsiteX28" fmla="*/ 17187 w 520684"/>
                <a:gd name="connsiteY28" fmla="*/ 422333 h 520660"/>
                <a:gd name="connsiteX29" fmla="*/ 17091 w 520684"/>
                <a:gd name="connsiteY29" fmla="*/ 422212 h 520660"/>
                <a:gd name="connsiteX30" fmla="*/ 152854 w 520684"/>
                <a:gd name="connsiteY30" fmla="*/ 286473 h 520660"/>
                <a:gd name="connsiteX31" fmla="*/ 130147 w 520684"/>
                <a:gd name="connsiteY31" fmla="*/ 195257 h 520660"/>
                <a:gd name="connsiteX32" fmla="*/ 325403 w 520684"/>
                <a:gd name="connsiteY32" fmla="*/ 0 h 52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520684" h="520660">
                  <a:moveTo>
                    <a:pt x="168644" y="311278"/>
                  </a:moveTo>
                  <a:lnTo>
                    <a:pt x="37388" y="442533"/>
                  </a:lnTo>
                  <a:lnTo>
                    <a:pt x="37533" y="442654"/>
                  </a:lnTo>
                  <a:cubicBezTo>
                    <a:pt x="32109" y="447885"/>
                    <a:pt x="28710" y="455141"/>
                    <a:pt x="28710" y="463264"/>
                  </a:cubicBezTo>
                  <a:cubicBezTo>
                    <a:pt x="28710" y="479102"/>
                    <a:pt x="41558" y="491950"/>
                    <a:pt x="57420" y="491950"/>
                  </a:cubicBezTo>
                  <a:cubicBezTo>
                    <a:pt x="65519" y="491950"/>
                    <a:pt x="72775" y="488527"/>
                    <a:pt x="78006" y="483127"/>
                  </a:cubicBezTo>
                  <a:cubicBezTo>
                    <a:pt x="78006" y="483127"/>
                    <a:pt x="209238" y="351920"/>
                    <a:pt x="209238" y="351920"/>
                  </a:cubicBezTo>
                  <a:cubicBezTo>
                    <a:pt x="193786" y="340421"/>
                    <a:pt x="180118" y="326753"/>
                    <a:pt x="168644" y="311278"/>
                  </a:cubicBezTo>
                  <a:close/>
                  <a:moveTo>
                    <a:pt x="325583" y="80995"/>
                  </a:moveTo>
                  <a:cubicBezTo>
                    <a:pt x="330104" y="80995"/>
                    <a:pt x="333766" y="84636"/>
                    <a:pt x="333766" y="89124"/>
                  </a:cubicBezTo>
                  <a:cubicBezTo>
                    <a:pt x="333766" y="93607"/>
                    <a:pt x="330104" y="97254"/>
                    <a:pt x="325583" y="97254"/>
                  </a:cubicBezTo>
                  <a:cubicBezTo>
                    <a:pt x="271317" y="97254"/>
                    <a:pt x="227320" y="140937"/>
                    <a:pt x="227320" y="194804"/>
                  </a:cubicBezTo>
                  <a:cubicBezTo>
                    <a:pt x="227320" y="199286"/>
                    <a:pt x="223652" y="202933"/>
                    <a:pt x="219132" y="202933"/>
                  </a:cubicBezTo>
                  <a:cubicBezTo>
                    <a:pt x="214605" y="202933"/>
                    <a:pt x="210943" y="199286"/>
                    <a:pt x="210943" y="194804"/>
                  </a:cubicBezTo>
                  <a:cubicBezTo>
                    <a:pt x="210943" y="131944"/>
                    <a:pt x="262264" y="80995"/>
                    <a:pt x="325583" y="80995"/>
                  </a:cubicBezTo>
                  <a:close/>
                  <a:moveTo>
                    <a:pt x="325403" y="32543"/>
                  </a:moveTo>
                  <a:cubicBezTo>
                    <a:pt x="235561" y="32543"/>
                    <a:pt x="162690" y="105390"/>
                    <a:pt x="162690" y="195257"/>
                  </a:cubicBezTo>
                  <a:cubicBezTo>
                    <a:pt x="162690" y="285099"/>
                    <a:pt x="235561" y="357970"/>
                    <a:pt x="325403" y="357970"/>
                  </a:cubicBezTo>
                  <a:cubicBezTo>
                    <a:pt x="415270" y="357970"/>
                    <a:pt x="488117" y="285099"/>
                    <a:pt x="488117" y="195257"/>
                  </a:cubicBezTo>
                  <a:cubicBezTo>
                    <a:pt x="488117" y="105390"/>
                    <a:pt x="415270" y="32543"/>
                    <a:pt x="325403" y="32543"/>
                  </a:cubicBezTo>
                  <a:close/>
                  <a:moveTo>
                    <a:pt x="325403" y="0"/>
                  </a:moveTo>
                  <a:cubicBezTo>
                    <a:pt x="433252" y="0"/>
                    <a:pt x="520684" y="87408"/>
                    <a:pt x="520684" y="195257"/>
                  </a:cubicBezTo>
                  <a:cubicBezTo>
                    <a:pt x="520684" y="303082"/>
                    <a:pt x="433252" y="390513"/>
                    <a:pt x="325403" y="390513"/>
                  </a:cubicBezTo>
                  <a:cubicBezTo>
                    <a:pt x="292354" y="390513"/>
                    <a:pt x="261282" y="382221"/>
                    <a:pt x="234019" y="367733"/>
                  </a:cubicBezTo>
                  <a:lnTo>
                    <a:pt x="98303" y="503424"/>
                  </a:lnTo>
                  <a:lnTo>
                    <a:pt x="98327" y="503449"/>
                  </a:lnTo>
                  <a:cubicBezTo>
                    <a:pt x="87914" y="514079"/>
                    <a:pt x="73450" y="520660"/>
                    <a:pt x="57420" y="520660"/>
                  </a:cubicBezTo>
                  <a:cubicBezTo>
                    <a:pt x="25697" y="520660"/>
                    <a:pt x="0" y="494963"/>
                    <a:pt x="0" y="463264"/>
                  </a:cubicBezTo>
                  <a:cubicBezTo>
                    <a:pt x="0" y="447210"/>
                    <a:pt x="6605" y="432771"/>
                    <a:pt x="17187" y="422333"/>
                  </a:cubicBezTo>
                  <a:lnTo>
                    <a:pt x="17091" y="422212"/>
                  </a:lnTo>
                  <a:lnTo>
                    <a:pt x="152854" y="286473"/>
                  </a:lnTo>
                  <a:cubicBezTo>
                    <a:pt x="138415" y="259233"/>
                    <a:pt x="130147" y="228209"/>
                    <a:pt x="130147" y="195257"/>
                  </a:cubicBezTo>
                  <a:cubicBezTo>
                    <a:pt x="130147" y="87408"/>
                    <a:pt x="217578" y="0"/>
                    <a:pt x="325403" y="0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69" name="TextBox 12"/>
            <p:cNvSpPr txBox="1"/>
            <p:nvPr/>
          </p:nvSpPr>
          <p:spPr>
            <a:xfrm>
              <a:off x="8263509" y="1909661"/>
              <a:ext cx="3046174" cy="1249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  <a:p>
              <a:pPr lvl="0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637377" y="3804687"/>
            <a:ext cx="3672306" cy="1249188"/>
            <a:chOff x="7637377" y="3804687"/>
            <a:chExt cx="3672306" cy="1249188"/>
          </a:xfrm>
        </p:grpSpPr>
        <p:sp>
          <p:nvSpPr>
            <p:cNvPr id="71" name="AutoShape 112"/>
            <p:cNvSpPr/>
            <p:nvPr/>
          </p:nvSpPr>
          <p:spPr bwMode="auto">
            <a:xfrm>
              <a:off x="7637377" y="4000593"/>
              <a:ext cx="520684" cy="521574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2" name="TextBox 12"/>
            <p:cNvSpPr txBox="1"/>
            <p:nvPr/>
          </p:nvSpPr>
          <p:spPr>
            <a:xfrm>
              <a:off x="8263509" y="3804687"/>
              <a:ext cx="3046174" cy="1249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  <a:p>
              <a:pPr lvl="0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37937" y="1909661"/>
            <a:ext cx="3652855" cy="1249188"/>
            <a:chOff x="737937" y="1909661"/>
            <a:chExt cx="3652855" cy="1249188"/>
          </a:xfrm>
        </p:grpSpPr>
        <p:sp>
          <p:nvSpPr>
            <p:cNvPr id="74" name="任意多边形 27"/>
            <p:cNvSpPr/>
            <p:nvPr/>
          </p:nvSpPr>
          <p:spPr bwMode="auto">
            <a:xfrm>
              <a:off x="4000057" y="2277527"/>
              <a:ext cx="390735" cy="521550"/>
            </a:xfrm>
            <a:custGeom>
              <a:avLst/>
              <a:gdLst>
                <a:gd name="connsiteX0" fmla="*/ 195367 w 390735"/>
                <a:gd name="connsiteY0" fmla="*/ 309740 h 521550"/>
                <a:gd name="connsiteX1" fmla="*/ 227854 w 390735"/>
                <a:gd name="connsiteY1" fmla="*/ 342380 h 521550"/>
                <a:gd name="connsiteX2" fmla="*/ 217034 w 390735"/>
                <a:gd name="connsiteY2" fmla="*/ 386153 h 521550"/>
                <a:gd name="connsiteX3" fmla="*/ 195367 w 390735"/>
                <a:gd name="connsiteY3" fmla="*/ 407647 h 521550"/>
                <a:gd name="connsiteX4" fmla="*/ 173712 w 390735"/>
                <a:gd name="connsiteY4" fmla="*/ 385985 h 521550"/>
                <a:gd name="connsiteX5" fmla="*/ 162880 w 390735"/>
                <a:gd name="connsiteY5" fmla="*/ 342380 h 521550"/>
                <a:gd name="connsiteX6" fmla="*/ 195367 w 390735"/>
                <a:gd name="connsiteY6" fmla="*/ 309740 h 521550"/>
                <a:gd name="connsiteX7" fmla="*/ 48824 w 390735"/>
                <a:gd name="connsiteY7" fmla="*/ 244464 h 521550"/>
                <a:gd name="connsiteX8" fmla="*/ 32561 w 390735"/>
                <a:gd name="connsiteY8" fmla="*/ 260787 h 521550"/>
                <a:gd name="connsiteX9" fmla="*/ 32561 w 390735"/>
                <a:gd name="connsiteY9" fmla="*/ 309685 h 521550"/>
                <a:gd name="connsiteX10" fmla="*/ 32561 w 390735"/>
                <a:gd name="connsiteY10" fmla="*/ 325984 h 521550"/>
                <a:gd name="connsiteX11" fmla="*/ 32561 w 390735"/>
                <a:gd name="connsiteY11" fmla="*/ 358582 h 521550"/>
                <a:gd name="connsiteX12" fmla="*/ 32561 w 390735"/>
                <a:gd name="connsiteY12" fmla="*/ 374881 h 521550"/>
                <a:gd name="connsiteX13" fmla="*/ 146508 w 390735"/>
                <a:gd name="connsiteY13" fmla="*/ 488952 h 521550"/>
                <a:gd name="connsiteX14" fmla="*/ 244191 w 390735"/>
                <a:gd name="connsiteY14" fmla="*/ 488952 h 521550"/>
                <a:gd name="connsiteX15" fmla="*/ 358174 w 390735"/>
                <a:gd name="connsiteY15" fmla="*/ 374881 h 521550"/>
                <a:gd name="connsiteX16" fmla="*/ 358174 w 390735"/>
                <a:gd name="connsiteY16" fmla="*/ 358582 h 521550"/>
                <a:gd name="connsiteX17" fmla="*/ 358174 w 390735"/>
                <a:gd name="connsiteY17" fmla="*/ 325984 h 521550"/>
                <a:gd name="connsiteX18" fmla="*/ 358174 w 390735"/>
                <a:gd name="connsiteY18" fmla="*/ 309685 h 521550"/>
                <a:gd name="connsiteX19" fmla="*/ 358174 w 390735"/>
                <a:gd name="connsiteY19" fmla="*/ 260787 h 521550"/>
                <a:gd name="connsiteX20" fmla="*/ 341875 w 390735"/>
                <a:gd name="connsiteY20" fmla="*/ 244464 h 521550"/>
                <a:gd name="connsiteX21" fmla="*/ 309332 w 390735"/>
                <a:gd name="connsiteY21" fmla="*/ 244464 h 521550"/>
                <a:gd name="connsiteX22" fmla="*/ 81385 w 390735"/>
                <a:gd name="connsiteY22" fmla="*/ 244464 h 521550"/>
                <a:gd name="connsiteX23" fmla="*/ 195368 w 390735"/>
                <a:gd name="connsiteY23" fmla="*/ 81496 h 521550"/>
                <a:gd name="connsiteX24" fmla="*/ 130245 w 390735"/>
                <a:gd name="connsiteY24" fmla="*/ 146693 h 521550"/>
                <a:gd name="connsiteX25" fmla="*/ 130245 w 390735"/>
                <a:gd name="connsiteY25" fmla="*/ 146717 h 521550"/>
                <a:gd name="connsiteX26" fmla="*/ 130245 w 390735"/>
                <a:gd name="connsiteY26" fmla="*/ 211865 h 521550"/>
                <a:gd name="connsiteX27" fmla="*/ 260490 w 390735"/>
                <a:gd name="connsiteY27" fmla="*/ 211865 h 521550"/>
                <a:gd name="connsiteX28" fmla="*/ 260490 w 390735"/>
                <a:gd name="connsiteY28" fmla="*/ 146717 h 521550"/>
                <a:gd name="connsiteX29" fmla="*/ 260490 w 390735"/>
                <a:gd name="connsiteY29" fmla="*/ 146693 h 521550"/>
                <a:gd name="connsiteX30" fmla="*/ 195368 w 390735"/>
                <a:gd name="connsiteY30" fmla="*/ 81496 h 521550"/>
                <a:gd name="connsiteX31" fmla="*/ 195368 w 390735"/>
                <a:gd name="connsiteY31" fmla="*/ 32598 h 521550"/>
                <a:gd name="connsiteX32" fmla="*/ 81385 w 390735"/>
                <a:gd name="connsiteY32" fmla="*/ 146693 h 521550"/>
                <a:gd name="connsiteX33" fmla="*/ 81385 w 390735"/>
                <a:gd name="connsiteY33" fmla="*/ 211865 h 521550"/>
                <a:gd name="connsiteX34" fmla="*/ 113946 w 390735"/>
                <a:gd name="connsiteY34" fmla="*/ 211865 h 521550"/>
                <a:gd name="connsiteX35" fmla="*/ 113946 w 390735"/>
                <a:gd name="connsiteY35" fmla="*/ 146717 h 521550"/>
                <a:gd name="connsiteX36" fmla="*/ 195368 w 390735"/>
                <a:gd name="connsiteY36" fmla="*/ 65221 h 521550"/>
                <a:gd name="connsiteX37" fmla="*/ 276753 w 390735"/>
                <a:gd name="connsiteY37" fmla="*/ 146717 h 521550"/>
                <a:gd name="connsiteX38" fmla="*/ 276753 w 390735"/>
                <a:gd name="connsiteY38" fmla="*/ 211865 h 521550"/>
                <a:gd name="connsiteX39" fmla="*/ 309332 w 390735"/>
                <a:gd name="connsiteY39" fmla="*/ 211865 h 521550"/>
                <a:gd name="connsiteX40" fmla="*/ 309332 w 390735"/>
                <a:gd name="connsiteY40" fmla="*/ 146693 h 521550"/>
                <a:gd name="connsiteX41" fmla="*/ 195368 w 390735"/>
                <a:gd name="connsiteY41" fmla="*/ 32598 h 521550"/>
                <a:gd name="connsiteX42" fmla="*/ 195368 w 390735"/>
                <a:gd name="connsiteY42" fmla="*/ 0 h 521550"/>
                <a:gd name="connsiteX43" fmla="*/ 341875 w 390735"/>
                <a:gd name="connsiteY43" fmla="*/ 146693 h 521550"/>
                <a:gd name="connsiteX44" fmla="*/ 341875 w 390735"/>
                <a:gd name="connsiteY44" fmla="*/ 211865 h 521550"/>
                <a:gd name="connsiteX45" fmla="*/ 390735 w 390735"/>
                <a:gd name="connsiteY45" fmla="*/ 260787 h 521550"/>
                <a:gd name="connsiteX46" fmla="*/ 390735 w 390735"/>
                <a:gd name="connsiteY46" fmla="*/ 309685 h 521550"/>
                <a:gd name="connsiteX47" fmla="*/ 390735 w 390735"/>
                <a:gd name="connsiteY47" fmla="*/ 325984 h 521550"/>
                <a:gd name="connsiteX48" fmla="*/ 390735 w 390735"/>
                <a:gd name="connsiteY48" fmla="*/ 358582 h 521550"/>
                <a:gd name="connsiteX49" fmla="*/ 390735 w 390735"/>
                <a:gd name="connsiteY49" fmla="*/ 374881 h 521550"/>
                <a:gd name="connsiteX50" fmla="*/ 244191 w 390735"/>
                <a:gd name="connsiteY50" fmla="*/ 521550 h 521550"/>
                <a:gd name="connsiteX51" fmla="*/ 146508 w 390735"/>
                <a:gd name="connsiteY51" fmla="*/ 521550 h 521550"/>
                <a:gd name="connsiteX52" fmla="*/ 0 w 390735"/>
                <a:gd name="connsiteY52" fmla="*/ 374881 h 521550"/>
                <a:gd name="connsiteX53" fmla="*/ 0 w 390735"/>
                <a:gd name="connsiteY53" fmla="*/ 358582 h 521550"/>
                <a:gd name="connsiteX54" fmla="*/ 0 w 390735"/>
                <a:gd name="connsiteY54" fmla="*/ 325984 h 521550"/>
                <a:gd name="connsiteX55" fmla="*/ 0 w 390735"/>
                <a:gd name="connsiteY55" fmla="*/ 309685 h 521550"/>
                <a:gd name="connsiteX56" fmla="*/ 0 w 390735"/>
                <a:gd name="connsiteY56" fmla="*/ 260787 h 521550"/>
                <a:gd name="connsiteX57" fmla="*/ 48824 w 390735"/>
                <a:gd name="connsiteY57" fmla="*/ 211865 h 521550"/>
                <a:gd name="connsiteX58" fmla="*/ 48824 w 390735"/>
                <a:gd name="connsiteY58" fmla="*/ 146693 h 521550"/>
                <a:gd name="connsiteX59" fmla="*/ 195368 w 390735"/>
                <a:gd name="connsiteY59" fmla="*/ 0 h 52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90735" h="521550">
                  <a:moveTo>
                    <a:pt x="195367" y="309740"/>
                  </a:moveTo>
                  <a:cubicBezTo>
                    <a:pt x="213298" y="309740"/>
                    <a:pt x="227854" y="324363"/>
                    <a:pt x="227854" y="342380"/>
                  </a:cubicBezTo>
                  <a:cubicBezTo>
                    <a:pt x="227854" y="352334"/>
                    <a:pt x="222524" y="371236"/>
                    <a:pt x="217034" y="386153"/>
                  </a:cubicBezTo>
                  <a:cubicBezTo>
                    <a:pt x="212600" y="398192"/>
                    <a:pt x="208049" y="407647"/>
                    <a:pt x="195367" y="407647"/>
                  </a:cubicBezTo>
                  <a:cubicBezTo>
                    <a:pt x="183684" y="407647"/>
                    <a:pt x="178131" y="398097"/>
                    <a:pt x="173712" y="385985"/>
                  </a:cubicBezTo>
                  <a:cubicBezTo>
                    <a:pt x="168289" y="371100"/>
                    <a:pt x="162880" y="352302"/>
                    <a:pt x="162880" y="342380"/>
                  </a:cubicBezTo>
                  <a:cubicBezTo>
                    <a:pt x="162880" y="324363"/>
                    <a:pt x="177433" y="309740"/>
                    <a:pt x="195367" y="309740"/>
                  </a:cubicBezTo>
                  <a:close/>
                  <a:moveTo>
                    <a:pt x="48824" y="244464"/>
                  </a:moveTo>
                  <a:cubicBezTo>
                    <a:pt x="39851" y="244464"/>
                    <a:pt x="32561" y="251780"/>
                    <a:pt x="32561" y="260787"/>
                  </a:cubicBezTo>
                  <a:lnTo>
                    <a:pt x="32561" y="309685"/>
                  </a:lnTo>
                  <a:lnTo>
                    <a:pt x="32561" y="325984"/>
                  </a:lnTo>
                  <a:lnTo>
                    <a:pt x="32561" y="358582"/>
                  </a:lnTo>
                  <a:lnTo>
                    <a:pt x="32561" y="374881"/>
                  </a:lnTo>
                  <a:cubicBezTo>
                    <a:pt x="32561" y="437760"/>
                    <a:pt x="83701" y="488952"/>
                    <a:pt x="146508" y="488952"/>
                  </a:cubicBezTo>
                  <a:lnTo>
                    <a:pt x="244191" y="488952"/>
                  </a:lnTo>
                  <a:cubicBezTo>
                    <a:pt x="307017" y="488952"/>
                    <a:pt x="358174" y="437760"/>
                    <a:pt x="358174" y="374881"/>
                  </a:cubicBezTo>
                  <a:lnTo>
                    <a:pt x="358174" y="358582"/>
                  </a:lnTo>
                  <a:lnTo>
                    <a:pt x="358174" y="325984"/>
                  </a:lnTo>
                  <a:lnTo>
                    <a:pt x="358174" y="309685"/>
                  </a:lnTo>
                  <a:cubicBezTo>
                    <a:pt x="358174" y="309685"/>
                    <a:pt x="358174" y="260787"/>
                    <a:pt x="358174" y="260787"/>
                  </a:cubicBezTo>
                  <a:cubicBezTo>
                    <a:pt x="358174" y="251780"/>
                    <a:pt x="350866" y="244464"/>
                    <a:pt x="341875" y="244464"/>
                  </a:cubicBezTo>
                  <a:lnTo>
                    <a:pt x="309332" y="244464"/>
                  </a:lnTo>
                  <a:lnTo>
                    <a:pt x="81385" y="244464"/>
                  </a:lnTo>
                  <a:close/>
                  <a:moveTo>
                    <a:pt x="195368" y="81496"/>
                  </a:moveTo>
                  <a:cubicBezTo>
                    <a:pt x="159387" y="81496"/>
                    <a:pt x="130245" y="110666"/>
                    <a:pt x="130245" y="146693"/>
                  </a:cubicBezTo>
                  <a:lnTo>
                    <a:pt x="130245" y="146717"/>
                  </a:lnTo>
                  <a:lnTo>
                    <a:pt x="130245" y="211865"/>
                  </a:lnTo>
                  <a:lnTo>
                    <a:pt x="260490" y="211865"/>
                  </a:lnTo>
                  <a:lnTo>
                    <a:pt x="260490" y="146717"/>
                  </a:lnTo>
                  <a:lnTo>
                    <a:pt x="260490" y="146693"/>
                  </a:lnTo>
                  <a:cubicBezTo>
                    <a:pt x="260490" y="110666"/>
                    <a:pt x="231330" y="81496"/>
                    <a:pt x="195368" y="81496"/>
                  </a:cubicBezTo>
                  <a:close/>
                  <a:moveTo>
                    <a:pt x="195368" y="32598"/>
                  </a:moveTo>
                  <a:cubicBezTo>
                    <a:pt x="132416" y="32598"/>
                    <a:pt x="81385" y="83669"/>
                    <a:pt x="81385" y="146693"/>
                  </a:cubicBezTo>
                  <a:cubicBezTo>
                    <a:pt x="81385" y="146693"/>
                    <a:pt x="81385" y="211865"/>
                    <a:pt x="81385" y="211865"/>
                  </a:cubicBezTo>
                  <a:lnTo>
                    <a:pt x="113946" y="211865"/>
                  </a:lnTo>
                  <a:lnTo>
                    <a:pt x="113946" y="146717"/>
                  </a:lnTo>
                  <a:cubicBezTo>
                    <a:pt x="113946" y="101707"/>
                    <a:pt x="150397" y="65221"/>
                    <a:pt x="195368" y="65221"/>
                  </a:cubicBezTo>
                  <a:cubicBezTo>
                    <a:pt x="240320" y="65221"/>
                    <a:pt x="276753" y="101707"/>
                    <a:pt x="276753" y="146717"/>
                  </a:cubicBezTo>
                  <a:lnTo>
                    <a:pt x="276753" y="211865"/>
                  </a:lnTo>
                  <a:lnTo>
                    <a:pt x="309332" y="211865"/>
                  </a:lnTo>
                  <a:lnTo>
                    <a:pt x="309332" y="146693"/>
                  </a:lnTo>
                  <a:cubicBezTo>
                    <a:pt x="309332" y="83669"/>
                    <a:pt x="258301" y="32598"/>
                    <a:pt x="195368" y="32598"/>
                  </a:cubicBezTo>
                  <a:close/>
                  <a:moveTo>
                    <a:pt x="195368" y="0"/>
                  </a:moveTo>
                  <a:cubicBezTo>
                    <a:pt x="276300" y="0"/>
                    <a:pt x="341875" y="65656"/>
                    <a:pt x="341875" y="146693"/>
                  </a:cubicBezTo>
                  <a:lnTo>
                    <a:pt x="341875" y="211865"/>
                  </a:lnTo>
                  <a:cubicBezTo>
                    <a:pt x="368865" y="211865"/>
                    <a:pt x="390735" y="233767"/>
                    <a:pt x="390735" y="260787"/>
                  </a:cubicBezTo>
                  <a:lnTo>
                    <a:pt x="390735" y="309685"/>
                  </a:lnTo>
                  <a:lnTo>
                    <a:pt x="390735" y="325984"/>
                  </a:lnTo>
                  <a:lnTo>
                    <a:pt x="390735" y="358582"/>
                  </a:lnTo>
                  <a:lnTo>
                    <a:pt x="390735" y="374881"/>
                  </a:lnTo>
                  <a:cubicBezTo>
                    <a:pt x="390735" y="455894"/>
                    <a:pt x="325142" y="521550"/>
                    <a:pt x="244191" y="521550"/>
                  </a:cubicBezTo>
                  <a:lnTo>
                    <a:pt x="146508" y="521550"/>
                  </a:lnTo>
                  <a:cubicBezTo>
                    <a:pt x="65575" y="521550"/>
                    <a:pt x="0" y="455894"/>
                    <a:pt x="0" y="374881"/>
                  </a:cubicBezTo>
                  <a:lnTo>
                    <a:pt x="0" y="358582"/>
                  </a:lnTo>
                  <a:lnTo>
                    <a:pt x="0" y="325984"/>
                  </a:lnTo>
                  <a:lnTo>
                    <a:pt x="0" y="309685"/>
                  </a:lnTo>
                  <a:lnTo>
                    <a:pt x="0" y="260787"/>
                  </a:lnTo>
                  <a:cubicBezTo>
                    <a:pt x="0" y="233767"/>
                    <a:pt x="21852" y="211865"/>
                    <a:pt x="48824" y="211865"/>
                  </a:cubicBezTo>
                  <a:lnTo>
                    <a:pt x="48824" y="146693"/>
                  </a:lnTo>
                  <a:cubicBezTo>
                    <a:pt x="48824" y="65656"/>
                    <a:pt x="114417" y="0"/>
                    <a:pt x="195368" y="0"/>
                  </a:cubicBez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5" name="TextBox 12"/>
            <p:cNvSpPr txBox="1"/>
            <p:nvPr/>
          </p:nvSpPr>
          <p:spPr>
            <a:xfrm>
              <a:off x="737937" y="1909661"/>
              <a:ext cx="3092995" cy="1249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  <a:p>
              <a:pPr lvl="0" algn="r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737937" y="3804687"/>
            <a:ext cx="3751526" cy="1249188"/>
            <a:chOff x="737937" y="3804687"/>
            <a:chExt cx="3751526" cy="1249188"/>
          </a:xfrm>
        </p:grpSpPr>
        <p:sp>
          <p:nvSpPr>
            <p:cNvPr id="77" name="任意多边形 29"/>
            <p:cNvSpPr/>
            <p:nvPr/>
          </p:nvSpPr>
          <p:spPr bwMode="auto">
            <a:xfrm>
              <a:off x="3967913" y="3995423"/>
              <a:ext cx="521550" cy="520660"/>
            </a:xfrm>
            <a:custGeom>
              <a:avLst/>
              <a:gdLst>
                <a:gd name="connsiteX0" fmla="*/ 377410 w 521550"/>
                <a:gd name="connsiteY0" fmla="*/ 81098 h 520660"/>
                <a:gd name="connsiteX1" fmla="*/ 341969 w 521550"/>
                <a:gd name="connsiteY1" fmla="*/ 117178 h 520660"/>
                <a:gd name="connsiteX2" fmla="*/ 404019 w 521550"/>
                <a:gd name="connsiteY2" fmla="*/ 178787 h 520660"/>
                <a:gd name="connsiteX3" fmla="*/ 439400 w 521550"/>
                <a:gd name="connsiteY3" fmla="*/ 143000 h 520660"/>
                <a:gd name="connsiteX4" fmla="*/ 377410 w 521550"/>
                <a:gd name="connsiteY4" fmla="*/ 81098 h 520660"/>
                <a:gd name="connsiteX5" fmla="*/ 372555 w 521550"/>
                <a:gd name="connsiteY5" fmla="*/ 65857 h 520660"/>
                <a:gd name="connsiteX6" fmla="*/ 386891 w 521550"/>
                <a:gd name="connsiteY6" fmla="*/ 67922 h 520660"/>
                <a:gd name="connsiteX7" fmla="*/ 452762 w 521550"/>
                <a:gd name="connsiteY7" fmla="*/ 133777 h 520660"/>
                <a:gd name="connsiteX8" fmla="*/ 455710 w 521550"/>
                <a:gd name="connsiteY8" fmla="*/ 142920 h 520660"/>
                <a:gd name="connsiteX9" fmla="*/ 454814 w 521550"/>
                <a:gd name="connsiteY9" fmla="*/ 148104 h 520660"/>
                <a:gd name="connsiteX10" fmla="*/ 408856 w 521550"/>
                <a:gd name="connsiteY10" fmla="*/ 194040 h 520660"/>
                <a:gd name="connsiteX11" fmla="*/ 394532 w 521550"/>
                <a:gd name="connsiteY11" fmla="*/ 191981 h 520660"/>
                <a:gd name="connsiteX12" fmla="*/ 328691 w 521550"/>
                <a:gd name="connsiteY12" fmla="*/ 126138 h 520660"/>
                <a:gd name="connsiteX13" fmla="*/ 325761 w 521550"/>
                <a:gd name="connsiteY13" fmla="*/ 116977 h 520660"/>
                <a:gd name="connsiteX14" fmla="*/ 326633 w 521550"/>
                <a:gd name="connsiteY14" fmla="*/ 111799 h 520660"/>
                <a:gd name="connsiteX15" fmla="*/ 372555 w 521550"/>
                <a:gd name="connsiteY15" fmla="*/ 65857 h 520660"/>
                <a:gd name="connsiteX16" fmla="*/ 358582 w 521550"/>
                <a:gd name="connsiteY16" fmla="*/ 32543 h 520660"/>
                <a:gd name="connsiteX17" fmla="*/ 228213 w 521550"/>
                <a:gd name="connsiteY17" fmla="*/ 162714 h 520660"/>
                <a:gd name="connsiteX18" fmla="*/ 246661 w 521550"/>
                <a:gd name="connsiteY18" fmla="*/ 228450 h 520660"/>
                <a:gd name="connsiteX19" fmla="*/ 222731 w 521550"/>
                <a:gd name="connsiteY19" fmla="*/ 252339 h 520660"/>
                <a:gd name="connsiteX20" fmla="*/ 222707 w 521550"/>
                <a:gd name="connsiteY20" fmla="*/ 252315 h 520660"/>
                <a:gd name="connsiteX21" fmla="*/ 32598 w 521550"/>
                <a:gd name="connsiteY21" fmla="*/ 441762 h 520660"/>
                <a:gd name="connsiteX22" fmla="*/ 32647 w 521550"/>
                <a:gd name="connsiteY22" fmla="*/ 488117 h 520660"/>
                <a:gd name="connsiteX23" fmla="*/ 78695 w 521550"/>
                <a:gd name="connsiteY23" fmla="*/ 488190 h 520660"/>
                <a:gd name="connsiteX24" fmla="*/ 101803 w 521550"/>
                <a:gd name="connsiteY24" fmla="*/ 465120 h 520660"/>
                <a:gd name="connsiteX25" fmla="*/ 124840 w 521550"/>
                <a:gd name="connsiteY25" fmla="*/ 455599 h 520660"/>
                <a:gd name="connsiteX26" fmla="*/ 163016 w 521550"/>
                <a:gd name="connsiteY26" fmla="*/ 455599 h 520660"/>
                <a:gd name="connsiteX27" fmla="*/ 163016 w 521550"/>
                <a:gd name="connsiteY27" fmla="*/ 423032 h 520660"/>
                <a:gd name="connsiteX28" fmla="*/ 195614 w 521550"/>
                <a:gd name="connsiteY28" fmla="*/ 390513 h 520660"/>
                <a:gd name="connsiteX29" fmla="*/ 228213 w 521550"/>
                <a:gd name="connsiteY29" fmla="*/ 390513 h 520660"/>
                <a:gd name="connsiteX30" fmla="*/ 228213 w 521550"/>
                <a:gd name="connsiteY30" fmla="*/ 352354 h 520660"/>
                <a:gd name="connsiteX31" fmla="*/ 237751 w 521550"/>
                <a:gd name="connsiteY31" fmla="*/ 329357 h 520660"/>
                <a:gd name="connsiteX32" fmla="*/ 268804 w 521550"/>
                <a:gd name="connsiteY32" fmla="*/ 298357 h 520660"/>
                <a:gd name="connsiteX33" fmla="*/ 287155 w 521550"/>
                <a:gd name="connsiteY33" fmla="*/ 280061 h 520660"/>
                <a:gd name="connsiteX34" fmla="*/ 292757 w 521550"/>
                <a:gd name="connsiteY34" fmla="*/ 274468 h 520660"/>
                <a:gd name="connsiteX35" fmla="*/ 358582 w 521550"/>
                <a:gd name="connsiteY35" fmla="*/ 292885 h 520660"/>
                <a:gd name="connsiteX36" fmla="*/ 488976 w 521550"/>
                <a:gd name="connsiteY36" fmla="*/ 162714 h 520660"/>
                <a:gd name="connsiteX37" fmla="*/ 358582 w 521550"/>
                <a:gd name="connsiteY37" fmla="*/ 32543 h 520660"/>
                <a:gd name="connsiteX38" fmla="*/ 358582 w 521550"/>
                <a:gd name="connsiteY38" fmla="*/ 0 h 520660"/>
                <a:gd name="connsiteX39" fmla="*/ 521550 w 521550"/>
                <a:gd name="connsiteY39" fmla="*/ 162714 h 520660"/>
                <a:gd name="connsiteX40" fmla="*/ 358582 w 521550"/>
                <a:gd name="connsiteY40" fmla="*/ 325428 h 520660"/>
                <a:gd name="connsiteX41" fmla="*/ 299422 w 521550"/>
                <a:gd name="connsiteY41" fmla="*/ 313809 h 520660"/>
                <a:gd name="connsiteX42" fmla="*/ 260811 w 521550"/>
                <a:gd name="connsiteY42" fmla="*/ 352354 h 520660"/>
                <a:gd name="connsiteX43" fmla="*/ 260811 w 521550"/>
                <a:gd name="connsiteY43" fmla="*/ 390513 h 520660"/>
                <a:gd name="connsiteX44" fmla="*/ 228213 w 521550"/>
                <a:gd name="connsiteY44" fmla="*/ 423032 h 520660"/>
                <a:gd name="connsiteX45" fmla="*/ 195614 w 521550"/>
                <a:gd name="connsiteY45" fmla="*/ 423032 h 520660"/>
                <a:gd name="connsiteX46" fmla="*/ 195614 w 521550"/>
                <a:gd name="connsiteY46" fmla="*/ 455599 h 520660"/>
                <a:gd name="connsiteX47" fmla="*/ 163016 w 521550"/>
                <a:gd name="connsiteY47" fmla="*/ 488117 h 520660"/>
                <a:gd name="connsiteX48" fmla="*/ 124840 w 521550"/>
                <a:gd name="connsiteY48" fmla="*/ 488117 h 520660"/>
                <a:gd name="connsiteX49" fmla="*/ 101465 w 521550"/>
                <a:gd name="connsiteY49" fmla="*/ 511500 h 520660"/>
                <a:gd name="connsiteX50" fmla="*/ 81472 w 521550"/>
                <a:gd name="connsiteY50" fmla="*/ 520660 h 520660"/>
                <a:gd name="connsiteX51" fmla="*/ 32574 w 521550"/>
                <a:gd name="connsiteY51" fmla="*/ 520660 h 520660"/>
                <a:gd name="connsiteX52" fmla="*/ 0 w 521550"/>
                <a:gd name="connsiteY52" fmla="*/ 488117 h 520660"/>
                <a:gd name="connsiteX53" fmla="*/ 0 w 521550"/>
                <a:gd name="connsiteY53" fmla="*/ 439327 h 520660"/>
                <a:gd name="connsiteX54" fmla="*/ 9248 w 521550"/>
                <a:gd name="connsiteY54" fmla="*/ 419440 h 520660"/>
                <a:gd name="connsiteX55" fmla="*/ 207229 w 521550"/>
                <a:gd name="connsiteY55" fmla="*/ 221749 h 520660"/>
                <a:gd name="connsiteX56" fmla="*/ 195614 w 521550"/>
                <a:gd name="connsiteY56" fmla="*/ 162714 h 520660"/>
                <a:gd name="connsiteX57" fmla="*/ 358582 w 521550"/>
                <a:gd name="connsiteY57" fmla="*/ 0 h 52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21550" h="520660">
                  <a:moveTo>
                    <a:pt x="377410" y="81098"/>
                  </a:moveTo>
                  <a:cubicBezTo>
                    <a:pt x="360011" y="87494"/>
                    <a:pt x="348237" y="99257"/>
                    <a:pt x="341969" y="117178"/>
                  </a:cubicBezTo>
                  <a:cubicBezTo>
                    <a:pt x="359103" y="140600"/>
                    <a:pt x="380009" y="161524"/>
                    <a:pt x="404019" y="178787"/>
                  </a:cubicBezTo>
                  <a:cubicBezTo>
                    <a:pt x="421316" y="172470"/>
                    <a:pt x="433065" y="160793"/>
                    <a:pt x="439400" y="143000"/>
                  </a:cubicBezTo>
                  <a:cubicBezTo>
                    <a:pt x="422308" y="119255"/>
                    <a:pt x="401432" y="98410"/>
                    <a:pt x="377410" y="81098"/>
                  </a:cubicBezTo>
                  <a:close/>
                  <a:moveTo>
                    <a:pt x="372555" y="65857"/>
                  </a:moveTo>
                  <a:cubicBezTo>
                    <a:pt x="377374" y="64158"/>
                    <a:pt x="382722" y="64925"/>
                    <a:pt x="386891" y="67922"/>
                  </a:cubicBezTo>
                  <a:cubicBezTo>
                    <a:pt x="412370" y="86270"/>
                    <a:pt x="434539" y="108406"/>
                    <a:pt x="452762" y="133777"/>
                  </a:cubicBezTo>
                  <a:cubicBezTo>
                    <a:pt x="454681" y="136488"/>
                    <a:pt x="455710" y="139686"/>
                    <a:pt x="455710" y="142920"/>
                  </a:cubicBezTo>
                  <a:cubicBezTo>
                    <a:pt x="455710" y="144656"/>
                    <a:pt x="455415" y="146429"/>
                    <a:pt x="454814" y="148104"/>
                  </a:cubicBezTo>
                  <a:cubicBezTo>
                    <a:pt x="446884" y="170697"/>
                    <a:pt x="431423" y="186151"/>
                    <a:pt x="408856" y="194040"/>
                  </a:cubicBezTo>
                  <a:cubicBezTo>
                    <a:pt x="404031" y="195733"/>
                    <a:pt x="398689" y="194954"/>
                    <a:pt x="394532" y="191981"/>
                  </a:cubicBezTo>
                  <a:cubicBezTo>
                    <a:pt x="369144" y="173707"/>
                    <a:pt x="346968" y="151552"/>
                    <a:pt x="328691" y="126138"/>
                  </a:cubicBezTo>
                  <a:cubicBezTo>
                    <a:pt x="326766" y="123428"/>
                    <a:pt x="325761" y="120230"/>
                    <a:pt x="325761" y="116977"/>
                  </a:cubicBezTo>
                  <a:cubicBezTo>
                    <a:pt x="325761" y="115241"/>
                    <a:pt x="326038" y="113474"/>
                    <a:pt x="326633" y="111799"/>
                  </a:cubicBezTo>
                  <a:cubicBezTo>
                    <a:pt x="334563" y="89236"/>
                    <a:pt x="349988" y="73807"/>
                    <a:pt x="372555" y="65857"/>
                  </a:cubicBezTo>
                  <a:close/>
                  <a:moveTo>
                    <a:pt x="358582" y="32543"/>
                  </a:moveTo>
                  <a:cubicBezTo>
                    <a:pt x="286600" y="32543"/>
                    <a:pt x="228213" y="90806"/>
                    <a:pt x="228213" y="162714"/>
                  </a:cubicBezTo>
                  <a:cubicBezTo>
                    <a:pt x="228213" y="186771"/>
                    <a:pt x="235215" y="209093"/>
                    <a:pt x="246661" y="228450"/>
                  </a:cubicBezTo>
                  <a:lnTo>
                    <a:pt x="222731" y="252339"/>
                  </a:lnTo>
                  <a:cubicBezTo>
                    <a:pt x="222707" y="252315"/>
                    <a:pt x="222707" y="252315"/>
                    <a:pt x="222707" y="252315"/>
                  </a:cubicBezTo>
                  <a:lnTo>
                    <a:pt x="32598" y="441762"/>
                  </a:lnTo>
                  <a:lnTo>
                    <a:pt x="32647" y="488117"/>
                  </a:lnTo>
                  <a:lnTo>
                    <a:pt x="78695" y="488190"/>
                  </a:lnTo>
                  <a:lnTo>
                    <a:pt x="101803" y="465120"/>
                  </a:lnTo>
                  <a:cubicBezTo>
                    <a:pt x="107913" y="459022"/>
                    <a:pt x="116195" y="455599"/>
                    <a:pt x="124840" y="455599"/>
                  </a:cubicBezTo>
                  <a:lnTo>
                    <a:pt x="163016" y="455599"/>
                  </a:lnTo>
                  <a:lnTo>
                    <a:pt x="163016" y="423032"/>
                  </a:lnTo>
                  <a:cubicBezTo>
                    <a:pt x="163016" y="405073"/>
                    <a:pt x="177625" y="390513"/>
                    <a:pt x="195614" y="390513"/>
                  </a:cubicBezTo>
                  <a:lnTo>
                    <a:pt x="228213" y="390513"/>
                  </a:lnTo>
                  <a:lnTo>
                    <a:pt x="228213" y="352354"/>
                  </a:lnTo>
                  <a:cubicBezTo>
                    <a:pt x="228213" y="343748"/>
                    <a:pt x="231642" y="335456"/>
                    <a:pt x="237751" y="329357"/>
                  </a:cubicBezTo>
                  <a:lnTo>
                    <a:pt x="268804" y="298357"/>
                  </a:lnTo>
                  <a:lnTo>
                    <a:pt x="287155" y="280061"/>
                  </a:lnTo>
                  <a:lnTo>
                    <a:pt x="292757" y="274468"/>
                  </a:lnTo>
                  <a:cubicBezTo>
                    <a:pt x="312123" y="285870"/>
                    <a:pt x="334459" y="292885"/>
                    <a:pt x="358582" y="292885"/>
                  </a:cubicBezTo>
                  <a:cubicBezTo>
                    <a:pt x="430588" y="292885"/>
                    <a:pt x="488976" y="234597"/>
                    <a:pt x="488976" y="162714"/>
                  </a:cubicBezTo>
                  <a:cubicBezTo>
                    <a:pt x="488976" y="90806"/>
                    <a:pt x="430588" y="32543"/>
                    <a:pt x="358582" y="32543"/>
                  </a:cubicBezTo>
                  <a:close/>
                  <a:moveTo>
                    <a:pt x="358582" y="0"/>
                  </a:moveTo>
                  <a:cubicBezTo>
                    <a:pt x="448578" y="0"/>
                    <a:pt x="521550" y="72848"/>
                    <a:pt x="521550" y="162714"/>
                  </a:cubicBezTo>
                  <a:cubicBezTo>
                    <a:pt x="521550" y="252556"/>
                    <a:pt x="448578" y="325428"/>
                    <a:pt x="358582" y="325428"/>
                  </a:cubicBezTo>
                  <a:cubicBezTo>
                    <a:pt x="337623" y="325428"/>
                    <a:pt x="317822" y="321016"/>
                    <a:pt x="299422" y="313809"/>
                  </a:cubicBezTo>
                  <a:lnTo>
                    <a:pt x="260811" y="352354"/>
                  </a:lnTo>
                  <a:lnTo>
                    <a:pt x="260811" y="390513"/>
                  </a:lnTo>
                  <a:cubicBezTo>
                    <a:pt x="260811" y="408472"/>
                    <a:pt x="246202" y="423032"/>
                    <a:pt x="228213" y="423032"/>
                  </a:cubicBezTo>
                  <a:lnTo>
                    <a:pt x="195614" y="423032"/>
                  </a:lnTo>
                  <a:lnTo>
                    <a:pt x="195614" y="455599"/>
                  </a:lnTo>
                  <a:cubicBezTo>
                    <a:pt x="195614" y="473557"/>
                    <a:pt x="181005" y="488117"/>
                    <a:pt x="163016" y="488117"/>
                  </a:cubicBezTo>
                  <a:lnTo>
                    <a:pt x="124840" y="488117"/>
                  </a:lnTo>
                  <a:lnTo>
                    <a:pt x="101465" y="511500"/>
                  </a:lnTo>
                  <a:cubicBezTo>
                    <a:pt x="95743" y="517189"/>
                    <a:pt x="90213" y="520660"/>
                    <a:pt x="81472" y="520660"/>
                  </a:cubicBezTo>
                  <a:lnTo>
                    <a:pt x="32574" y="520660"/>
                  </a:lnTo>
                  <a:cubicBezTo>
                    <a:pt x="15116" y="520660"/>
                    <a:pt x="0" y="505546"/>
                    <a:pt x="0" y="488117"/>
                  </a:cubicBezTo>
                  <a:lnTo>
                    <a:pt x="0" y="439327"/>
                  </a:lnTo>
                  <a:cubicBezTo>
                    <a:pt x="0" y="430601"/>
                    <a:pt x="3525" y="425153"/>
                    <a:pt x="9248" y="419440"/>
                  </a:cubicBezTo>
                  <a:lnTo>
                    <a:pt x="207229" y="221749"/>
                  </a:lnTo>
                  <a:cubicBezTo>
                    <a:pt x="200009" y="203404"/>
                    <a:pt x="195614" y="183614"/>
                    <a:pt x="195614" y="162714"/>
                  </a:cubicBezTo>
                  <a:cubicBezTo>
                    <a:pt x="195614" y="72848"/>
                    <a:pt x="268586" y="0"/>
                    <a:pt x="358582" y="0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8" name="TextBox 12"/>
            <p:cNvSpPr txBox="1"/>
            <p:nvPr/>
          </p:nvSpPr>
          <p:spPr>
            <a:xfrm>
              <a:off x="737937" y="3804687"/>
              <a:ext cx="3092995" cy="1249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  <a:defRPr/>
              </a:pPr>
              <a:r>
                <a:rPr lang="en-US" altLang="zh-CN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Add title</a:t>
              </a:r>
            </a:p>
            <a:p>
              <a:pPr lvl="0" algn="r">
                <a:lnSpc>
                  <a:spcPct val="150000"/>
                </a:lnSpc>
                <a:defRPr/>
              </a:pPr>
              <a:r>
                <a:rPr lang="en-US" altLang="zh-CN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80" name="等腰三角形 79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等腰三角形 80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02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13464" y="2680855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800" dirty="0">
                <a:solidFill>
                  <a:srgbClr val="597C8F"/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13464" y="3468143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3204541" cy="523220"/>
            <a:chOff x="174623" y="245532"/>
            <a:chExt cx="320454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579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4048" y="1844914"/>
            <a:ext cx="2928418" cy="1952279"/>
          </a:xfrm>
          <a:prstGeom prst="rect">
            <a:avLst/>
          </a:prstGeom>
          <a:effectLst>
            <a:outerShdw blurRad="762000" dist="38100" dir="5400000" algn="t" rotWithShape="0">
              <a:prstClr val="black">
                <a:alpha val="15000"/>
              </a:prstClr>
            </a:outerShdw>
          </a:effectLst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7660" y="1844914"/>
            <a:ext cx="2928418" cy="1952279"/>
          </a:xfrm>
          <a:prstGeom prst="rect">
            <a:avLst/>
          </a:prstGeom>
          <a:effectLst>
            <a:outerShdw blurRad="762000" dist="38100" dir="5400000" algn="t" rotWithShape="0">
              <a:prstClr val="black">
                <a:alpha val="15000"/>
              </a:prstClr>
            </a:outerShdw>
          </a:effectLst>
        </p:spPr>
      </p:pic>
      <p:grpSp>
        <p:nvGrpSpPr>
          <p:cNvPr id="11" name="组合 10"/>
          <p:cNvGrpSpPr/>
          <p:nvPr/>
        </p:nvGrpSpPr>
        <p:grpSpPr>
          <a:xfrm>
            <a:off x="3724156" y="1487259"/>
            <a:ext cx="4683856" cy="2667589"/>
            <a:chOff x="3627903" y="1710846"/>
            <a:chExt cx="4683856" cy="2667589"/>
          </a:xfrm>
        </p:grpSpPr>
        <p:pic>
          <p:nvPicPr>
            <p:cNvPr id="12" name="image95.png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903" y="1710846"/>
              <a:ext cx="4683856" cy="266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04880" y="1859893"/>
              <a:ext cx="3539362" cy="2236143"/>
            </a:xfrm>
            <a:prstGeom prst="rect">
              <a:avLst/>
            </a:prstGeom>
          </p:spPr>
        </p:pic>
      </p:grpSp>
      <p:sp>
        <p:nvSpPr>
          <p:cNvPr id="15" name="矩形 14"/>
          <p:cNvSpPr/>
          <p:nvPr/>
        </p:nvSpPr>
        <p:spPr>
          <a:xfrm>
            <a:off x="962526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56220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349914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Add title</a:t>
            </a:r>
          </a:p>
          <a:p>
            <a:pPr lvl="0" algn="ctr" hangingPunct="0">
              <a:lnSpc>
                <a:spcPct val="150000"/>
              </a:lnSpc>
              <a:defRPr/>
            </a:pPr>
            <a:r>
              <a: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26" name="等腰三角形 25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35670" y="66887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橙蓝色简约商务述职报告PPT模板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1073</Words>
  <Application>Microsoft Office PowerPoint</Application>
  <PresentationFormat>宽屏</PresentationFormat>
  <Paragraphs>234</Paragraphs>
  <Slides>28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8" baseType="lpstr">
      <vt:lpstr>Gill Sans</vt:lpstr>
      <vt:lpstr>思源宋体 CN</vt:lpstr>
      <vt:lpstr>微软雅黑</vt:lpstr>
      <vt:lpstr>字魂105号-简雅黑</vt:lpstr>
      <vt:lpstr>Arial</vt:lpstr>
      <vt:lpstr>Calibri</vt:lpstr>
      <vt:lpstr>Lato Light</vt:lpstr>
      <vt:lpstr>Wingdings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Please follow us for more information: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www.jpppt.com</dc:title>
  <dc:creator>www.jpppt.com</dc:creator>
  <cp:keywords>www.jpppt.com</cp:keywords>
  <dc:description>www.jpppt.com</dc:description>
  <cp:lastModifiedBy>之灵</cp:lastModifiedBy>
  <cp:revision>230</cp:revision>
  <dcterms:created xsi:type="dcterms:W3CDTF">2020-12-25T06:20:00Z</dcterms:created>
  <dcterms:modified xsi:type="dcterms:W3CDTF">2022-01-16T12:13:38Z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