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7.xml" ContentType="application/vnd.openxmlformats-officedocument.presentationml.tags+xml"/>
  <Override PartName="/ppt/notesSlides/notesSlide2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3.xml" ContentType="application/vnd.openxmlformats-officedocument.presentationml.notesSlide+xml"/>
  <Override PartName="/ppt/tags/tag13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258" r:id="rId4"/>
    <p:sldId id="276" r:id="rId5"/>
    <p:sldId id="259" r:id="rId6"/>
    <p:sldId id="261" r:id="rId7"/>
    <p:sldId id="272" r:id="rId8"/>
    <p:sldId id="265" r:id="rId9"/>
    <p:sldId id="262" r:id="rId10"/>
    <p:sldId id="278" r:id="rId11"/>
    <p:sldId id="263" r:id="rId12"/>
    <p:sldId id="266" r:id="rId13"/>
    <p:sldId id="274" r:id="rId14"/>
    <p:sldId id="260" r:id="rId15"/>
    <p:sldId id="279" r:id="rId16"/>
    <p:sldId id="271" r:id="rId17"/>
    <p:sldId id="264" r:id="rId18"/>
    <p:sldId id="273" r:id="rId19"/>
    <p:sldId id="267" r:id="rId20"/>
    <p:sldId id="280" r:id="rId21"/>
    <p:sldId id="268" r:id="rId22"/>
    <p:sldId id="269" r:id="rId23"/>
    <p:sldId id="270" r:id="rId24"/>
    <p:sldId id="275" r:id="rId25"/>
    <p:sldId id="281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37"/>
  </p:normalViewPr>
  <p:slideViewPr>
    <p:cSldViewPr snapToGrid="0" snapToObjects="1" showGuides="1">
      <p:cViewPr varScale="1">
        <p:scale>
          <a:sx n="68" d="100"/>
          <a:sy n="68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1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/>
              <a:t>Title</a:t>
            </a:r>
            <a:endParaRPr lang="zh-CN" dirty="0"/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背景色块大小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strRef>
              <c:f>Sheet1!$A$2:$A$5</c:f>
              <c:strCache>
                <c:ptCount val="4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1-1044-B3B2-3FAABF106D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数据更改区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11-1044-B3B2-3FAABF106D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11-1044-B3B2-3FAABF106D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11-1044-B3B2-3FAABF106D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11-1044-B3B2-3FAABF106D61}"/>
              </c:ext>
            </c:extLst>
          </c:dPt>
          <c:cat>
            <c:strRef>
              <c:f>Sheet1!$A$2:$A$5</c:f>
              <c:strCache>
                <c:ptCount val="4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89</c:v>
                </c:pt>
                <c:pt idx="2">
                  <c:v>40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11-1044-B3B2-3FAABF106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78138240"/>
        <c:axId val="678139776"/>
      </c:barChart>
      <c:catAx>
        <c:axId val="67813824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c:spPr>
        <c:crossAx val="678139776"/>
        <c:crosses val="autoZero"/>
        <c:auto val="1"/>
        <c:lblAlgn val="ctr"/>
        <c:lblOffset val="100"/>
        <c:noMultiLvlLbl val="0"/>
      </c:catAx>
      <c:valAx>
        <c:axId val="678139776"/>
        <c:scaling>
          <c:orientation val="minMax"/>
          <c:max val="120"/>
        </c:scaling>
        <c:delete val="0"/>
        <c:axPos val="l"/>
        <c:numFmt formatCode="General" sourceLinked="1"/>
        <c:majorTickMark val="out"/>
        <c:minorTickMark val="none"/>
        <c:tickLblPos val="nextTo"/>
        <c:crossAx val="678138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6886-C15D-4F75-BC3E-8B8BFE25F2A8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84EBD-E37C-472A-BEDD-FDA999EDB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57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55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6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348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6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891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95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21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6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62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661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318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87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51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9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62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8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60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3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75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84EBD-E37C-472A-BEDD-FDA999EDB5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7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1A0FF-73B1-4340-94B1-A43FB2BF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50118E-6F97-4142-8CEA-357267840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CF273-117D-D94B-A883-94628D09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619229-0CE5-F045-B3DE-1109457B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0BB01-8FDE-1C4C-9365-16DE3EE3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164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7E92F-B7BC-0740-A900-C568C6D8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AF598E-8466-2F4D-8783-32287F42A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E3AB1C-C226-C148-A532-85A0F968D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E1D08D-3605-6448-887A-E0619EA2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243769-D1E0-F443-9ABF-D85882CA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5E27B9-1204-6040-961E-BAA8E64A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979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5240C-1951-E347-A5E5-797A52A5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940655-8A58-EB4D-AD06-61EDE9F3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CAA85E-E7BD-E84A-B286-29527483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D673FE-8776-744B-992A-DBA10A6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C5894-B6C9-AB48-A65A-371D5761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662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9D9F4F-8C32-1447-9F51-1FB9CB0B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3B1FF1-065B-1849-9202-9DFC4EE60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039893-9C5D-8A45-A492-7AE18279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A4E20E-F2D6-5240-BA9F-0B6C29BF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93FA28-317C-F24B-93DA-8AD87116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422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3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13204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5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4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3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648EB-0CCC-4E4C-B0C1-30E46B30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076270-F2E3-DC40-9152-500625397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FB06C-BE89-474A-8B7A-6B5645E7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B3531-6B07-6F49-98F2-D84345D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9B43BC-1D1A-9A45-B382-21ED689F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55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A9761-E6C3-4244-B504-50267077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740908-EA33-C641-B1E7-E222FAA0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1E764E-D634-8C4B-8EDE-82967BFF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330A5-CFC6-2048-8DB7-6847AF89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B875EE-8651-834B-BD9A-5740B4F1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89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30216-6550-C048-ACE6-B66463BF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779C6-0B66-6C41-B027-9D8E5E5AB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C1A9A6-08DC-1A4C-AB84-00FEE9BF7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AAB80A-B8BC-1F4A-889C-52B8587E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0CB9EC-DD89-C948-824B-850CE33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AF6408-17D3-C940-A2DC-D24E279A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49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B86D5-26F8-6C46-839E-B21B8EC5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907399-7172-A04A-A5BE-D4CC7DD7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46DDB6-8BAD-4E43-8130-A0D44947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958532-BD01-3A41-AAA8-0003B325C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35BD0D-01CB-5442-9D74-8631B7D0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D615B0-E317-C14D-AD3E-F3E64C8E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32B574-8164-A141-9B6F-C16D4C0C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7F055D-A086-D142-865C-AE12D276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B86D5-26F8-6C46-839E-B21B8EC5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907399-7172-A04A-A5BE-D4CC7DD7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46DDB6-8BAD-4E43-8130-A0D44947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958532-BD01-3A41-AAA8-0003B325C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35BD0D-01CB-5442-9D74-8631B7D0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D615B0-E317-C14D-AD3E-F3E64C8E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32B574-8164-A141-9B6F-C16D4C0C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7F055D-A086-D142-865C-AE12D276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188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3957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B89F3E-1DB9-A149-9CFB-C1CE44D0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AA010D-CFA0-4140-9C09-35C0CC8A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EF2A52-67D3-3F40-AFF0-1AAFDB1C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58D56E-411C-3C42-B1C0-81D7FCDC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675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E6A33F-585D-B74D-9F0A-8A3680FC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CECAD2-763C-DA47-8E0C-02A8E9E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6B019F-2168-4B4D-8124-866AA31E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70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71B32-15A0-BF46-9095-08DF6ED6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BA604D-81AD-7A49-A3DE-85F0C9D7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F6DBC3-729E-3240-8B84-7EA1CCE1B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100548-AA5D-9B42-A619-D3E716B4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489D51-73ED-8443-942A-1A3611E9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FDEF1-CB74-E849-9D73-37326A2B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900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A90A0D3-9C92-3448-8C84-18069C44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01824F-5E59-A942-B551-EC21B9B5F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489BEA-BAA5-494C-9744-0F416ABDC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1419-3F79-524C-B9F3-A66D5CD6611E}" type="datetimeFigureOut">
              <a:t>1/18/2022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28FC7-3704-A544-81F5-E1195284E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5AF6AB-7D58-774F-919A-513DD218E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6C628-C3F0-BF43-BA17-E07A51045B4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8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72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pppt.com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slideLayout" Target="../slideLayouts/slideLayout8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1.tif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5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.tiff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1.tiff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2.tiff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1.tiff"/><Relationship Id="rId2" Type="http://schemas.openxmlformats.org/officeDocument/2006/relationships/tags" Target="../tags/tag83.xml"/><Relationship Id="rId16" Type="http://schemas.openxmlformats.org/officeDocument/2006/relationships/image" Target="../media/image2.tiff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Relationship Id="rId5" Type="http://schemas.openxmlformats.org/officeDocument/2006/relationships/image" Target="../media/image1.tiff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.tif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.tif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12.emf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1.tif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2.tiff"/><Relationship Id="rId5" Type="http://schemas.openxmlformats.org/officeDocument/2006/relationships/tags" Target="../tags/tag103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7.xml"/><Relationship Id="rId5" Type="http://schemas.openxmlformats.org/officeDocument/2006/relationships/image" Target="../media/image1.tiff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11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chart" Target="../charts/chart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1.tiff"/><Relationship Id="rId2" Type="http://schemas.openxmlformats.org/officeDocument/2006/relationships/tags" Target="../tags/tag114.xml"/><Relationship Id="rId16" Type="http://schemas.openxmlformats.org/officeDocument/2006/relationships/image" Target="../media/image2.tiff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128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pppt.com/" TargetMode="Externa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tags" Target="../tags/tag6.xml"/><Relationship Id="rId7" Type="http://schemas.openxmlformats.org/officeDocument/2006/relationships/image" Target="../media/image2.tif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tif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tif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1.tiff"/><Relationship Id="rId2" Type="http://schemas.openxmlformats.org/officeDocument/2006/relationships/tags" Target="../tags/tag13.xml"/><Relationship Id="rId16" Type="http://schemas.openxmlformats.org/officeDocument/2006/relationships/image" Target="../media/image2.tif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tiff"/><Relationship Id="rId5" Type="http://schemas.openxmlformats.org/officeDocument/2006/relationships/image" Target="../media/image2.tiff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392FB1-8FE0-624E-8C54-D4A0831E2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33" b="45801"/>
          <a:stretch/>
        </p:blipFill>
        <p:spPr>
          <a:xfrm>
            <a:off x="8146473" y="0"/>
            <a:ext cx="4045527" cy="37169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D81A92-796E-FC44-821D-3CDAD8FC9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26478" cy="29450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89EB67-868C-7F47-9339-81763EEDF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501" y="3554344"/>
            <a:ext cx="3026478" cy="33036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5DB748-06D7-EA44-A2B7-B1C25451E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956" y="3871356"/>
            <a:ext cx="4730043" cy="34167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AD7CFF-AF15-2449-94D2-7F5E053EE229}"/>
              </a:ext>
            </a:extLst>
          </p:cNvPr>
          <p:cNvSpPr txBox="1"/>
          <p:nvPr/>
        </p:nvSpPr>
        <p:spPr>
          <a:xfrm>
            <a:off x="2096506" y="2106620"/>
            <a:ext cx="84210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A3F86F-9BF4-5B45-AE08-EE505DFC16EA}"/>
              </a:ext>
            </a:extLst>
          </p:cNvPr>
          <p:cNvSpPr txBox="1"/>
          <p:nvPr/>
        </p:nvSpPr>
        <p:spPr>
          <a:xfrm>
            <a:off x="2299884" y="3338473"/>
            <a:ext cx="781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PA-矩形 4">
            <a:extLst>
              <a:ext uri="{FF2B5EF4-FFF2-40B4-BE49-F238E27FC236}">
                <a16:creationId xmlns:a16="http://schemas.microsoft.com/office/drawing/2014/main" id="{440E634C-F8C5-BF49-893E-C10932240F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79878" y="5103222"/>
            <a:ext cx="365654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JPPPT.COM    TIME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20XX.X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52F668C-E511-468D-A27B-DF6F717893A6}"/>
              </a:ext>
            </a:extLst>
          </p:cNvPr>
          <p:cNvSpPr/>
          <p:nvPr/>
        </p:nvSpPr>
        <p:spPr>
          <a:xfrm>
            <a:off x="9826977" y="6467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7A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5" name="TextBox 3">
            <a:hlinkClick r:id="rId8"/>
            <a:extLst>
              <a:ext uri="{FF2B5EF4-FFF2-40B4-BE49-F238E27FC236}">
                <a16:creationId xmlns:a16="http://schemas.microsoft.com/office/drawing/2014/main" id="{A3EEB11D-43AA-4D91-A093-90D0D77C63DD}"/>
              </a:ext>
            </a:extLst>
          </p:cNvPr>
          <p:cNvSpPr txBox="1"/>
          <p:nvPr/>
        </p:nvSpPr>
        <p:spPr>
          <a:xfrm>
            <a:off x="3623341" y="66004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ABA3A26F-4155-A94E-8D43-DBB0F6BFD16A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617541CA-54C7-8D40-9BC3-C1F03C9B5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6BD94E0-DE78-C147-8A0D-FFD0EC89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F64BCDE-8D20-3A41-A62C-5246F5A13CF1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PA-文本框 6">
              <a:extLst>
                <a:ext uri="{FF2B5EF4-FFF2-40B4-BE49-F238E27FC236}">
                  <a16:creationId xmlns:a16="http://schemas.microsoft.com/office/drawing/2014/main" id="{536E2852-4493-2C49-9E06-44EC5EA5C564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31A81A6-7587-3749-8C7E-6A42C7D1DED0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1FFA86E-4DF8-5345-92D9-23E026B2EDAD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14F1DF11-11BB-0D4C-BDC9-B820F047F08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170094" y="2268640"/>
            <a:ext cx="1300163" cy="3080970"/>
            <a:chOff x="1170094" y="2947513"/>
            <a:chExt cx="1300163" cy="308097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49F1A31-58B0-5A4B-9CE8-DB797E8E5630}"/>
                </a:ext>
              </a:extLst>
            </p:cNvPr>
            <p:cNvGrpSpPr/>
            <p:nvPr/>
          </p:nvGrpSpPr>
          <p:grpSpPr>
            <a:xfrm>
              <a:off x="1170094" y="2947513"/>
              <a:ext cx="1300163" cy="1405595"/>
              <a:chOff x="1170094" y="2947513"/>
              <a:chExt cx="1300163" cy="1405595"/>
            </a:xfrm>
          </p:grpSpPr>
          <p:sp>
            <p:nvSpPr>
              <p:cNvPr id="5" name="PA_椭圆 18">
                <a:extLst>
                  <a:ext uri="{FF2B5EF4-FFF2-40B4-BE49-F238E27FC236}">
                    <a16:creationId xmlns:a16="http://schemas.microsoft.com/office/drawing/2014/main" id="{4BCA2835-F2B3-6549-BCDB-07BA21970A8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170094" y="2947513"/>
                <a:ext cx="1300163" cy="1300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PA_任意多边形 144">
                <a:extLst>
                  <a:ext uri="{FF2B5EF4-FFF2-40B4-BE49-F238E27FC236}">
                    <a16:creationId xmlns:a16="http://schemas.microsoft.com/office/drawing/2014/main" id="{40AEF5B0-6C5C-1644-B32B-E7E59ED320F1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290971" y="3207853"/>
                <a:ext cx="1058409" cy="1145255"/>
              </a:xfrm>
              <a:custGeom>
                <a:avLst/>
                <a:gdLst>
                  <a:gd name="T0" fmla="*/ 126 w 134"/>
                  <a:gd name="T1" fmla="*/ 100 h 145"/>
                  <a:gd name="T2" fmla="*/ 83 w 134"/>
                  <a:gd name="T3" fmla="*/ 88 h 145"/>
                  <a:gd name="T4" fmla="*/ 85 w 134"/>
                  <a:gd name="T5" fmla="*/ 77 h 145"/>
                  <a:gd name="T6" fmla="*/ 91 w 134"/>
                  <a:gd name="T7" fmla="*/ 69 h 145"/>
                  <a:gd name="T8" fmla="*/ 92 w 134"/>
                  <a:gd name="T9" fmla="*/ 60 h 145"/>
                  <a:gd name="T10" fmla="*/ 94 w 134"/>
                  <a:gd name="T11" fmla="*/ 60 h 145"/>
                  <a:gd name="T12" fmla="*/ 97 w 134"/>
                  <a:gd name="T13" fmla="*/ 58 h 145"/>
                  <a:gd name="T14" fmla="*/ 98 w 134"/>
                  <a:gd name="T15" fmla="*/ 43 h 145"/>
                  <a:gd name="T16" fmla="*/ 96 w 134"/>
                  <a:gd name="T17" fmla="*/ 40 h 145"/>
                  <a:gd name="T18" fmla="*/ 94 w 134"/>
                  <a:gd name="T19" fmla="*/ 40 h 145"/>
                  <a:gd name="T20" fmla="*/ 95 w 134"/>
                  <a:gd name="T21" fmla="*/ 32 h 145"/>
                  <a:gd name="T22" fmla="*/ 90 w 134"/>
                  <a:gd name="T23" fmla="*/ 10 h 145"/>
                  <a:gd name="T24" fmla="*/ 44 w 134"/>
                  <a:gd name="T25" fmla="*/ 10 h 145"/>
                  <a:gd name="T26" fmla="*/ 39 w 134"/>
                  <a:gd name="T27" fmla="*/ 32 h 145"/>
                  <a:gd name="T28" fmla="*/ 40 w 134"/>
                  <a:gd name="T29" fmla="*/ 40 h 145"/>
                  <a:gd name="T30" fmla="*/ 38 w 134"/>
                  <a:gd name="T31" fmla="*/ 40 h 145"/>
                  <a:gd name="T32" fmla="*/ 35 w 134"/>
                  <a:gd name="T33" fmla="*/ 43 h 145"/>
                  <a:gd name="T34" fmla="*/ 37 w 134"/>
                  <a:gd name="T35" fmla="*/ 58 h 145"/>
                  <a:gd name="T36" fmla="*/ 40 w 134"/>
                  <a:gd name="T37" fmla="*/ 60 h 145"/>
                  <a:gd name="T38" fmla="*/ 42 w 134"/>
                  <a:gd name="T39" fmla="*/ 60 h 145"/>
                  <a:gd name="T40" fmla="*/ 43 w 134"/>
                  <a:gd name="T41" fmla="*/ 69 h 145"/>
                  <a:gd name="T42" fmla="*/ 49 w 134"/>
                  <a:gd name="T43" fmla="*/ 77 h 145"/>
                  <a:gd name="T44" fmla="*/ 50 w 134"/>
                  <a:gd name="T45" fmla="*/ 88 h 145"/>
                  <a:gd name="T46" fmla="*/ 8 w 134"/>
                  <a:gd name="T47" fmla="*/ 100 h 145"/>
                  <a:gd name="T48" fmla="*/ 1 w 134"/>
                  <a:gd name="T49" fmla="*/ 113 h 145"/>
                  <a:gd name="T50" fmla="*/ 2 w 134"/>
                  <a:gd name="T51" fmla="*/ 129 h 145"/>
                  <a:gd name="T52" fmla="*/ 11 w 134"/>
                  <a:gd name="T53" fmla="*/ 139 h 145"/>
                  <a:gd name="T54" fmla="*/ 123 w 134"/>
                  <a:gd name="T55" fmla="*/ 139 h 145"/>
                  <a:gd name="T56" fmla="*/ 132 w 134"/>
                  <a:gd name="T57" fmla="*/ 129 h 145"/>
                  <a:gd name="T58" fmla="*/ 133 w 134"/>
                  <a:gd name="T59" fmla="*/ 113 h 145"/>
                  <a:gd name="T60" fmla="*/ 126 w 134"/>
                  <a:gd name="T61" fmla="*/ 10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" h="145">
                    <a:moveTo>
                      <a:pt x="126" y="100"/>
                    </a:moveTo>
                    <a:cubicBezTo>
                      <a:pt x="113" y="93"/>
                      <a:pt x="98" y="89"/>
                      <a:pt x="83" y="88"/>
                    </a:cubicBezTo>
                    <a:cubicBezTo>
                      <a:pt x="84" y="84"/>
                      <a:pt x="84" y="81"/>
                      <a:pt x="85" y="77"/>
                    </a:cubicBezTo>
                    <a:cubicBezTo>
                      <a:pt x="88" y="75"/>
                      <a:pt x="91" y="72"/>
                      <a:pt x="91" y="69"/>
                    </a:cubicBezTo>
                    <a:cubicBezTo>
                      <a:pt x="91" y="66"/>
                      <a:pt x="92" y="63"/>
                      <a:pt x="92" y="60"/>
                    </a:cubicBezTo>
                    <a:cubicBezTo>
                      <a:pt x="92" y="60"/>
                      <a:pt x="93" y="60"/>
                      <a:pt x="94" y="60"/>
                    </a:cubicBezTo>
                    <a:cubicBezTo>
                      <a:pt x="95" y="61"/>
                      <a:pt x="97" y="59"/>
                      <a:pt x="97" y="58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1"/>
                      <a:pt x="97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94" y="37"/>
                      <a:pt x="95" y="34"/>
                      <a:pt x="95" y="32"/>
                    </a:cubicBezTo>
                    <a:cubicBezTo>
                      <a:pt x="95" y="28"/>
                      <a:pt x="97" y="17"/>
                      <a:pt x="90" y="10"/>
                    </a:cubicBezTo>
                    <a:cubicBezTo>
                      <a:pt x="79" y="0"/>
                      <a:pt x="55" y="0"/>
                      <a:pt x="44" y="10"/>
                    </a:cubicBezTo>
                    <a:cubicBezTo>
                      <a:pt x="36" y="17"/>
                      <a:pt x="38" y="28"/>
                      <a:pt x="39" y="32"/>
                    </a:cubicBezTo>
                    <a:cubicBezTo>
                      <a:pt x="39" y="34"/>
                      <a:pt x="39" y="37"/>
                      <a:pt x="40" y="40"/>
                    </a:cubicBezTo>
                    <a:cubicBezTo>
                      <a:pt x="39" y="40"/>
                      <a:pt x="39" y="40"/>
                      <a:pt x="38" y="40"/>
                    </a:cubicBezTo>
                    <a:cubicBezTo>
                      <a:pt x="36" y="40"/>
                      <a:pt x="35" y="41"/>
                      <a:pt x="35" y="4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9" y="61"/>
                      <a:pt x="40" y="60"/>
                    </a:cubicBezTo>
                    <a:cubicBezTo>
                      <a:pt x="41" y="60"/>
                      <a:pt x="41" y="60"/>
                      <a:pt x="42" y="60"/>
                    </a:cubicBezTo>
                    <a:cubicBezTo>
                      <a:pt x="42" y="63"/>
                      <a:pt x="43" y="66"/>
                      <a:pt x="43" y="69"/>
                    </a:cubicBezTo>
                    <a:cubicBezTo>
                      <a:pt x="43" y="72"/>
                      <a:pt x="46" y="75"/>
                      <a:pt x="49" y="77"/>
                    </a:cubicBezTo>
                    <a:cubicBezTo>
                      <a:pt x="49" y="81"/>
                      <a:pt x="50" y="84"/>
                      <a:pt x="50" y="88"/>
                    </a:cubicBezTo>
                    <a:cubicBezTo>
                      <a:pt x="36" y="89"/>
                      <a:pt x="21" y="93"/>
                      <a:pt x="8" y="100"/>
                    </a:cubicBezTo>
                    <a:cubicBezTo>
                      <a:pt x="3" y="102"/>
                      <a:pt x="0" y="108"/>
                      <a:pt x="1" y="113"/>
                    </a:cubicBezTo>
                    <a:cubicBezTo>
                      <a:pt x="1" y="118"/>
                      <a:pt x="2" y="123"/>
                      <a:pt x="2" y="129"/>
                    </a:cubicBezTo>
                    <a:cubicBezTo>
                      <a:pt x="3" y="133"/>
                      <a:pt x="7" y="138"/>
                      <a:pt x="11" y="139"/>
                    </a:cubicBezTo>
                    <a:cubicBezTo>
                      <a:pt x="48" y="145"/>
                      <a:pt x="86" y="145"/>
                      <a:pt x="123" y="139"/>
                    </a:cubicBezTo>
                    <a:cubicBezTo>
                      <a:pt x="127" y="138"/>
                      <a:pt x="131" y="133"/>
                      <a:pt x="132" y="129"/>
                    </a:cubicBezTo>
                    <a:cubicBezTo>
                      <a:pt x="132" y="123"/>
                      <a:pt x="133" y="118"/>
                      <a:pt x="133" y="113"/>
                    </a:cubicBezTo>
                    <a:cubicBezTo>
                      <a:pt x="134" y="108"/>
                      <a:pt x="131" y="102"/>
                      <a:pt x="126" y="10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PA_椭圆 33">
              <a:extLst>
                <a:ext uri="{FF2B5EF4-FFF2-40B4-BE49-F238E27FC236}">
                  <a16:creationId xmlns:a16="http://schemas.microsoft.com/office/drawing/2014/main" id="{17C87B43-5772-EE49-95D7-5C5BA1E58E0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V="1">
              <a:off x="1170094" y="4728320"/>
              <a:ext cx="1300163" cy="13001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PA_组合 50">
            <a:extLst>
              <a:ext uri="{FF2B5EF4-FFF2-40B4-BE49-F238E27FC236}">
                <a16:creationId xmlns:a16="http://schemas.microsoft.com/office/drawing/2014/main" id="{2B644A18-E695-534D-A1A1-6BD0423C0A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68754" y="2268640"/>
            <a:ext cx="1300163" cy="2820630"/>
            <a:chOff x="1170094" y="2947513"/>
            <a:chExt cx="1300163" cy="282063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D7142E3-7060-4748-ACF4-31AB7A714084}"/>
                </a:ext>
              </a:extLst>
            </p:cNvPr>
            <p:cNvGrpSpPr/>
            <p:nvPr/>
          </p:nvGrpSpPr>
          <p:grpSpPr>
            <a:xfrm>
              <a:off x="1170094" y="2947513"/>
              <a:ext cx="1300163" cy="1405595"/>
              <a:chOff x="1170094" y="2947513"/>
              <a:chExt cx="1300163" cy="1405595"/>
            </a:xfrm>
          </p:grpSpPr>
          <p:sp>
            <p:nvSpPr>
              <p:cNvPr id="10" name="PA_椭圆 60">
                <a:extLst>
                  <a:ext uri="{FF2B5EF4-FFF2-40B4-BE49-F238E27FC236}">
                    <a16:creationId xmlns:a16="http://schemas.microsoft.com/office/drawing/2014/main" id="{E7815DE5-AD6E-6142-8E7F-541D067D6BD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170094" y="2947513"/>
                <a:ext cx="1300163" cy="13001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PA_任意多边形 144">
                <a:extLst>
                  <a:ext uri="{FF2B5EF4-FFF2-40B4-BE49-F238E27FC236}">
                    <a16:creationId xmlns:a16="http://schemas.microsoft.com/office/drawing/2014/main" id="{10DD0F3C-8695-3743-9F33-B0349ADAC5A6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290971" y="3207853"/>
                <a:ext cx="1058409" cy="1145255"/>
              </a:xfrm>
              <a:custGeom>
                <a:avLst/>
                <a:gdLst>
                  <a:gd name="T0" fmla="*/ 126 w 134"/>
                  <a:gd name="T1" fmla="*/ 100 h 145"/>
                  <a:gd name="T2" fmla="*/ 83 w 134"/>
                  <a:gd name="T3" fmla="*/ 88 h 145"/>
                  <a:gd name="T4" fmla="*/ 85 w 134"/>
                  <a:gd name="T5" fmla="*/ 77 h 145"/>
                  <a:gd name="T6" fmla="*/ 91 w 134"/>
                  <a:gd name="T7" fmla="*/ 69 h 145"/>
                  <a:gd name="T8" fmla="*/ 92 w 134"/>
                  <a:gd name="T9" fmla="*/ 60 h 145"/>
                  <a:gd name="T10" fmla="*/ 94 w 134"/>
                  <a:gd name="T11" fmla="*/ 60 h 145"/>
                  <a:gd name="T12" fmla="*/ 97 w 134"/>
                  <a:gd name="T13" fmla="*/ 58 h 145"/>
                  <a:gd name="T14" fmla="*/ 98 w 134"/>
                  <a:gd name="T15" fmla="*/ 43 h 145"/>
                  <a:gd name="T16" fmla="*/ 96 w 134"/>
                  <a:gd name="T17" fmla="*/ 40 h 145"/>
                  <a:gd name="T18" fmla="*/ 94 w 134"/>
                  <a:gd name="T19" fmla="*/ 40 h 145"/>
                  <a:gd name="T20" fmla="*/ 95 w 134"/>
                  <a:gd name="T21" fmla="*/ 32 h 145"/>
                  <a:gd name="T22" fmla="*/ 90 w 134"/>
                  <a:gd name="T23" fmla="*/ 10 h 145"/>
                  <a:gd name="T24" fmla="*/ 44 w 134"/>
                  <a:gd name="T25" fmla="*/ 10 h 145"/>
                  <a:gd name="T26" fmla="*/ 39 w 134"/>
                  <a:gd name="T27" fmla="*/ 32 h 145"/>
                  <a:gd name="T28" fmla="*/ 40 w 134"/>
                  <a:gd name="T29" fmla="*/ 40 h 145"/>
                  <a:gd name="T30" fmla="*/ 38 w 134"/>
                  <a:gd name="T31" fmla="*/ 40 h 145"/>
                  <a:gd name="T32" fmla="*/ 35 w 134"/>
                  <a:gd name="T33" fmla="*/ 43 h 145"/>
                  <a:gd name="T34" fmla="*/ 37 w 134"/>
                  <a:gd name="T35" fmla="*/ 58 h 145"/>
                  <a:gd name="T36" fmla="*/ 40 w 134"/>
                  <a:gd name="T37" fmla="*/ 60 h 145"/>
                  <a:gd name="T38" fmla="*/ 42 w 134"/>
                  <a:gd name="T39" fmla="*/ 60 h 145"/>
                  <a:gd name="T40" fmla="*/ 43 w 134"/>
                  <a:gd name="T41" fmla="*/ 69 h 145"/>
                  <a:gd name="T42" fmla="*/ 49 w 134"/>
                  <a:gd name="T43" fmla="*/ 77 h 145"/>
                  <a:gd name="T44" fmla="*/ 50 w 134"/>
                  <a:gd name="T45" fmla="*/ 88 h 145"/>
                  <a:gd name="T46" fmla="*/ 8 w 134"/>
                  <a:gd name="T47" fmla="*/ 100 h 145"/>
                  <a:gd name="T48" fmla="*/ 1 w 134"/>
                  <a:gd name="T49" fmla="*/ 113 h 145"/>
                  <a:gd name="T50" fmla="*/ 2 w 134"/>
                  <a:gd name="T51" fmla="*/ 129 h 145"/>
                  <a:gd name="T52" fmla="*/ 11 w 134"/>
                  <a:gd name="T53" fmla="*/ 139 h 145"/>
                  <a:gd name="T54" fmla="*/ 123 w 134"/>
                  <a:gd name="T55" fmla="*/ 139 h 145"/>
                  <a:gd name="T56" fmla="*/ 132 w 134"/>
                  <a:gd name="T57" fmla="*/ 129 h 145"/>
                  <a:gd name="T58" fmla="*/ 133 w 134"/>
                  <a:gd name="T59" fmla="*/ 113 h 145"/>
                  <a:gd name="T60" fmla="*/ 126 w 134"/>
                  <a:gd name="T61" fmla="*/ 10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" h="145">
                    <a:moveTo>
                      <a:pt x="126" y="100"/>
                    </a:moveTo>
                    <a:cubicBezTo>
                      <a:pt x="113" y="93"/>
                      <a:pt x="98" y="89"/>
                      <a:pt x="83" y="88"/>
                    </a:cubicBezTo>
                    <a:cubicBezTo>
                      <a:pt x="84" y="84"/>
                      <a:pt x="84" y="81"/>
                      <a:pt x="85" y="77"/>
                    </a:cubicBezTo>
                    <a:cubicBezTo>
                      <a:pt x="88" y="75"/>
                      <a:pt x="91" y="72"/>
                      <a:pt x="91" y="69"/>
                    </a:cubicBezTo>
                    <a:cubicBezTo>
                      <a:pt x="91" y="66"/>
                      <a:pt x="92" y="63"/>
                      <a:pt x="92" y="60"/>
                    </a:cubicBezTo>
                    <a:cubicBezTo>
                      <a:pt x="92" y="60"/>
                      <a:pt x="93" y="60"/>
                      <a:pt x="94" y="60"/>
                    </a:cubicBezTo>
                    <a:cubicBezTo>
                      <a:pt x="95" y="61"/>
                      <a:pt x="97" y="59"/>
                      <a:pt x="97" y="58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1"/>
                      <a:pt x="97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94" y="37"/>
                      <a:pt x="95" y="34"/>
                      <a:pt x="95" y="32"/>
                    </a:cubicBezTo>
                    <a:cubicBezTo>
                      <a:pt x="95" y="28"/>
                      <a:pt x="97" y="17"/>
                      <a:pt x="90" y="10"/>
                    </a:cubicBezTo>
                    <a:cubicBezTo>
                      <a:pt x="79" y="0"/>
                      <a:pt x="55" y="0"/>
                      <a:pt x="44" y="10"/>
                    </a:cubicBezTo>
                    <a:cubicBezTo>
                      <a:pt x="36" y="17"/>
                      <a:pt x="38" y="28"/>
                      <a:pt x="39" y="32"/>
                    </a:cubicBezTo>
                    <a:cubicBezTo>
                      <a:pt x="39" y="34"/>
                      <a:pt x="39" y="37"/>
                      <a:pt x="40" y="40"/>
                    </a:cubicBezTo>
                    <a:cubicBezTo>
                      <a:pt x="39" y="40"/>
                      <a:pt x="39" y="40"/>
                      <a:pt x="38" y="40"/>
                    </a:cubicBezTo>
                    <a:cubicBezTo>
                      <a:pt x="36" y="40"/>
                      <a:pt x="35" y="41"/>
                      <a:pt x="35" y="4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9" y="61"/>
                      <a:pt x="40" y="60"/>
                    </a:cubicBezTo>
                    <a:cubicBezTo>
                      <a:pt x="41" y="60"/>
                      <a:pt x="41" y="60"/>
                      <a:pt x="42" y="60"/>
                    </a:cubicBezTo>
                    <a:cubicBezTo>
                      <a:pt x="42" y="63"/>
                      <a:pt x="43" y="66"/>
                      <a:pt x="43" y="69"/>
                    </a:cubicBezTo>
                    <a:cubicBezTo>
                      <a:pt x="43" y="72"/>
                      <a:pt x="46" y="75"/>
                      <a:pt x="49" y="77"/>
                    </a:cubicBezTo>
                    <a:cubicBezTo>
                      <a:pt x="49" y="81"/>
                      <a:pt x="50" y="84"/>
                      <a:pt x="50" y="88"/>
                    </a:cubicBezTo>
                    <a:cubicBezTo>
                      <a:pt x="36" y="89"/>
                      <a:pt x="21" y="93"/>
                      <a:pt x="8" y="100"/>
                    </a:cubicBezTo>
                    <a:cubicBezTo>
                      <a:pt x="3" y="102"/>
                      <a:pt x="0" y="108"/>
                      <a:pt x="1" y="113"/>
                    </a:cubicBezTo>
                    <a:cubicBezTo>
                      <a:pt x="1" y="118"/>
                      <a:pt x="2" y="123"/>
                      <a:pt x="2" y="129"/>
                    </a:cubicBezTo>
                    <a:cubicBezTo>
                      <a:pt x="3" y="133"/>
                      <a:pt x="7" y="138"/>
                      <a:pt x="11" y="139"/>
                    </a:cubicBezTo>
                    <a:cubicBezTo>
                      <a:pt x="48" y="145"/>
                      <a:pt x="86" y="145"/>
                      <a:pt x="123" y="139"/>
                    </a:cubicBezTo>
                    <a:cubicBezTo>
                      <a:pt x="127" y="138"/>
                      <a:pt x="131" y="133"/>
                      <a:pt x="132" y="129"/>
                    </a:cubicBezTo>
                    <a:cubicBezTo>
                      <a:pt x="132" y="123"/>
                      <a:pt x="133" y="118"/>
                      <a:pt x="133" y="113"/>
                    </a:cubicBezTo>
                    <a:cubicBezTo>
                      <a:pt x="134" y="108"/>
                      <a:pt x="131" y="102"/>
                      <a:pt x="126" y="10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PA_任意多边形 144">
              <a:extLst>
                <a:ext uri="{FF2B5EF4-FFF2-40B4-BE49-F238E27FC236}">
                  <a16:creationId xmlns:a16="http://schemas.microsoft.com/office/drawing/2014/main" id="{D5248843-D153-5A4C-A070-A2E3DA498F5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90971" y="4622888"/>
              <a:ext cx="1058409" cy="1145255"/>
            </a:xfrm>
            <a:custGeom>
              <a:avLst/>
              <a:gdLst>
                <a:gd name="T0" fmla="*/ 126 w 134"/>
                <a:gd name="T1" fmla="*/ 100 h 145"/>
                <a:gd name="T2" fmla="*/ 83 w 134"/>
                <a:gd name="T3" fmla="*/ 88 h 145"/>
                <a:gd name="T4" fmla="*/ 85 w 134"/>
                <a:gd name="T5" fmla="*/ 77 h 145"/>
                <a:gd name="T6" fmla="*/ 91 w 134"/>
                <a:gd name="T7" fmla="*/ 69 h 145"/>
                <a:gd name="T8" fmla="*/ 92 w 134"/>
                <a:gd name="T9" fmla="*/ 60 h 145"/>
                <a:gd name="T10" fmla="*/ 94 w 134"/>
                <a:gd name="T11" fmla="*/ 60 h 145"/>
                <a:gd name="T12" fmla="*/ 97 w 134"/>
                <a:gd name="T13" fmla="*/ 58 h 145"/>
                <a:gd name="T14" fmla="*/ 98 w 134"/>
                <a:gd name="T15" fmla="*/ 43 h 145"/>
                <a:gd name="T16" fmla="*/ 96 w 134"/>
                <a:gd name="T17" fmla="*/ 40 h 145"/>
                <a:gd name="T18" fmla="*/ 94 w 134"/>
                <a:gd name="T19" fmla="*/ 40 h 145"/>
                <a:gd name="T20" fmla="*/ 95 w 134"/>
                <a:gd name="T21" fmla="*/ 32 h 145"/>
                <a:gd name="T22" fmla="*/ 90 w 134"/>
                <a:gd name="T23" fmla="*/ 10 h 145"/>
                <a:gd name="T24" fmla="*/ 44 w 134"/>
                <a:gd name="T25" fmla="*/ 10 h 145"/>
                <a:gd name="T26" fmla="*/ 39 w 134"/>
                <a:gd name="T27" fmla="*/ 32 h 145"/>
                <a:gd name="T28" fmla="*/ 40 w 134"/>
                <a:gd name="T29" fmla="*/ 40 h 145"/>
                <a:gd name="T30" fmla="*/ 38 w 134"/>
                <a:gd name="T31" fmla="*/ 40 h 145"/>
                <a:gd name="T32" fmla="*/ 35 w 134"/>
                <a:gd name="T33" fmla="*/ 43 h 145"/>
                <a:gd name="T34" fmla="*/ 37 w 134"/>
                <a:gd name="T35" fmla="*/ 58 h 145"/>
                <a:gd name="T36" fmla="*/ 40 w 134"/>
                <a:gd name="T37" fmla="*/ 60 h 145"/>
                <a:gd name="T38" fmla="*/ 42 w 134"/>
                <a:gd name="T39" fmla="*/ 60 h 145"/>
                <a:gd name="T40" fmla="*/ 43 w 134"/>
                <a:gd name="T41" fmla="*/ 69 h 145"/>
                <a:gd name="T42" fmla="*/ 49 w 134"/>
                <a:gd name="T43" fmla="*/ 77 h 145"/>
                <a:gd name="T44" fmla="*/ 50 w 134"/>
                <a:gd name="T45" fmla="*/ 88 h 145"/>
                <a:gd name="T46" fmla="*/ 8 w 134"/>
                <a:gd name="T47" fmla="*/ 100 h 145"/>
                <a:gd name="T48" fmla="*/ 1 w 134"/>
                <a:gd name="T49" fmla="*/ 113 h 145"/>
                <a:gd name="T50" fmla="*/ 2 w 134"/>
                <a:gd name="T51" fmla="*/ 129 h 145"/>
                <a:gd name="T52" fmla="*/ 11 w 134"/>
                <a:gd name="T53" fmla="*/ 139 h 145"/>
                <a:gd name="T54" fmla="*/ 123 w 134"/>
                <a:gd name="T55" fmla="*/ 139 h 145"/>
                <a:gd name="T56" fmla="*/ 132 w 134"/>
                <a:gd name="T57" fmla="*/ 129 h 145"/>
                <a:gd name="T58" fmla="*/ 133 w 134"/>
                <a:gd name="T59" fmla="*/ 113 h 145"/>
                <a:gd name="T60" fmla="*/ 126 w 134"/>
                <a:gd name="T61" fmla="*/ 10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145">
                  <a:moveTo>
                    <a:pt x="126" y="100"/>
                  </a:moveTo>
                  <a:cubicBezTo>
                    <a:pt x="113" y="93"/>
                    <a:pt x="98" y="89"/>
                    <a:pt x="83" y="88"/>
                  </a:cubicBezTo>
                  <a:cubicBezTo>
                    <a:pt x="84" y="84"/>
                    <a:pt x="84" y="81"/>
                    <a:pt x="85" y="77"/>
                  </a:cubicBezTo>
                  <a:cubicBezTo>
                    <a:pt x="88" y="75"/>
                    <a:pt x="91" y="72"/>
                    <a:pt x="91" y="69"/>
                  </a:cubicBezTo>
                  <a:cubicBezTo>
                    <a:pt x="91" y="66"/>
                    <a:pt x="92" y="63"/>
                    <a:pt x="92" y="60"/>
                  </a:cubicBezTo>
                  <a:cubicBezTo>
                    <a:pt x="92" y="60"/>
                    <a:pt x="93" y="60"/>
                    <a:pt x="94" y="60"/>
                  </a:cubicBezTo>
                  <a:cubicBezTo>
                    <a:pt x="95" y="61"/>
                    <a:pt x="97" y="59"/>
                    <a:pt x="97" y="58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1"/>
                    <a:pt x="97" y="40"/>
                    <a:pt x="96" y="40"/>
                  </a:cubicBezTo>
                  <a:cubicBezTo>
                    <a:pt x="95" y="40"/>
                    <a:pt x="95" y="40"/>
                    <a:pt x="94" y="40"/>
                  </a:cubicBezTo>
                  <a:cubicBezTo>
                    <a:pt x="94" y="37"/>
                    <a:pt x="95" y="34"/>
                    <a:pt x="95" y="32"/>
                  </a:cubicBezTo>
                  <a:cubicBezTo>
                    <a:pt x="95" y="28"/>
                    <a:pt x="97" y="17"/>
                    <a:pt x="90" y="10"/>
                  </a:cubicBezTo>
                  <a:cubicBezTo>
                    <a:pt x="79" y="0"/>
                    <a:pt x="55" y="0"/>
                    <a:pt x="44" y="10"/>
                  </a:cubicBezTo>
                  <a:cubicBezTo>
                    <a:pt x="36" y="17"/>
                    <a:pt x="38" y="28"/>
                    <a:pt x="39" y="32"/>
                  </a:cubicBezTo>
                  <a:cubicBezTo>
                    <a:pt x="39" y="34"/>
                    <a:pt x="39" y="37"/>
                    <a:pt x="40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6" y="40"/>
                    <a:pt x="35" y="41"/>
                    <a:pt x="35" y="4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9" y="61"/>
                    <a:pt x="40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3"/>
                    <a:pt x="43" y="66"/>
                    <a:pt x="43" y="69"/>
                  </a:cubicBezTo>
                  <a:cubicBezTo>
                    <a:pt x="43" y="72"/>
                    <a:pt x="46" y="75"/>
                    <a:pt x="49" y="77"/>
                  </a:cubicBezTo>
                  <a:cubicBezTo>
                    <a:pt x="49" y="81"/>
                    <a:pt x="50" y="84"/>
                    <a:pt x="50" y="88"/>
                  </a:cubicBezTo>
                  <a:cubicBezTo>
                    <a:pt x="36" y="89"/>
                    <a:pt x="21" y="93"/>
                    <a:pt x="8" y="100"/>
                  </a:cubicBezTo>
                  <a:cubicBezTo>
                    <a:pt x="3" y="102"/>
                    <a:pt x="0" y="108"/>
                    <a:pt x="1" y="113"/>
                  </a:cubicBezTo>
                  <a:cubicBezTo>
                    <a:pt x="1" y="118"/>
                    <a:pt x="2" y="123"/>
                    <a:pt x="2" y="129"/>
                  </a:cubicBezTo>
                  <a:cubicBezTo>
                    <a:pt x="3" y="133"/>
                    <a:pt x="7" y="138"/>
                    <a:pt x="11" y="139"/>
                  </a:cubicBezTo>
                  <a:cubicBezTo>
                    <a:pt x="48" y="145"/>
                    <a:pt x="86" y="145"/>
                    <a:pt x="123" y="139"/>
                  </a:cubicBezTo>
                  <a:cubicBezTo>
                    <a:pt x="127" y="138"/>
                    <a:pt x="131" y="133"/>
                    <a:pt x="132" y="129"/>
                  </a:cubicBezTo>
                  <a:cubicBezTo>
                    <a:pt x="132" y="123"/>
                    <a:pt x="133" y="118"/>
                    <a:pt x="133" y="113"/>
                  </a:cubicBezTo>
                  <a:cubicBezTo>
                    <a:pt x="134" y="108"/>
                    <a:pt x="131" y="102"/>
                    <a:pt x="126" y="1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1A6FED1-73FD-1C43-A185-B04E42F31E74}"/>
              </a:ext>
            </a:extLst>
          </p:cNvPr>
          <p:cNvGrpSpPr/>
          <p:nvPr/>
        </p:nvGrpSpPr>
        <p:grpSpPr>
          <a:xfrm>
            <a:off x="6732694" y="2268640"/>
            <a:ext cx="1300163" cy="1405595"/>
            <a:chOff x="1170094" y="2947513"/>
            <a:chExt cx="1300163" cy="1405595"/>
          </a:xfrm>
        </p:grpSpPr>
        <p:sp>
          <p:nvSpPr>
            <p:cNvPr id="13" name="PA_椭圆 68">
              <a:extLst>
                <a:ext uri="{FF2B5EF4-FFF2-40B4-BE49-F238E27FC236}">
                  <a16:creationId xmlns:a16="http://schemas.microsoft.com/office/drawing/2014/main" id="{A29627B3-2B28-894A-938E-2BCCF74C8F1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0094" y="2947513"/>
              <a:ext cx="1300163" cy="1300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_任意多边形 144">
              <a:extLst>
                <a:ext uri="{FF2B5EF4-FFF2-40B4-BE49-F238E27FC236}">
                  <a16:creationId xmlns:a16="http://schemas.microsoft.com/office/drawing/2014/main" id="{6B229A05-2D05-F84B-A629-32FA5F94C24E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290971" y="3207853"/>
              <a:ext cx="1058409" cy="1145255"/>
            </a:xfrm>
            <a:custGeom>
              <a:avLst/>
              <a:gdLst>
                <a:gd name="T0" fmla="*/ 126 w 134"/>
                <a:gd name="T1" fmla="*/ 100 h 145"/>
                <a:gd name="T2" fmla="*/ 83 w 134"/>
                <a:gd name="T3" fmla="*/ 88 h 145"/>
                <a:gd name="T4" fmla="*/ 85 w 134"/>
                <a:gd name="T5" fmla="*/ 77 h 145"/>
                <a:gd name="T6" fmla="*/ 91 w 134"/>
                <a:gd name="T7" fmla="*/ 69 h 145"/>
                <a:gd name="T8" fmla="*/ 92 w 134"/>
                <a:gd name="T9" fmla="*/ 60 h 145"/>
                <a:gd name="T10" fmla="*/ 94 w 134"/>
                <a:gd name="T11" fmla="*/ 60 h 145"/>
                <a:gd name="T12" fmla="*/ 97 w 134"/>
                <a:gd name="T13" fmla="*/ 58 h 145"/>
                <a:gd name="T14" fmla="*/ 98 w 134"/>
                <a:gd name="T15" fmla="*/ 43 h 145"/>
                <a:gd name="T16" fmla="*/ 96 w 134"/>
                <a:gd name="T17" fmla="*/ 40 h 145"/>
                <a:gd name="T18" fmla="*/ 94 w 134"/>
                <a:gd name="T19" fmla="*/ 40 h 145"/>
                <a:gd name="T20" fmla="*/ 95 w 134"/>
                <a:gd name="T21" fmla="*/ 32 h 145"/>
                <a:gd name="T22" fmla="*/ 90 w 134"/>
                <a:gd name="T23" fmla="*/ 10 h 145"/>
                <a:gd name="T24" fmla="*/ 44 w 134"/>
                <a:gd name="T25" fmla="*/ 10 h 145"/>
                <a:gd name="T26" fmla="*/ 39 w 134"/>
                <a:gd name="T27" fmla="*/ 32 h 145"/>
                <a:gd name="T28" fmla="*/ 40 w 134"/>
                <a:gd name="T29" fmla="*/ 40 h 145"/>
                <a:gd name="T30" fmla="*/ 38 w 134"/>
                <a:gd name="T31" fmla="*/ 40 h 145"/>
                <a:gd name="T32" fmla="*/ 35 w 134"/>
                <a:gd name="T33" fmla="*/ 43 h 145"/>
                <a:gd name="T34" fmla="*/ 37 w 134"/>
                <a:gd name="T35" fmla="*/ 58 h 145"/>
                <a:gd name="T36" fmla="*/ 40 w 134"/>
                <a:gd name="T37" fmla="*/ 60 h 145"/>
                <a:gd name="T38" fmla="*/ 42 w 134"/>
                <a:gd name="T39" fmla="*/ 60 h 145"/>
                <a:gd name="T40" fmla="*/ 43 w 134"/>
                <a:gd name="T41" fmla="*/ 69 h 145"/>
                <a:gd name="T42" fmla="*/ 49 w 134"/>
                <a:gd name="T43" fmla="*/ 77 h 145"/>
                <a:gd name="T44" fmla="*/ 50 w 134"/>
                <a:gd name="T45" fmla="*/ 88 h 145"/>
                <a:gd name="T46" fmla="*/ 8 w 134"/>
                <a:gd name="T47" fmla="*/ 100 h 145"/>
                <a:gd name="T48" fmla="*/ 1 w 134"/>
                <a:gd name="T49" fmla="*/ 113 h 145"/>
                <a:gd name="T50" fmla="*/ 2 w 134"/>
                <a:gd name="T51" fmla="*/ 129 h 145"/>
                <a:gd name="T52" fmla="*/ 11 w 134"/>
                <a:gd name="T53" fmla="*/ 139 h 145"/>
                <a:gd name="T54" fmla="*/ 123 w 134"/>
                <a:gd name="T55" fmla="*/ 139 h 145"/>
                <a:gd name="T56" fmla="*/ 132 w 134"/>
                <a:gd name="T57" fmla="*/ 129 h 145"/>
                <a:gd name="T58" fmla="*/ 133 w 134"/>
                <a:gd name="T59" fmla="*/ 113 h 145"/>
                <a:gd name="T60" fmla="*/ 126 w 134"/>
                <a:gd name="T61" fmla="*/ 10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145">
                  <a:moveTo>
                    <a:pt x="126" y="100"/>
                  </a:moveTo>
                  <a:cubicBezTo>
                    <a:pt x="113" y="93"/>
                    <a:pt x="98" y="89"/>
                    <a:pt x="83" y="88"/>
                  </a:cubicBezTo>
                  <a:cubicBezTo>
                    <a:pt x="84" y="84"/>
                    <a:pt x="84" y="81"/>
                    <a:pt x="85" y="77"/>
                  </a:cubicBezTo>
                  <a:cubicBezTo>
                    <a:pt x="88" y="75"/>
                    <a:pt x="91" y="72"/>
                    <a:pt x="91" y="69"/>
                  </a:cubicBezTo>
                  <a:cubicBezTo>
                    <a:pt x="91" y="66"/>
                    <a:pt x="92" y="63"/>
                    <a:pt x="92" y="60"/>
                  </a:cubicBezTo>
                  <a:cubicBezTo>
                    <a:pt x="92" y="60"/>
                    <a:pt x="93" y="60"/>
                    <a:pt x="94" y="60"/>
                  </a:cubicBezTo>
                  <a:cubicBezTo>
                    <a:pt x="95" y="61"/>
                    <a:pt x="97" y="59"/>
                    <a:pt x="97" y="58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1"/>
                    <a:pt x="97" y="40"/>
                    <a:pt x="96" y="40"/>
                  </a:cubicBezTo>
                  <a:cubicBezTo>
                    <a:pt x="95" y="40"/>
                    <a:pt x="95" y="40"/>
                    <a:pt x="94" y="40"/>
                  </a:cubicBezTo>
                  <a:cubicBezTo>
                    <a:pt x="94" y="37"/>
                    <a:pt x="95" y="34"/>
                    <a:pt x="95" y="32"/>
                  </a:cubicBezTo>
                  <a:cubicBezTo>
                    <a:pt x="95" y="28"/>
                    <a:pt x="97" y="17"/>
                    <a:pt x="90" y="10"/>
                  </a:cubicBezTo>
                  <a:cubicBezTo>
                    <a:pt x="79" y="0"/>
                    <a:pt x="55" y="0"/>
                    <a:pt x="44" y="10"/>
                  </a:cubicBezTo>
                  <a:cubicBezTo>
                    <a:pt x="36" y="17"/>
                    <a:pt x="38" y="28"/>
                    <a:pt x="39" y="32"/>
                  </a:cubicBezTo>
                  <a:cubicBezTo>
                    <a:pt x="39" y="34"/>
                    <a:pt x="39" y="37"/>
                    <a:pt x="40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6" y="40"/>
                    <a:pt x="35" y="41"/>
                    <a:pt x="35" y="4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9" y="61"/>
                    <a:pt x="40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3"/>
                    <a:pt x="43" y="66"/>
                    <a:pt x="43" y="69"/>
                  </a:cubicBezTo>
                  <a:cubicBezTo>
                    <a:pt x="43" y="72"/>
                    <a:pt x="46" y="75"/>
                    <a:pt x="49" y="77"/>
                  </a:cubicBezTo>
                  <a:cubicBezTo>
                    <a:pt x="49" y="81"/>
                    <a:pt x="50" y="84"/>
                    <a:pt x="50" y="88"/>
                  </a:cubicBezTo>
                  <a:cubicBezTo>
                    <a:pt x="36" y="89"/>
                    <a:pt x="21" y="93"/>
                    <a:pt x="8" y="100"/>
                  </a:cubicBezTo>
                  <a:cubicBezTo>
                    <a:pt x="3" y="102"/>
                    <a:pt x="0" y="108"/>
                    <a:pt x="1" y="113"/>
                  </a:cubicBezTo>
                  <a:cubicBezTo>
                    <a:pt x="1" y="118"/>
                    <a:pt x="2" y="123"/>
                    <a:pt x="2" y="129"/>
                  </a:cubicBezTo>
                  <a:cubicBezTo>
                    <a:pt x="3" y="133"/>
                    <a:pt x="7" y="138"/>
                    <a:pt x="11" y="139"/>
                  </a:cubicBezTo>
                  <a:cubicBezTo>
                    <a:pt x="48" y="145"/>
                    <a:pt x="86" y="145"/>
                    <a:pt x="123" y="139"/>
                  </a:cubicBezTo>
                  <a:cubicBezTo>
                    <a:pt x="127" y="138"/>
                    <a:pt x="131" y="133"/>
                    <a:pt x="132" y="129"/>
                  </a:cubicBezTo>
                  <a:cubicBezTo>
                    <a:pt x="132" y="123"/>
                    <a:pt x="133" y="118"/>
                    <a:pt x="133" y="113"/>
                  </a:cubicBezTo>
                  <a:cubicBezTo>
                    <a:pt x="134" y="108"/>
                    <a:pt x="131" y="102"/>
                    <a:pt x="126" y="1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PA_组合 70">
            <a:extLst>
              <a:ext uri="{FF2B5EF4-FFF2-40B4-BE49-F238E27FC236}">
                <a16:creationId xmlns:a16="http://schemas.microsoft.com/office/drawing/2014/main" id="{EEC8368C-53FB-7C48-91CF-DBDCAB4A78E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21887" y="2268640"/>
            <a:ext cx="1300163" cy="3080970"/>
            <a:chOff x="1170094" y="2947513"/>
            <a:chExt cx="1300163" cy="308097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595F66F-FB0D-5540-940D-AA45C3F7F8FA}"/>
                </a:ext>
              </a:extLst>
            </p:cNvPr>
            <p:cNvGrpSpPr/>
            <p:nvPr/>
          </p:nvGrpSpPr>
          <p:grpSpPr>
            <a:xfrm>
              <a:off x="1170094" y="2947513"/>
              <a:ext cx="1300163" cy="1405595"/>
              <a:chOff x="1170094" y="2947513"/>
              <a:chExt cx="1300163" cy="1405595"/>
            </a:xfrm>
          </p:grpSpPr>
          <p:sp>
            <p:nvSpPr>
              <p:cNvPr id="18" name="PA_椭圆 76">
                <a:extLst>
                  <a:ext uri="{FF2B5EF4-FFF2-40B4-BE49-F238E27FC236}">
                    <a16:creationId xmlns:a16="http://schemas.microsoft.com/office/drawing/2014/main" id="{842AC0BF-A50D-8D41-9D32-5833D7BC6195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170094" y="2947513"/>
                <a:ext cx="1300163" cy="13001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PA_任意多边形 144">
                <a:extLst>
                  <a:ext uri="{FF2B5EF4-FFF2-40B4-BE49-F238E27FC236}">
                    <a16:creationId xmlns:a16="http://schemas.microsoft.com/office/drawing/2014/main" id="{D368CD17-9962-FA46-A764-A4E40806A656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290971" y="3207853"/>
                <a:ext cx="1058409" cy="1145255"/>
              </a:xfrm>
              <a:custGeom>
                <a:avLst/>
                <a:gdLst>
                  <a:gd name="T0" fmla="*/ 126 w 134"/>
                  <a:gd name="T1" fmla="*/ 100 h 145"/>
                  <a:gd name="T2" fmla="*/ 83 w 134"/>
                  <a:gd name="T3" fmla="*/ 88 h 145"/>
                  <a:gd name="T4" fmla="*/ 85 w 134"/>
                  <a:gd name="T5" fmla="*/ 77 h 145"/>
                  <a:gd name="T6" fmla="*/ 91 w 134"/>
                  <a:gd name="T7" fmla="*/ 69 h 145"/>
                  <a:gd name="T8" fmla="*/ 92 w 134"/>
                  <a:gd name="T9" fmla="*/ 60 h 145"/>
                  <a:gd name="T10" fmla="*/ 94 w 134"/>
                  <a:gd name="T11" fmla="*/ 60 h 145"/>
                  <a:gd name="T12" fmla="*/ 97 w 134"/>
                  <a:gd name="T13" fmla="*/ 58 h 145"/>
                  <a:gd name="T14" fmla="*/ 98 w 134"/>
                  <a:gd name="T15" fmla="*/ 43 h 145"/>
                  <a:gd name="T16" fmla="*/ 96 w 134"/>
                  <a:gd name="T17" fmla="*/ 40 h 145"/>
                  <a:gd name="T18" fmla="*/ 94 w 134"/>
                  <a:gd name="T19" fmla="*/ 40 h 145"/>
                  <a:gd name="T20" fmla="*/ 95 w 134"/>
                  <a:gd name="T21" fmla="*/ 32 h 145"/>
                  <a:gd name="T22" fmla="*/ 90 w 134"/>
                  <a:gd name="T23" fmla="*/ 10 h 145"/>
                  <a:gd name="T24" fmla="*/ 44 w 134"/>
                  <a:gd name="T25" fmla="*/ 10 h 145"/>
                  <a:gd name="T26" fmla="*/ 39 w 134"/>
                  <a:gd name="T27" fmla="*/ 32 h 145"/>
                  <a:gd name="T28" fmla="*/ 40 w 134"/>
                  <a:gd name="T29" fmla="*/ 40 h 145"/>
                  <a:gd name="T30" fmla="*/ 38 w 134"/>
                  <a:gd name="T31" fmla="*/ 40 h 145"/>
                  <a:gd name="T32" fmla="*/ 35 w 134"/>
                  <a:gd name="T33" fmla="*/ 43 h 145"/>
                  <a:gd name="T34" fmla="*/ 37 w 134"/>
                  <a:gd name="T35" fmla="*/ 58 h 145"/>
                  <a:gd name="T36" fmla="*/ 40 w 134"/>
                  <a:gd name="T37" fmla="*/ 60 h 145"/>
                  <a:gd name="T38" fmla="*/ 42 w 134"/>
                  <a:gd name="T39" fmla="*/ 60 h 145"/>
                  <a:gd name="T40" fmla="*/ 43 w 134"/>
                  <a:gd name="T41" fmla="*/ 69 h 145"/>
                  <a:gd name="T42" fmla="*/ 49 w 134"/>
                  <a:gd name="T43" fmla="*/ 77 h 145"/>
                  <a:gd name="T44" fmla="*/ 50 w 134"/>
                  <a:gd name="T45" fmla="*/ 88 h 145"/>
                  <a:gd name="T46" fmla="*/ 8 w 134"/>
                  <a:gd name="T47" fmla="*/ 100 h 145"/>
                  <a:gd name="T48" fmla="*/ 1 w 134"/>
                  <a:gd name="T49" fmla="*/ 113 h 145"/>
                  <a:gd name="T50" fmla="*/ 2 w 134"/>
                  <a:gd name="T51" fmla="*/ 129 h 145"/>
                  <a:gd name="T52" fmla="*/ 11 w 134"/>
                  <a:gd name="T53" fmla="*/ 139 h 145"/>
                  <a:gd name="T54" fmla="*/ 123 w 134"/>
                  <a:gd name="T55" fmla="*/ 139 h 145"/>
                  <a:gd name="T56" fmla="*/ 132 w 134"/>
                  <a:gd name="T57" fmla="*/ 129 h 145"/>
                  <a:gd name="T58" fmla="*/ 133 w 134"/>
                  <a:gd name="T59" fmla="*/ 113 h 145"/>
                  <a:gd name="T60" fmla="*/ 126 w 134"/>
                  <a:gd name="T61" fmla="*/ 10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" h="145">
                    <a:moveTo>
                      <a:pt x="126" y="100"/>
                    </a:moveTo>
                    <a:cubicBezTo>
                      <a:pt x="113" y="93"/>
                      <a:pt x="98" y="89"/>
                      <a:pt x="83" y="88"/>
                    </a:cubicBezTo>
                    <a:cubicBezTo>
                      <a:pt x="84" y="84"/>
                      <a:pt x="84" y="81"/>
                      <a:pt x="85" y="77"/>
                    </a:cubicBezTo>
                    <a:cubicBezTo>
                      <a:pt x="88" y="75"/>
                      <a:pt x="91" y="72"/>
                      <a:pt x="91" y="69"/>
                    </a:cubicBezTo>
                    <a:cubicBezTo>
                      <a:pt x="91" y="66"/>
                      <a:pt x="92" y="63"/>
                      <a:pt x="92" y="60"/>
                    </a:cubicBezTo>
                    <a:cubicBezTo>
                      <a:pt x="92" y="60"/>
                      <a:pt x="93" y="60"/>
                      <a:pt x="94" y="60"/>
                    </a:cubicBezTo>
                    <a:cubicBezTo>
                      <a:pt x="95" y="61"/>
                      <a:pt x="97" y="59"/>
                      <a:pt x="97" y="58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1"/>
                      <a:pt x="97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94" y="37"/>
                      <a:pt x="95" y="34"/>
                      <a:pt x="95" y="32"/>
                    </a:cubicBezTo>
                    <a:cubicBezTo>
                      <a:pt x="95" y="28"/>
                      <a:pt x="97" y="17"/>
                      <a:pt x="90" y="10"/>
                    </a:cubicBezTo>
                    <a:cubicBezTo>
                      <a:pt x="79" y="0"/>
                      <a:pt x="55" y="0"/>
                      <a:pt x="44" y="10"/>
                    </a:cubicBezTo>
                    <a:cubicBezTo>
                      <a:pt x="36" y="17"/>
                      <a:pt x="38" y="28"/>
                      <a:pt x="39" y="32"/>
                    </a:cubicBezTo>
                    <a:cubicBezTo>
                      <a:pt x="39" y="34"/>
                      <a:pt x="39" y="37"/>
                      <a:pt x="40" y="40"/>
                    </a:cubicBezTo>
                    <a:cubicBezTo>
                      <a:pt x="39" y="40"/>
                      <a:pt x="39" y="40"/>
                      <a:pt x="38" y="40"/>
                    </a:cubicBezTo>
                    <a:cubicBezTo>
                      <a:pt x="36" y="40"/>
                      <a:pt x="35" y="41"/>
                      <a:pt x="35" y="4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9" y="61"/>
                      <a:pt x="40" y="60"/>
                    </a:cubicBezTo>
                    <a:cubicBezTo>
                      <a:pt x="41" y="60"/>
                      <a:pt x="41" y="60"/>
                      <a:pt x="42" y="60"/>
                    </a:cubicBezTo>
                    <a:cubicBezTo>
                      <a:pt x="42" y="63"/>
                      <a:pt x="43" y="66"/>
                      <a:pt x="43" y="69"/>
                    </a:cubicBezTo>
                    <a:cubicBezTo>
                      <a:pt x="43" y="72"/>
                      <a:pt x="46" y="75"/>
                      <a:pt x="49" y="77"/>
                    </a:cubicBezTo>
                    <a:cubicBezTo>
                      <a:pt x="49" y="81"/>
                      <a:pt x="50" y="84"/>
                      <a:pt x="50" y="88"/>
                    </a:cubicBezTo>
                    <a:cubicBezTo>
                      <a:pt x="36" y="89"/>
                      <a:pt x="21" y="93"/>
                      <a:pt x="8" y="100"/>
                    </a:cubicBezTo>
                    <a:cubicBezTo>
                      <a:pt x="3" y="102"/>
                      <a:pt x="0" y="108"/>
                      <a:pt x="1" y="113"/>
                    </a:cubicBezTo>
                    <a:cubicBezTo>
                      <a:pt x="1" y="118"/>
                      <a:pt x="2" y="123"/>
                      <a:pt x="2" y="129"/>
                    </a:cubicBezTo>
                    <a:cubicBezTo>
                      <a:pt x="3" y="133"/>
                      <a:pt x="7" y="138"/>
                      <a:pt x="11" y="139"/>
                    </a:cubicBezTo>
                    <a:cubicBezTo>
                      <a:pt x="48" y="145"/>
                      <a:pt x="86" y="145"/>
                      <a:pt x="123" y="139"/>
                    </a:cubicBezTo>
                    <a:cubicBezTo>
                      <a:pt x="127" y="138"/>
                      <a:pt x="131" y="133"/>
                      <a:pt x="132" y="129"/>
                    </a:cubicBezTo>
                    <a:cubicBezTo>
                      <a:pt x="132" y="123"/>
                      <a:pt x="133" y="118"/>
                      <a:pt x="133" y="113"/>
                    </a:cubicBezTo>
                    <a:cubicBezTo>
                      <a:pt x="134" y="108"/>
                      <a:pt x="131" y="102"/>
                      <a:pt x="126" y="10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PA_椭圆 74">
              <a:extLst>
                <a:ext uri="{FF2B5EF4-FFF2-40B4-BE49-F238E27FC236}">
                  <a16:creationId xmlns:a16="http://schemas.microsoft.com/office/drawing/2014/main" id="{49F270B9-980F-D049-80A4-E0DB514C9DB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1170094" y="4728320"/>
              <a:ext cx="1300163" cy="13001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PA-组合 27">
            <a:extLst>
              <a:ext uri="{FF2B5EF4-FFF2-40B4-BE49-F238E27FC236}">
                <a16:creationId xmlns:a16="http://schemas.microsoft.com/office/drawing/2014/main" id="{28A04D54-9CDC-204E-91AA-E83385D0ACC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41989" y="3934575"/>
            <a:ext cx="1956372" cy="1373902"/>
            <a:chOff x="6185160" y="4486172"/>
            <a:chExt cx="1956372" cy="1373902"/>
          </a:xfrm>
        </p:grpSpPr>
        <p:sp>
          <p:nvSpPr>
            <p:cNvPr id="21" name="PA-文本框 6">
              <a:extLst>
                <a:ext uri="{FF2B5EF4-FFF2-40B4-BE49-F238E27FC236}">
                  <a16:creationId xmlns:a16="http://schemas.microsoft.com/office/drawing/2014/main" id="{9DA9166C-BE91-D642-8476-E9C8E4F97C7A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2" name="PA-文本框 42">
              <a:extLst>
                <a:ext uri="{FF2B5EF4-FFF2-40B4-BE49-F238E27FC236}">
                  <a16:creationId xmlns:a16="http://schemas.microsoft.com/office/drawing/2014/main" id="{61FCF6A2-2F55-6A43-8F0F-834B0829742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185160" y="5070947"/>
              <a:ext cx="1956372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PA-组合 27">
            <a:extLst>
              <a:ext uri="{FF2B5EF4-FFF2-40B4-BE49-F238E27FC236}">
                <a16:creationId xmlns:a16="http://schemas.microsoft.com/office/drawing/2014/main" id="{E0562BCD-EC98-BE46-84DB-4F504FF8836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640649" y="3934575"/>
            <a:ext cx="1956372" cy="1373902"/>
            <a:chOff x="6185160" y="4486172"/>
            <a:chExt cx="1956372" cy="1373902"/>
          </a:xfrm>
        </p:grpSpPr>
        <p:sp>
          <p:nvSpPr>
            <p:cNvPr id="24" name="PA-文本框 6">
              <a:extLst>
                <a:ext uri="{FF2B5EF4-FFF2-40B4-BE49-F238E27FC236}">
                  <a16:creationId xmlns:a16="http://schemas.microsoft.com/office/drawing/2014/main" id="{D8E363C5-4B46-4340-BBE7-00172AF628A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5" name="PA-文本框 42">
              <a:extLst>
                <a:ext uri="{FF2B5EF4-FFF2-40B4-BE49-F238E27FC236}">
                  <a16:creationId xmlns:a16="http://schemas.microsoft.com/office/drawing/2014/main" id="{B7BE13AA-6696-D447-99F3-A81E1C8AC50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185160" y="5070947"/>
              <a:ext cx="1956372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PA-组合 27">
            <a:extLst>
              <a:ext uri="{FF2B5EF4-FFF2-40B4-BE49-F238E27FC236}">
                <a16:creationId xmlns:a16="http://schemas.microsoft.com/office/drawing/2014/main" id="{DFCA1E2F-AF91-BC4D-ABF1-594334668A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404589" y="3934575"/>
            <a:ext cx="1956372" cy="1373902"/>
            <a:chOff x="6185160" y="4486172"/>
            <a:chExt cx="1956372" cy="1373902"/>
          </a:xfrm>
        </p:grpSpPr>
        <p:sp>
          <p:nvSpPr>
            <p:cNvPr id="27" name="PA-文本框 6">
              <a:extLst>
                <a:ext uri="{FF2B5EF4-FFF2-40B4-BE49-F238E27FC236}">
                  <a16:creationId xmlns:a16="http://schemas.microsoft.com/office/drawing/2014/main" id="{6CDB2C3F-9951-D14F-87DB-1AAB46368D0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8" name="PA-文本框 42">
              <a:extLst>
                <a:ext uri="{FF2B5EF4-FFF2-40B4-BE49-F238E27FC236}">
                  <a16:creationId xmlns:a16="http://schemas.microsoft.com/office/drawing/2014/main" id="{6231BD31-6AE9-CC42-94D0-71F3F93BBCC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185160" y="5070947"/>
              <a:ext cx="1956372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PA-组合 27">
            <a:extLst>
              <a:ext uri="{FF2B5EF4-FFF2-40B4-BE49-F238E27FC236}">
                <a16:creationId xmlns:a16="http://schemas.microsoft.com/office/drawing/2014/main" id="{0E190319-77F3-0449-96F8-C5061A2CA89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193782" y="3934575"/>
            <a:ext cx="1956372" cy="1373902"/>
            <a:chOff x="6185160" y="4486172"/>
            <a:chExt cx="1956372" cy="1373902"/>
          </a:xfrm>
        </p:grpSpPr>
        <p:sp>
          <p:nvSpPr>
            <p:cNvPr id="30" name="PA-文本框 6">
              <a:extLst>
                <a:ext uri="{FF2B5EF4-FFF2-40B4-BE49-F238E27FC236}">
                  <a16:creationId xmlns:a16="http://schemas.microsoft.com/office/drawing/2014/main" id="{E4B00C92-4AB0-3044-ACB6-A2849316527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31" name="PA-文本框 42">
              <a:extLst>
                <a:ext uri="{FF2B5EF4-FFF2-40B4-BE49-F238E27FC236}">
                  <a16:creationId xmlns:a16="http://schemas.microsoft.com/office/drawing/2014/main" id="{860863ED-DCC7-D143-819B-E3BDB421217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85160" y="5070947"/>
              <a:ext cx="1956372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4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5809B95F-A4A8-7D4C-9F2F-5A6A9C94FAB2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657218A4-FE37-9242-994C-31CCEFD7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D4489CE0-0D47-3C45-B78E-405523FAA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032648D-D791-804E-B97E-243986AA9A2C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PA-文本框 6">
              <a:extLst>
                <a:ext uri="{FF2B5EF4-FFF2-40B4-BE49-F238E27FC236}">
                  <a16:creationId xmlns:a16="http://schemas.microsoft.com/office/drawing/2014/main" id="{7E8853DE-6E0F-DF46-829F-3EEB0EF71D3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3DE202C-F7FF-5A48-90B5-AA9FB9D62484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EBEEBF7-8B9A-C142-BB18-43696FB807B2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35">
            <a:extLst>
              <a:ext uri="{FF2B5EF4-FFF2-40B4-BE49-F238E27FC236}">
                <a16:creationId xmlns:a16="http://schemas.microsoft.com/office/drawing/2014/main" id="{ECD66ECD-674D-0043-B9A4-546436EF425E}"/>
              </a:ext>
            </a:extLst>
          </p:cNvPr>
          <p:cNvGrpSpPr>
            <a:grpSpLocks/>
          </p:cNvGrpSpPr>
          <p:nvPr/>
        </p:nvGrpSpPr>
        <p:grpSpPr bwMode="auto">
          <a:xfrm>
            <a:off x="7418579" y="1730635"/>
            <a:ext cx="1981017" cy="1986342"/>
            <a:chOff x="6516746" y="1863304"/>
            <a:chExt cx="2001660" cy="2006869"/>
          </a:xfrm>
          <a:solidFill>
            <a:schemeClr val="accent1"/>
          </a:solidFill>
        </p:grpSpPr>
        <p:sp>
          <p:nvSpPr>
            <p:cNvPr id="3" name="Teardrop 3">
              <a:extLst>
                <a:ext uri="{FF2B5EF4-FFF2-40B4-BE49-F238E27FC236}">
                  <a16:creationId xmlns:a16="http://schemas.microsoft.com/office/drawing/2014/main" id="{8934ED7B-E657-0C46-9CD0-CDF6E1F5B75C}"/>
                </a:ext>
              </a:extLst>
            </p:cNvPr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1E001DE6-97E9-2243-AE86-082E47897AB2}"/>
                </a:ext>
              </a:extLst>
            </p:cNvPr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</a:t>
              </a:r>
              <a:endPara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Text Placeholder 33">
              <a:extLst>
                <a:ext uri="{FF2B5EF4-FFF2-40B4-BE49-F238E27FC236}">
                  <a16:creationId xmlns:a16="http://schemas.microsoft.com/office/drawing/2014/main" id="{C5A4543A-D71C-0542-A3F0-B1D5E7CCCD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B171082C-4C63-1341-9C52-90DA09428DC4}"/>
              </a:ext>
            </a:extLst>
          </p:cNvPr>
          <p:cNvGrpSpPr>
            <a:grpSpLocks/>
          </p:cNvGrpSpPr>
          <p:nvPr/>
        </p:nvGrpSpPr>
        <p:grpSpPr bwMode="auto">
          <a:xfrm>
            <a:off x="9165101" y="1730635"/>
            <a:ext cx="1981017" cy="1986342"/>
            <a:chOff x="8516644" y="1863304"/>
            <a:chExt cx="2001658" cy="2006870"/>
          </a:xfrm>
          <a:solidFill>
            <a:schemeClr val="accent2"/>
          </a:solidFill>
        </p:grpSpPr>
        <p:sp>
          <p:nvSpPr>
            <p:cNvPr id="7" name="Teardrop 4">
              <a:extLst>
                <a:ext uri="{FF2B5EF4-FFF2-40B4-BE49-F238E27FC236}">
                  <a16:creationId xmlns:a16="http://schemas.microsoft.com/office/drawing/2014/main" id="{6AC2F1E0-5366-DD4A-8F9E-3053B614C6C0}"/>
                </a:ext>
              </a:extLst>
            </p:cNvPr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13F483B8-14B9-0F46-A8F8-A7E729E4E4B4}"/>
                </a:ext>
              </a:extLst>
            </p:cNvPr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</a:t>
              </a:r>
              <a:endPara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 Placeholder 33">
              <a:extLst>
                <a:ext uri="{FF2B5EF4-FFF2-40B4-BE49-F238E27FC236}">
                  <a16:creationId xmlns:a16="http://schemas.microsoft.com/office/drawing/2014/main" id="{D11129B4-E46D-414B-B92B-91A9AD7B1A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9D2AE92B-8B15-0E49-A2B4-6CC0F8782A5E}"/>
              </a:ext>
            </a:extLst>
          </p:cNvPr>
          <p:cNvGrpSpPr>
            <a:grpSpLocks/>
          </p:cNvGrpSpPr>
          <p:nvPr/>
        </p:nvGrpSpPr>
        <p:grpSpPr bwMode="auto">
          <a:xfrm>
            <a:off x="7418579" y="3439420"/>
            <a:ext cx="1981017" cy="1981629"/>
            <a:chOff x="6516746" y="3870173"/>
            <a:chExt cx="2001660" cy="2001657"/>
          </a:xfrm>
          <a:solidFill>
            <a:schemeClr val="accent2"/>
          </a:solidFill>
        </p:grpSpPr>
        <p:sp>
          <p:nvSpPr>
            <p:cNvPr id="11" name="Teardrop 5">
              <a:extLst>
                <a:ext uri="{FF2B5EF4-FFF2-40B4-BE49-F238E27FC236}">
                  <a16:creationId xmlns:a16="http://schemas.microsoft.com/office/drawing/2014/main" id="{BA45A2F7-DBD5-C64E-AA1B-E8553E206EBB}"/>
                </a:ext>
              </a:extLst>
            </p:cNvPr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96F69D5-7F72-BE4E-9744-A4431595F393}"/>
                </a:ext>
              </a:extLst>
            </p:cNvPr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</a:t>
              </a:r>
              <a:endPara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 Placeholder 33">
              <a:extLst>
                <a:ext uri="{FF2B5EF4-FFF2-40B4-BE49-F238E27FC236}">
                  <a16:creationId xmlns:a16="http://schemas.microsoft.com/office/drawing/2014/main" id="{6CB4BF9F-5AD7-B748-BD79-B73E252583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37">
            <a:extLst>
              <a:ext uri="{FF2B5EF4-FFF2-40B4-BE49-F238E27FC236}">
                <a16:creationId xmlns:a16="http://schemas.microsoft.com/office/drawing/2014/main" id="{EF1E757F-3E63-1C4C-BA42-424ED1F4775A}"/>
              </a:ext>
            </a:extLst>
          </p:cNvPr>
          <p:cNvGrpSpPr>
            <a:grpSpLocks/>
          </p:cNvGrpSpPr>
          <p:nvPr/>
        </p:nvGrpSpPr>
        <p:grpSpPr bwMode="auto">
          <a:xfrm>
            <a:off x="9165101" y="3439420"/>
            <a:ext cx="1981017" cy="1981629"/>
            <a:chOff x="8516643" y="3870173"/>
            <a:chExt cx="2001659" cy="2001657"/>
          </a:xfrm>
          <a:solidFill>
            <a:schemeClr val="accent1"/>
          </a:solidFill>
        </p:grpSpPr>
        <p:sp>
          <p:nvSpPr>
            <p:cNvPr id="15" name="Teardrop 6">
              <a:extLst>
                <a:ext uri="{FF2B5EF4-FFF2-40B4-BE49-F238E27FC236}">
                  <a16:creationId xmlns:a16="http://schemas.microsoft.com/office/drawing/2014/main" id="{8B75C642-D310-FE49-A54C-8FD9B96EBAA1}"/>
                </a:ext>
              </a:extLst>
            </p:cNvPr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2EBD414C-DD4F-E04A-A42B-CFE79B0CD547}"/>
                </a:ext>
              </a:extLst>
            </p:cNvPr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 Placeholder 33">
              <a:extLst>
                <a:ext uri="{FF2B5EF4-FFF2-40B4-BE49-F238E27FC236}">
                  <a16:creationId xmlns:a16="http://schemas.microsoft.com/office/drawing/2014/main" id="{C2C7466A-58F8-EA47-BAE1-22B4CDD382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AU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9D3A3E8-45FF-F144-92E2-69AF94A7DA4D}"/>
              </a:ext>
            </a:extLst>
          </p:cNvPr>
          <p:cNvGrpSpPr/>
          <p:nvPr/>
        </p:nvGrpSpPr>
        <p:grpSpPr>
          <a:xfrm>
            <a:off x="984810" y="1806045"/>
            <a:ext cx="5851927" cy="3266750"/>
            <a:chOff x="582776" y="2215392"/>
            <a:chExt cx="4314748" cy="2408643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5908B1D5-588C-0741-80ED-B1835E90E478}"/>
                </a:ext>
              </a:extLst>
            </p:cNvPr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1B6998C0-D7C5-154A-98CC-2B77651F67E6}"/>
                </a:ext>
              </a:extLst>
            </p:cNvPr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 dirty="0">
                <a:cs typeface="+mn-ea"/>
                <a:sym typeface="+mn-lt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E5E4641-9F44-F441-BB9F-D330FACD9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4505B5A8-DF23-8046-AE4C-1B961FEC11E4}"/>
                </a:ext>
              </a:extLst>
            </p:cNvPr>
            <p:cNvSpPr txBox="1"/>
            <p:nvPr/>
          </p:nvSpPr>
          <p:spPr>
            <a:xfrm>
              <a:off x="4475339" y="2215392"/>
              <a:ext cx="422185" cy="22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40EAAA49-8C1E-894E-9FC3-28ACB37481E1}"/>
                </a:ext>
              </a:extLst>
            </p:cNvPr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83190F19-7563-4143-8DC9-9D950DB3B59E}"/>
                </a:ext>
              </a:extLst>
            </p:cNvPr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72CE56EA-200B-DE48-B7E5-E6B194367ADE}"/>
                </a:ext>
              </a:extLst>
            </p:cNvPr>
            <p:cNvSpPr txBox="1"/>
            <p:nvPr/>
          </p:nvSpPr>
          <p:spPr>
            <a:xfrm>
              <a:off x="4475339" y="2875622"/>
              <a:ext cx="422185" cy="22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92%</a:t>
              </a:r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10D53F72-88FA-0848-9A42-A30E2B1B6463}"/>
                </a:ext>
              </a:extLst>
            </p:cNvPr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738F8703-7889-7C44-9717-6B5392897DAA}"/>
                </a:ext>
              </a:extLst>
            </p:cNvPr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3B17AB8F-4967-A84A-B3B6-D28BB2EEF45B}"/>
                </a:ext>
              </a:extLst>
            </p:cNvPr>
            <p:cNvSpPr txBox="1"/>
            <p:nvPr/>
          </p:nvSpPr>
          <p:spPr>
            <a:xfrm>
              <a:off x="4475339" y="3535852"/>
              <a:ext cx="422185" cy="22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87%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783A9A54-FB5B-D54B-8FED-8D0B9908CF45}"/>
                </a:ext>
              </a:extLst>
            </p:cNvPr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cs typeface="+mn-ea"/>
                <a:sym typeface="+mn-lt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21E90D57-F687-2746-9630-AE686190FE3B}"/>
                </a:ext>
              </a:extLst>
            </p:cNvPr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799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EAD88D8E-F2A1-6F41-9302-46CF3430BCF3}"/>
                </a:ext>
              </a:extLst>
            </p:cNvPr>
            <p:cNvSpPr txBox="1"/>
            <p:nvPr/>
          </p:nvSpPr>
          <p:spPr>
            <a:xfrm>
              <a:off x="4475339" y="4196082"/>
              <a:ext cx="422185" cy="22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52%</a:t>
              </a:r>
            </a:p>
          </p:txBody>
        </p:sp>
        <p:grpSp>
          <p:nvGrpSpPr>
            <p:cNvPr id="32" name="Group 23">
              <a:extLst>
                <a:ext uri="{FF2B5EF4-FFF2-40B4-BE49-F238E27FC236}">
                  <a16:creationId xmlns:a16="http://schemas.microsoft.com/office/drawing/2014/main" id="{A64A7D8A-FBE8-E146-91A6-7565CE75260D}"/>
                </a:ext>
              </a:extLst>
            </p:cNvPr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DD057012-E9B9-0A40-A4A8-2D4E2EE46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799">
                  <a:cs typeface="+mn-ea"/>
                  <a:sym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5AA665EA-9A2C-EA4E-AC9D-62B6DE447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799">
                  <a:cs typeface="+mn-ea"/>
                  <a:sym typeface="+mn-lt"/>
                </a:endParaRPr>
              </a:p>
            </p:txBody>
          </p:sp>
          <p:sp>
            <p:nvSpPr>
              <p:cNvPr id="39" name="Line 52">
                <a:extLst>
                  <a:ext uri="{FF2B5EF4-FFF2-40B4-BE49-F238E27FC236}">
                    <a16:creationId xmlns:a16="http://schemas.microsoft.com/office/drawing/2014/main" id="{9A00E6AA-1D19-BE48-BA4A-E30DEE240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799">
                  <a:cs typeface="+mn-ea"/>
                  <a:sym typeface="+mn-lt"/>
                </a:endParaRPr>
              </a:p>
            </p:txBody>
          </p:sp>
          <p:sp>
            <p:nvSpPr>
              <p:cNvPr id="40" name="Oval 33">
                <a:extLst>
                  <a:ext uri="{FF2B5EF4-FFF2-40B4-BE49-F238E27FC236}">
                    <a16:creationId xmlns:a16="http://schemas.microsoft.com/office/drawing/2014/main" id="{DE8F4508-6BD9-EB40-99E6-B86D8723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799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4">
              <a:extLst>
                <a:ext uri="{FF2B5EF4-FFF2-40B4-BE49-F238E27FC236}">
                  <a16:creationId xmlns:a16="http://schemas.microsoft.com/office/drawing/2014/main" id="{F8BB50C5-A694-8048-AACF-B449CB263E12}"/>
                </a:ext>
              </a:extLst>
            </p:cNvPr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5B73B7D6-1C5C-984B-B25D-7091ACF49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799">
                  <a:cs typeface="+mn-ea"/>
                  <a:sym typeface="+mn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5CD70687-8FBE-2240-AE43-FF3DAEC2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799"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1453F1C4-CDBD-AF48-A484-4A42BA33E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799">
                <a:cs typeface="+mn-ea"/>
                <a:sym typeface="+mn-lt"/>
              </a:endParaRPr>
            </a:p>
          </p:txBody>
        </p:sp>
      </p:grpSp>
      <p:sp>
        <p:nvSpPr>
          <p:cNvPr id="41" name="PA-文本框 6">
            <a:extLst>
              <a:ext uri="{FF2B5EF4-FFF2-40B4-BE49-F238E27FC236}">
                <a16:creationId xmlns:a16="http://schemas.microsoft.com/office/drawing/2014/main" id="{22A24CF6-A159-0649-81AB-9DAA84C854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3425" y="4492378"/>
            <a:ext cx="157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PA-文本框 6">
            <a:extLst>
              <a:ext uri="{FF2B5EF4-FFF2-40B4-BE49-F238E27FC236}">
                <a16:creationId xmlns:a16="http://schemas.microsoft.com/office/drawing/2014/main" id="{BB89254F-2250-1F46-8DE8-F874EB42A28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35005" y="3619584"/>
            <a:ext cx="157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PA-文本框 6">
            <a:extLst>
              <a:ext uri="{FF2B5EF4-FFF2-40B4-BE49-F238E27FC236}">
                <a16:creationId xmlns:a16="http://schemas.microsoft.com/office/drawing/2014/main" id="{8ED245B4-865F-2142-83FD-AB5563CC224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64976" y="2728709"/>
            <a:ext cx="157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PA-文本框 6">
            <a:extLst>
              <a:ext uri="{FF2B5EF4-FFF2-40B4-BE49-F238E27FC236}">
                <a16:creationId xmlns:a16="http://schemas.microsoft.com/office/drawing/2014/main" id="{60569C68-66FF-594A-B463-A08E98CC1DF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26506" y="1794804"/>
            <a:ext cx="157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4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0BFA4B3D-1782-C44A-BD97-07A70FD4F21C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36D9489-D7B9-1340-8546-D9071CBD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D0714B44-BBD3-7F44-9324-DFA3BEA06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20A676A-5E8F-0241-A135-2611E9F2A507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PA-文本框 6">
              <a:extLst>
                <a:ext uri="{FF2B5EF4-FFF2-40B4-BE49-F238E27FC236}">
                  <a16:creationId xmlns:a16="http://schemas.microsoft.com/office/drawing/2014/main" id="{126C9466-5D35-EF4B-B106-290314184FF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897E1A7-F918-2144-9683-E078CBAFA777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E8C678E-3408-794F-AA10-9FC3712E02A3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7EDAB0-0AFD-1446-86AF-2006C40AC8E3}"/>
              </a:ext>
            </a:extLst>
          </p:cNvPr>
          <p:cNvGrpSpPr/>
          <p:nvPr/>
        </p:nvGrpSpPr>
        <p:grpSpPr>
          <a:xfrm>
            <a:off x="6347895" y="1537986"/>
            <a:ext cx="952500" cy="952500"/>
            <a:chOff x="4711700" y="1321854"/>
            <a:chExt cx="952500" cy="952500"/>
          </a:xfrm>
          <a:solidFill>
            <a:schemeClr val="accent1">
              <a:alpha val="30196"/>
            </a:schemeClr>
          </a:solidFill>
        </p:grpSpPr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id="{6414B8B1-92A4-0D49-9FAE-EE75654DF73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9 h 254"/>
                <a:gd name="T14" fmla="*/ 225 w 254"/>
                <a:gd name="T15" fmla="*/ 127 h 254"/>
                <a:gd name="T16" fmla="*/ 127 w 254"/>
                <a:gd name="T17" fmla="*/ 226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72" y="226"/>
                    <a:pt x="28" y="181"/>
                    <a:pt x="28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548B2741-BD6E-5740-9919-3F4C2163B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9 h 254"/>
                <a:gd name="T10" fmla="*/ 225 w 254"/>
                <a:gd name="T11" fmla="*/ 127 h 254"/>
                <a:gd name="T12" fmla="*/ 127 w 254"/>
                <a:gd name="T13" fmla="*/ 226 h 254"/>
                <a:gd name="T14" fmla="*/ 86 w 254"/>
                <a:gd name="T15" fmla="*/ 217 h 254"/>
                <a:gd name="T16" fmla="*/ 75 w 254"/>
                <a:gd name="T17" fmla="*/ 243 h 254"/>
                <a:gd name="T18" fmla="*/ 127 w 254"/>
                <a:gd name="T19" fmla="*/ 254 h 254"/>
                <a:gd name="T20" fmla="*/ 254 w 254"/>
                <a:gd name="T21" fmla="*/ 127 h 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254"/>
                <a:gd name="T35" fmla="*/ 254 w 254"/>
                <a:gd name="T36" fmla="*/ 254 h 2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113" y="226"/>
                    <a:pt x="99" y="223"/>
                    <a:pt x="86" y="217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91" y="250"/>
                    <a:pt x="109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TextBox 682">
              <a:extLst>
                <a:ext uri="{FF2B5EF4-FFF2-40B4-BE49-F238E27FC236}">
                  <a16:creationId xmlns:a16="http://schemas.microsoft.com/office/drawing/2014/main" id="{5FB3CC5E-4298-8240-98FB-8F92E390F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52" y="1544104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82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6A96433-2CA9-E049-9DDC-C377382798EA}"/>
              </a:ext>
            </a:extLst>
          </p:cNvPr>
          <p:cNvGrpSpPr/>
          <p:nvPr/>
        </p:nvGrpSpPr>
        <p:grpSpPr>
          <a:xfrm>
            <a:off x="5111230" y="1537986"/>
            <a:ext cx="952500" cy="952500"/>
            <a:chOff x="3475037" y="1321854"/>
            <a:chExt cx="952500" cy="952500"/>
          </a:xfrm>
          <a:solidFill>
            <a:schemeClr val="accent1">
              <a:alpha val="30196"/>
            </a:schemeClr>
          </a:solidFill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1F580E-6DBD-4447-B570-AF724AD6D0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1"/>
                    <a:pt x="182" y="226"/>
                    <a:pt x="127" y="226"/>
                  </a:cubicBezTo>
                  <a:cubicBezTo>
                    <a:pt x="73" y="226"/>
                    <a:pt x="29" y="181"/>
                    <a:pt x="2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A8D0ED55-04F1-8E43-A55B-D1F7A9E7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1321854"/>
              <a:ext cx="952500" cy="476250"/>
            </a:xfrm>
            <a:custGeom>
              <a:avLst/>
              <a:gdLst>
                <a:gd name="T0" fmla="*/ 254 w 254"/>
                <a:gd name="T1" fmla="*/ 127 h 127"/>
                <a:gd name="T2" fmla="*/ 127 w 254"/>
                <a:gd name="T3" fmla="*/ 0 h 127"/>
                <a:gd name="T4" fmla="*/ 0 w 254"/>
                <a:gd name="T5" fmla="*/ 127 h 127"/>
                <a:gd name="T6" fmla="*/ 29 w 254"/>
                <a:gd name="T7" fmla="*/ 127 h 127"/>
                <a:gd name="T8" fmla="*/ 127 w 254"/>
                <a:gd name="T9" fmla="*/ 29 h 127"/>
                <a:gd name="T10" fmla="*/ 226 w 254"/>
                <a:gd name="T11" fmla="*/ 127 h 127"/>
                <a:gd name="T12" fmla="*/ 254 w 254"/>
                <a:gd name="T13" fmla="*/ 127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127"/>
                <a:gd name="T23" fmla="*/ 254 w 25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127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lnTo>
                    <a:pt x="254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682">
              <a:extLst>
                <a:ext uri="{FF2B5EF4-FFF2-40B4-BE49-F238E27FC236}">
                  <a16:creationId xmlns:a16="http://schemas.microsoft.com/office/drawing/2014/main" id="{FFBFF6E1-1053-1D49-88D7-38E3C00DA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90" y="1544104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50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AA53352-EC3D-9444-81CB-DB5D33E622E3}"/>
              </a:ext>
            </a:extLst>
          </p:cNvPr>
          <p:cNvGrpSpPr/>
          <p:nvPr/>
        </p:nvGrpSpPr>
        <p:grpSpPr>
          <a:xfrm>
            <a:off x="6347895" y="2970977"/>
            <a:ext cx="952500" cy="952500"/>
            <a:chOff x="4711700" y="2364841"/>
            <a:chExt cx="952500" cy="952500"/>
          </a:xfrm>
          <a:solidFill>
            <a:schemeClr val="accent1">
              <a:alpha val="30196"/>
            </a:schemeClr>
          </a:solidFill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113F99F7-F5C1-D246-8BC2-3BBF1280EAE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8 h 254"/>
                <a:gd name="T14" fmla="*/ 225 w 254"/>
                <a:gd name="T15" fmla="*/ 127 h 254"/>
                <a:gd name="T16" fmla="*/ 127 w 254"/>
                <a:gd name="T17" fmla="*/ 225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72" y="225"/>
                    <a:pt x="28" y="181"/>
                    <a:pt x="28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554EE73E-5208-B44F-9EF0-41F51DE86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8 h 254"/>
                <a:gd name="T10" fmla="*/ 225 w 254"/>
                <a:gd name="T11" fmla="*/ 127 h 254"/>
                <a:gd name="T12" fmla="*/ 127 w 254"/>
                <a:gd name="T13" fmla="*/ 225 h 254"/>
                <a:gd name="T14" fmla="*/ 127 w 254"/>
                <a:gd name="T15" fmla="*/ 254 h 254"/>
                <a:gd name="T16" fmla="*/ 254 w 254"/>
                <a:gd name="T17" fmla="*/ 127 h 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54"/>
                <a:gd name="T29" fmla="*/ 254 w 254"/>
                <a:gd name="T30" fmla="*/ 254 h 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682">
              <a:extLst>
                <a:ext uri="{FF2B5EF4-FFF2-40B4-BE49-F238E27FC236}">
                  <a16:creationId xmlns:a16="http://schemas.microsoft.com/office/drawing/2014/main" id="{A82A108D-5E27-AE4C-B43F-58FFBE3E6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52" y="2556929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75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A2B667-E8F9-CB49-B7FB-96E0FF3D3843}"/>
              </a:ext>
            </a:extLst>
          </p:cNvPr>
          <p:cNvGrpSpPr/>
          <p:nvPr/>
        </p:nvGrpSpPr>
        <p:grpSpPr>
          <a:xfrm>
            <a:off x="5111230" y="2967803"/>
            <a:ext cx="952500" cy="955675"/>
            <a:chOff x="3475037" y="2361666"/>
            <a:chExt cx="952500" cy="955675"/>
          </a:xfrm>
          <a:solidFill>
            <a:schemeClr val="accent1">
              <a:alpha val="30196"/>
            </a:schemeClr>
          </a:soli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1AF4DD9-276F-7D49-9D75-C8AA3430C80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2361666"/>
              <a:ext cx="952500" cy="955675"/>
            </a:xfrm>
            <a:custGeom>
              <a:avLst/>
              <a:gdLst>
                <a:gd name="T0" fmla="*/ 254 w 254"/>
                <a:gd name="T1" fmla="*/ 128 h 255"/>
                <a:gd name="T2" fmla="*/ 127 w 254"/>
                <a:gd name="T3" fmla="*/ 0 h 255"/>
                <a:gd name="T4" fmla="*/ 0 w 254"/>
                <a:gd name="T5" fmla="*/ 128 h 255"/>
                <a:gd name="T6" fmla="*/ 127 w 254"/>
                <a:gd name="T7" fmla="*/ 255 h 255"/>
                <a:gd name="T8" fmla="*/ 254 w 254"/>
                <a:gd name="T9" fmla="*/ 128 h 255"/>
                <a:gd name="T10" fmla="*/ 29 w 254"/>
                <a:gd name="T11" fmla="*/ 128 h 255"/>
                <a:gd name="T12" fmla="*/ 127 w 254"/>
                <a:gd name="T13" fmla="*/ 29 h 255"/>
                <a:gd name="T14" fmla="*/ 226 w 254"/>
                <a:gd name="T15" fmla="*/ 128 h 255"/>
                <a:gd name="T16" fmla="*/ 127 w 254"/>
                <a:gd name="T17" fmla="*/ 226 h 255"/>
                <a:gd name="T18" fmla="*/ 29 w 254"/>
                <a:gd name="T19" fmla="*/ 128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5"/>
                <a:gd name="T32" fmla="*/ 254 w 254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5">
                  <a:moveTo>
                    <a:pt x="254" y="128"/>
                  </a:moveTo>
                  <a:cubicBezTo>
                    <a:pt x="254" y="58"/>
                    <a:pt x="197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7" y="255"/>
                    <a:pt x="254" y="198"/>
                    <a:pt x="254" y="128"/>
                  </a:cubicBezTo>
                  <a:close/>
                  <a:moveTo>
                    <a:pt x="29" y="128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8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FE4D3F2-287F-D342-91D7-677CC1DAA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2361666"/>
              <a:ext cx="831850" cy="479425"/>
            </a:xfrm>
            <a:custGeom>
              <a:avLst/>
              <a:gdLst>
                <a:gd name="T0" fmla="*/ 222 w 222"/>
                <a:gd name="T1" fmla="*/ 43 h 128"/>
                <a:gd name="T2" fmla="*/ 127 w 222"/>
                <a:gd name="T3" fmla="*/ 0 h 128"/>
                <a:gd name="T4" fmla="*/ 0 w 222"/>
                <a:gd name="T5" fmla="*/ 128 h 128"/>
                <a:gd name="T6" fmla="*/ 29 w 222"/>
                <a:gd name="T7" fmla="*/ 128 h 128"/>
                <a:gd name="T8" fmla="*/ 127 w 222"/>
                <a:gd name="T9" fmla="*/ 29 h 128"/>
                <a:gd name="T10" fmla="*/ 201 w 222"/>
                <a:gd name="T11" fmla="*/ 62 h 128"/>
                <a:gd name="T12" fmla="*/ 222 w 222"/>
                <a:gd name="T13" fmla="*/ 43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128"/>
                <a:gd name="T23" fmla="*/ 222 w 22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128">
                  <a:moveTo>
                    <a:pt x="222" y="43"/>
                  </a:moveTo>
                  <a:cubicBezTo>
                    <a:pt x="198" y="16"/>
                    <a:pt x="163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8" y="73"/>
                    <a:pt x="73" y="29"/>
                    <a:pt x="127" y="29"/>
                  </a:cubicBezTo>
                  <a:cubicBezTo>
                    <a:pt x="155" y="29"/>
                    <a:pt x="182" y="41"/>
                    <a:pt x="201" y="62"/>
                  </a:cubicBezTo>
                  <a:lnTo>
                    <a:pt x="22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682">
              <a:extLst>
                <a:ext uri="{FF2B5EF4-FFF2-40B4-BE49-F238E27FC236}">
                  <a16:creationId xmlns:a16="http://schemas.microsoft.com/office/drawing/2014/main" id="{0C72C071-0D33-8742-83AB-E5D0BC672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90" y="2556929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28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E93E135-9C26-CB49-A526-8DA8043A5B03}"/>
              </a:ext>
            </a:extLst>
          </p:cNvPr>
          <p:cNvGrpSpPr/>
          <p:nvPr/>
        </p:nvGrpSpPr>
        <p:grpSpPr>
          <a:xfrm>
            <a:off x="6295506" y="4400795"/>
            <a:ext cx="1057275" cy="1057275"/>
            <a:chOff x="4659312" y="3350679"/>
            <a:chExt cx="1057275" cy="1057275"/>
          </a:xfrm>
          <a:solidFill>
            <a:schemeClr val="accent1">
              <a:alpha val="30196"/>
            </a:schemeClr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5405EC-D3BC-1441-9245-74572A4E276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59312" y="3350679"/>
              <a:ext cx="1057275" cy="1057275"/>
            </a:xfrm>
            <a:custGeom>
              <a:avLst/>
              <a:gdLst>
                <a:gd name="T0" fmla="*/ 47 w 282"/>
                <a:gd name="T1" fmla="*/ 56 h 282"/>
                <a:gd name="T2" fmla="*/ 55 w 282"/>
                <a:gd name="T3" fmla="*/ 235 h 282"/>
                <a:gd name="T4" fmla="*/ 235 w 282"/>
                <a:gd name="T5" fmla="*/ 227 h 282"/>
                <a:gd name="T6" fmla="*/ 226 w 282"/>
                <a:gd name="T7" fmla="*/ 47 h 282"/>
                <a:gd name="T8" fmla="*/ 47 w 282"/>
                <a:gd name="T9" fmla="*/ 56 h 282"/>
                <a:gd name="T10" fmla="*/ 214 w 282"/>
                <a:gd name="T11" fmla="*/ 208 h 282"/>
                <a:gd name="T12" fmla="*/ 75 w 282"/>
                <a:gd name="T13" fmla="*/ 214 h 282"/>
                <a:gd name="T14" fmla="*/ 68 w 282"/>
                <a:gd name="T15" fmla="*/ 75 h 282"/>
                <a:gd name="T16" fmla="*/ 207 w 282"/>
                <a:gd name="T17" fmla="*/ 68 h 282"/>
                <a:gd name="T18" fmla="*/ 214 w 282"/>
                <a:gd name="T19" fmla="*/ 208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282"/>
                <a:gd name="T32" fmla="*/ 282 w 282"/>
                <a:gd name="T33" fmla="*/ 282 h 2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282">
                  <a:moveTo>
                    <a:pt x="47" y="56"/>
                  </a:moveTo>
                  <a:cubicBezTo>
                    <a:pt x="0" y="107"/>
                    <a:pt x="3" y="188"/>
                    <a:pt x="55" y="235"/>
                  </a:cubicBezTo>
                  <a:cubicBezTo>
                    <a:pt x="107" y="282"/>
                    <a:pt x="188" y="279"/>
                    <a:pt x="235" y="227"/>
                  </a:cubicBezTo>
                  <a:cubicBezTo>
                    <a:pt x="282" y="175"/>
                    <a:pt x="278" y="95"/>
                    <a:pt x="226" y="47"/>
                  </a:cubicBezTo>
                  <a:cubicBezTo>
                    <a:pt x="175" y="0"/>
                    <a:pt x="94" y="4"/>
                    <a:pt x="47" y="56"/>
                  </a:cubicBezTo>
                  <a:moveTo>
                    <a:pt x="214" y="208"/>
                  </a:moveTo>
                  <a:cubicBezTo>
                    <a:pt x="177" y="248"/>
                    <a:pt x="115" y="251"/>
                    <a:pt x="75" y="214"/>
                  </a:cubicBezTo>
                  <a:cubicBezTo>
                    <a:pt x="34" y="177"/>
                    <a:pt x="31" y="115"/>
                    <a:pt x="68" y="75"/>
                  </a:cubicBezTo>
                  <a:cubicBezTo>
                    <a:pt x="105" y="35"/>
                    <a:pt x="167" y="32"/>
                    <a:pt x="207" y="68"/>
                  </a:cubicBezTo>
                  <a:cubicBezTo>
                    <a:pt x="248" y="105"/>
                    <a:pt x="250" y="168"/>
                    <a:pt x="214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F46395-CEC2-E246-AACD-BCC2400D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3876141"/>
              <a:ext cx="828675" cy="531813"/>
            </a:xfrm>
            <a:custGeom>
              <a:avLst/>
              <a:gdLst>
                <a:gd name="T0" fmla="*/ 0 w 221"/>
                <a:gd name="T1" fmla="*/ 0 h 142"/>
                <a:gd name="T2" fmla="*/ 41 w 221"/>
                <a:gd name="T3" fmla="*/ 95 h 142"/>
                <a:gd name="T4" fmla="*/ 221 w 221"/>
                <a:gd name="T5" fmla="*/ 87 h 142"/>
                <a:gd name="T6" fmla="*/ 200 w 221"/>
                <a:gd name="T7" fmla="*/ 68 h 142"/>
                <a:gd name="T8" fmla="*/ 61 w 221"/>
                <a:gd name="T9" fmla="*/ 74 h 142"/>
                <a:gd name="T10" fmla="*/ 28 w 221"/>
                <a:gd name="T11" fmla="*/ 0 h 142"/>
                <a:gd name="T12" fmla="*/ 0 w 22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42"/>
                <a:gd name="T23" fmla="*/ 221 w 22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42">
                  <a:moveTo>
                    <a:pt x="0" y="0"/>
                  </a:moveTo>
                  <a:cubicBezTo>
                    <a:pt x="0" y="36"/>
                    <a:pt x="15" y="71"/>
                    <a:pt x="41" y="95"/>
                  </a:cubicBezTo>
                  <a:cubicBezTo>
                    <a:pt x="93" y="142"/>
                    <a:pt x="174" y="139"/>
                    <a:pt x="221" y="8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63" y="108"/>
                    <a:pt x="101" y="111"/>
                    <a:pt x="61" y="74"/>
                  </a:cubicBezTo>
                  <a:cubicBezTo>
                    <a:pt x="40" y="55"/>
                    <a:pt x="28" y="28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682">
              <a:extLst>
                <a:ext uri="{FF2B5EF4-FFF2-40B4-BE49-F238E27FC236}">
                  <a16:creationId xmlns:a16="http://schemas.microsoft.com/office/drawing/2014/main" id="{B99184BC-C69B-FE4B-88D2-9F1507D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52" y="3644366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61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BA48D4C-BE6C-5549-A5C6-3686B820040E}"/>
              </a:ext>
            </a:extLst>
          </p:cNvPr>
          <p:cNvGrpSpPr/>
          <p:nvPr/>
        </p:nvGrpSpPr>
        <p:grpSpPr>
          <a:xfrm>
            <a:off x="5111230" y="4453182"/>
            <a:ext cx="952500" cy="952500"/>
            <a:chOff x="3475037" y="3403066"/>
            <a:chExt cx="952500" cy="952500"/>
          </a:xfrm>
          <a:solidFill>
            <a:schemeClr val="accent1">
              <a:alpha val="30196"/>
            </a:schemeClr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2916FBA-343A-B74F-A77A-F5DD4DF256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3403066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F95EA3F-9EDB-9542-84C4-CAD50DFD5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3485616"/>
              <a:ext cx="269875" cy="393700"/>
            </a:xfrm>
            <a:custGeom>
              <a:avLst/>
              <a:gdLst>
                <a:gd name="T0" fmla="*/ 72 w 72"/>
                <a:gd name="T1" fmla="*/ 23 h 105"/>
                <a:gd name="T2" fmla="*/ 56 w 72"/>
                <a:gd name="T3" fmla="*/ 0 h 105"/>
                <a:gd name="T4" fmla="*/ 0 w 72"/>
                <a:gd name="T5" fmla="*/ 105 h 105"/>
                <a:gd name="T6" fmla="*/ 29 w 72"/>
                <a:gd name="T7" fmla="*/ 105 h 105"/>
                <a:gd name="T8" fmla="*/ 72 w 72"/>
                <a:gd name="T9" fmla="*/ 2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5"/>
                <a:gd name="T17" fmla="*/ 72 w 7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5">
                  <a:moveTo>
                    <a:pt x="72" y="23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1" y="24"/>
                    <a:pt x="0" y="63"/>
                    <a:pt x="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72"/>
                    <a:pt x="45" y="42"/>
                    <a:pt x="7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682">
              <a:extLst>
                <a:ext uri="{FF2B5EF4-FFF2-40B4-BE49-F238E27FC236}">
                  <a16:creationId xmlns:a16="http://schemas.microsoft.com/office/drawing/2014/main" id="{ECA9A38D-1C03-C34E-99CE-60E85492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90" y="3644366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15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PA-圆角矩形 27">
            <a:extLst>
              <a:ext uri="{FF2B5EF4-FFF2-40B4-BE49-F238E27FC236}">
                <a16:creationId xmlns:a16="http://schemas.microsoft.com/office/drawing/2014/main" id="{9DA9ADC5-C3F4-284A-AB12-4863C4DB35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3733" y="1409931"/>
            <a:ext cx="3644729" cy="4392983"/>
          </a:xfrm>
          <a:prstGeom prst="roundRect">
            <a:avLst>
              <a:gd name="adj" fmla="val 12106"/>
            </a:avLst>
          </a:prstGeom>
          <a:blipFill>
            <a:blip r:embed="rId7"/>
            <a:srcRect/>
            <a:stretch>
              <a:fillRect l="-8936" r="-89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098D6573-43B5-5247-BD43-FF686E79D0FB}"/>
              </a:ext>
            </a:extLst>
          </p:cNvPr>
          <p:cNvSpPr txBox="1"/>
          <p:nvPr/>
        </p:nvSpPr>
        <p:spPr>
          <a:xfrm>
            <a:off x="7584560" y="1571407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D89B7291-A77E-004F-8EC9-22C40A254C14}"/>
              </a:ext>
            </a:extLst>
          </p:cNvPr>
          <p:cNvSpPr txBox="1"/>
          <p:nvPr/>
        </p:nvSpPr>
        <p:spPr>
          <a:xfrm>
            <a:off x="7584560" y="1861468"/>
            <a:ext cx="3279891" cy="6243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53A5DFEB-BCD8-8A42-82F9-4FFBC2E0587C}"/>
              </a:ext>
            </a:extLst>
          </p:cNvPr>
          <p:cNvSpPr txBox="1"/>
          <p:nvPr/>
        </p:nvSpPr>
        <p:spPr>
          <a:xfrm>
            <a:off x="7584560" y="2997722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4F1E6772-0E30-A744-844F-764DF01960C0}"/>
              </a:ext>
            </a:extLst>
          </p:cNvPr>
          <p:cNvSpPr txBox="1"/>
          <p:nvPr/>
        </p:nvSpPr>
        <p:spPr>
          <a:xfrm>
            <a:off x="7584560" y="3287783"/>
            <a:ext cx="3279891" cy="6243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B11247AC-BBE7-684B-8E2D-D00DB9B9E7F9}"/>
              </a:ext>
            </a:extLst>
          </p:cNvPr>
          <p:cNvSpPr txBox="1"/>
          <p:nvPr/>
        </p:nvSpPr>
        <p:spPr>
          <a:xfrm>
            <a:off x="7584560" y="4486603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E313632F-99D1-0F4E-8A00-E26A6506991E}"/>
              </a:ext>
            </a:extLst>
          </p:cNvPr>
          <p:cNvSpPr txBox="1"/>
          <p:nvPr/>
        </p:nvSpPr>
        <p:spPr>
          <a:xfrm>
            <a:off x="7584560" y="4776664"/>
            <a:ext cx="3279891" cy="6243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6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98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48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97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447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476DC9-E687-EE4D-8402-5EBBC63FF28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F2688DAA-8A6D-C346-BBA6-7DD7BA82E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1D2C443-FC10-D543-920C-E50410DBF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F92D99A-D917-8743-8D61-12FE1B720A03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3F96A04F-5ED0-124B-B2EB-82989AE2C682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0868A6E-D223-E94C-98A1-1F3857CBEE32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B6B04DD-594A-E347-8630-C63B0164B8B3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PA-组合 3">
            <a:extLst>
              <a:ext uri="{FF2B5EF4-FFF2-40B4-BE49-F238E27FC236}">
                <a16:creationId xmlns:a16="http://schemas.microsoft.com/office/drawing/2014/main" id="{177ABDB1-7A9D-7D41-8E24-7F5895D9A84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655189" y="1941609"/>
            <a:ext cx="9068139" cy="1363875"/>
            <a:chOff x="1655189" y="2154969"/>
            <a:chExt cx="9068139" cy="1363875"/>
          </a:xfrm>
        </p:grpSpPr>
        <p:sp>
          <p:nvSpPr>
            <p:cNvPr id="3" name="PA-矩形 8">
              <a:extLst>
                <a:ext uri="{FF2B5EF4-FFF2-40B4-BE49-F238E27FC236}">
                  <a16:creationId xmlns:a16="http://schemas.microsoft.com/office/drawing/2014/main" id="{EFAE353A-258A-2A4C-ABAD-89B6BE4E32E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21556260">
              <a:off x="1655189" y="2811804"/>
              <a:ext cx="2227080" cy="309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PA-椭圆 9">
              <a:extLst>
                <a:ext uri="{FF2B5EF4-FFF2-40B4-BE49-F238E27FC236}">
                  <a16:creationId xmlns:a16="http://schemas.microsoft.com/office/drawing/2014/main" id="{65E415AA-D322-7B4E-B0EC-2E8094E948A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1355877">
              <a:off x="3193955" y="2197314"/>
              <a:ext cx="1319359" cy="132153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椭圆 10">
              <a:extLst>
                <a:ext uri="{FF2B5EF4-FFF2-40B4-BE49-F238E27FC236}">
                  <a16:creationId xmlns:a16="http://schemas.microsoft.com/office/drawing/2014/main" id="{D2ED3976-D148-B944-844F-9EFE6E3053E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1404579">
              <a:off x="3389696" y="2394923"/>
              <a:ext cx="961296" cy="95982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80975" bIns="0" anchor="ctr"/>
            <a:lstStyle/>
            <a:p>
              <a:pPr>
                <a:defRPr/>
              </a:pPr>
              <a:r>
                <a:rPr lang="en-US" altLang="zh-CN" sz="27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</a:t>
              </a:r>
              <a:endParaRPr lang="zh-CN" altLang="en-US" sz="27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PA-矩形 11">
              <a:extLst>
                <a:ext uri="{FF2B5EF4-FFF2-40B4-BE49-F238E27FC236}">
                  <a16:creationId xmlns:a16="http://schemas.microsoft.com/office/drawing/2014/main" id="{79C01A48-FBFF-F040-B9D8-20851427BCF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21556260">
              <a:off x="3952634" y="2749745"/>
              <a:ext cx="1869785" cy="3032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PA-椭圆 12">
              <a:extLst>
                <a:ext uri="{FF2B5EF4-FFF2-40B4-BE49-F238E27FC236}">
                  <a16:creationId xmlns:a16="http://schemas.microsoft.com/office/drawing/2014/main" id="{D9C4CCCC-E899-4945-AEBF-6A5EBD2B36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1355877">
              <a:off x="5367332" y="2154969"/>
              <a:ext cx="1319359" cy="132153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PA-椭圆 13">
              <a:extLst>
                <a:ext uri="{FF2B5EF4-FFF2-40B4-BE49-F238E27FC236}">
                  <a16:creationId xmlns:a16="http://schemas.microsoft.com/office/drawing/2014/main" id="{F8F90F81-96E9-9C44-B59C-F7EA35BB2E8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03690" y="2352579"/>
              <a:ext cx="961298" cy="9615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80975" bIns="0" anchor="ctr"/>
            <a:lstStyle/>
            <a:p>
              <a:pPr>
                <a:defRPr/>
              </a:pPr>
              <a:r>
                <a:rPr lang="en-US" altLang="zh-CN" sz="27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</a:t>
              </a:r>
              <a:endParaRPr lang="zh-CN" altLang="en-US" sz="27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矩形 14">
              <a:extLst>
                <a:ext uri="{FF2B5EF4-FFF2-40B4-BE49-F238E27FC236}">
                  <a16:creationId xmlns:a16="http://schemas.microsoft.com/office/drawing/2014/main" id="{C68B9CED-5F09-7845-9336-CEC4C36C9EC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21556260">
              <a:off x="6143426" y="2707224"/>
              <a:ext cx="1321123" cy="2999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-椭圆 15">
              <a:extLst>
                <a:ext uri="{FF2B5EF4-FFF2-40B4-BE49-F238E27FC236}">
                  <a16:creationId xmlns:a16="http://schemas.microsoft.com/office/drawing/2014/main" id="{8721A46F-682D-D24E-91B2-2200677DFCB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355877">
              <a:off x="7440577" y="2197311"/>
              <a:ext cx="1321122" cy="1319766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PA-椭圆 16">
              <a:extLst>
                <a:ext uri="{FF2B5EF4-FFF2-40B4-BE49-F238E27FC236}">
                  <a16:creationId xmlns:a16="http://schemas.microsoft.com/office/drawing/2014/main" id="{228B6289-8ADB-EF4F-9BED-F27716E380A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84990" y="2393160"/>
              <a:ext cx="959534" cy="9615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80975" bIns="0" anchor="ctr"/>
            <a:lstStyle/>
            <a:p>
              <a:pPr>
                <a:defRPr/>
              </a:pPr>
              <a:r>
                <a:rPr lang="en-US" altLang="zh-CN" sz="27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</a:t>
              </a:r>
              <a:endParaRPr lang="zh-CN" altLang="en-US" sz="27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右箭头 17">
              <a:extLst>
                <a:ext uri="{FF2B5EF4-FFF2-40B4-BE49-F238E27FC236}">
                  <a16:creationId xmlns:a16="http://schemas.microsoft.com/office/drawing/2014/main" id="{B23AFC8F-CCD5-8546-80F9-F513C88633C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rot="21584426">
              <a:off x="8310041" y="2553760"/>
              <a:ext cx="2413287" cy="61378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9" tIns="34280" rIns="68559" bIns="34280" anchor="ctr"/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PA-组合 28">
            <a:extLst>
              <a:ext uri="{FF2B5EF4-FFF2-40B4-BE49-F238E27FC236}">
                <a16:creationId xmlns:a16="http://schemas.microsoft.com/office/drawing/2014/main" id="{D8151F3B-B884-1A4B-B7BD-3AAD61A872E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770848" y="3861280"/>
            <a:ext cx="2043712" cy="1327655"/>
            <a:chOff x="3857454" y="1667593"/>
            <a:chExt cx="1981614" cy="1327655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C38517E4-973B-AD4A-90E1-FD276003343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884928" y="1667593"/>
              <a:ext cx="19266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5EBAB5CF-8DC0-1641-BA53-276237C6E2C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857454" y="2206121"/>
              <a:ext cx="1981614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8">
            <a:extLst>
              <a:ext uri="{FF2B5EF4-FFF2-40B4-BE49-F238E27FC236}">
                <a16:creationId xmlns:a16="http://schemas.microsoft.com/office/drawing/2014/main" id="{A32766E4-3FB1-1C4B-BF87-73A77407CDF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017034" y="3861280"/>
            <a:ext cx="2043712" cy="1327655"/>
            <a:chOff x="3857454" y="1667593"/>
            <a:chExt cx="1981614" cy="1327655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01B8B7DE-95B1-7846-87CB-141F874D159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884928" y="1667593"/>
              <a:ext cx="19266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9EBD5C92-22C1-7442-9D70-34D4CA7BB08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857454" y="2206121"/>
              <a:ext cx="1981614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PA-组合 28">
            <a:extLst>
              <a:ext uri="{FF2B5EF4-FFF2-40B4-BE49-F238E27FC236}">
                <a16:creationId xmlns:a16="http://schemas.microsoft.com/office/drawing/2014/main" id="{C354CD1B-72C7-BC45-AC61-79B8F5A948E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112686" y="3861280"/>
            <a:ext cx="2043712" cy="1327655"/>
            <a:chOff x="3857454" y="1667593"/>
            <a:chExt cx="1981614" cy="1327655"/>
          </a:xfrm>
        </p:grpSpPr>
        <p:sp>
          <p:nvSpPr>
            <p:cNvPr id="20" name="PA-文本框 6">
              <a:extLst>
                <a:ext uri="{FF2B5EF4-FFF2-40B4-BE49-F238E27FC236}">
                  <a16:creationId xmlns:a16="http://schemas.microsoft.com/office/drawing/2014/main" id="{8DB631D8-3B74-6941-BDF8-86FF11032FC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3884928" y="1667593"/>
              <a:ext cx="19266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id="{E3FC466A-C818-3642-A099-16B5135AC88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857454" y="2206121"/>
              <a:ext cx="1981614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3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194BC6-6300-AB41-A551-C67D1F594610}"/>
              </a:ext>
            </a:extLst>
          </p:cNvPr>
          <p:cNvGrpSpPr/>
          <p:nvPr/>
        </p:nvGrpSpPr>
        <p:grpSpPr>
          <a:xfrm>
            <a:off x="0" y="-5980"/>
            <a:ext cx="12191999" cy="6863979"/>
            <a:chOff x="170694" y="-580682"/>
            <a:chExt cx="3936004" cy="2215933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200000" scaled="0"/>
          </a:gradFill>
        </p:grpSpPr>
        <p:sp>
          <p:nvSpPr>
            <p:cNvPr id="3" name="等腰三角形 25">
              <a:extLst>
                <a:ext uri="{FF2B5EF4-FFF2-40B4-BE49-F238E27FC236}">
                  <a16:creationId xmlns:a16="http://schemas.microsoft.com/office/drawing/2014/main" id="{E88F338E-CDF9-714E-9528-7BFD21A6098B}"/>
                </a:ext>
              </a:extLst>
            </p:cNvPr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26">
              <a:extLst>
                <a:ext uri="{FF2B5EF4-FFF2-40B4-BE49-F238E27FC236}">
                  <a16:creationId xmlns:a16="http://schemas.microsoft.com/office/drawing/2014/main" id="{B8731516-890E-5D40-9B8F-ED91C96E99AD}"/>
                </a:ext>
              </a:extLst>
            </p:cNvPr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4B6682-A354-5F47-836B-D8EAD5289643}"/>
                </a:ext>
              </a:extLst>
            </p:cNvPr>
            <p:cNvSpPr/>
            <p:nvPr/>
          </p:nvSpPr>
          <p:spPr>
            <a:xfrm>
              <a:off x="170694" y="-580682"/>
              <a:ext cx="3069146" cy="2215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175A202D-071D-9C4D-90E2-06118D3D59A9}"/>
                </a:ext>
              </a:extLst>
            </p:cNvPr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641B801-89BD-EF42-9CE4-C74C42D7EF63}"/>
                </a:ext>
              </a:extLst>
            </p:cNvPr>
            <p:cNvSpPr txBox="1"/>
            <p:nvPr/>
          </p:nvSpPr>
          <p:spPr>
            <a:xfrm>
              <a:off x="613677" y="356239"/>
              <a:ext cx="546080" cy="32789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algn="ctr" defTabSz="1219140">
                <a:defRPr sz="600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3F340CD-93A6-F644-B375-A4EDF881FDFA}"/>
                </a:ext>
              </a:extLst>
            </p:cNvPr>
            <p:cNvSpPr/>
            <p:nvPr/>
          </p:nvSpPr>
          <p:spPr>
            <a:xfrm>
              <a:off x="3239840" y="-580682"/>
              <a:ext cx="866858" cy="22159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48">
            <a:extLst>
              <a:ext uri="{FF2B5EF4-FFF2-40B4-BE49-F238E27FC236}">
                <a16:creationId xmlns:a16="http://schemas.microsoft.com/office/drawing/2014/main" id="{5798E8B6-FCBB-874C-B2C0-536F3347871C}"/>
              </a:ext>
            </a:extLst>
          </p:cNvPr>
          <p:cNvSpPr txBox="1"/>
          <p:nvPr/>
        </p:nvSpPr>
        <p:spPr>
          <a:xfrm>
            <a:off x="3846381" y="2887038"/>
            <a:ext cx="6733877" cy="769443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TextBox 49">
            <a:extLst>
              <a:ext uri="{FF2B5EF4-FFF2-40B4-BE49-F238E27FC236}">
                <a16:creationId xmlns:a16="http://schemas.microsoft.com/office/drawing/2014/main" id="{0BBEB11A-C7F7-DC45-950B-DE52B2EAB99F}"/>
              </a:ext>
            </a:extLst>
          </p:cNvPr>
          <p:cNvSpPr txBox="1"/>
          <p:nvPr/>
        </p:nvSpPr>
        <p:spPr>
          <a:xfrm>
            <a:off x="3846380" y="3755581"/>
            <a:ext cx="4100944" cy="707888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pPr defTabSz="1219140" eaLnBrk="0" hangingPunct="0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F9BBE7-EEC6-2047-A43B-2A8E29C01F01}"/>
              </a:ext>
            </a:extLst>
          </p:cNvPr>
          <p:cNvSpPr/>
          <p:nvPr/>
        </p:nvSpPr>
        <p:spPr>
          <a:xfrm>
            <a:off x="7798262" y="1699754"/>
            <a:ext cx="3754802" cy="349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52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B3F844-DA9A-F848-88AA-9463EB49C372}"/>
              </a:ext>
            </a:extLst>
          </p:cNvPr>
          <p:cNvSpPr/>
          <p:nvPr/>
        </p:nvSpPr>
        <p:spPr>
          <a:xfrm>
            <a:off x="8182527" y="2081364"/>
            <a:ext cx="3023774" cy="2733966"/>
          </a:xfrm>
          <a:prstGeom prst="rect">
            <a:avLst/>
          </a:prstGeom>
          <a:blipFill>
            <a:blip r:embed="rId3"/>
            <a:srcRect/>
            <a:stretch>
              <a:fillRect t="-3347" b="-1328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A8BB5C99-DE77-D541-953E-D6CD727BE23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132D63A-E94F-E640-BBD8-7403F15E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86FC107-85F3-AF44-9BBF-863D1E68A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A386585-2236-7E4F-9868-D7C7A93F536A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PA-文本框 6">
              <a:extLst>
                <a:ext uri="{FF2B5EF4-FFF2-40B4-BE49-F238E27FC236}">
                  <a16:creationId xmlns:a16="http://schemas.microsoft.com/office/drawing/2014/main" id="{06590ABE-9E54-FD46-97F0-D532DC7D84A9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5334B2C-0A6C-F24A-9488-00A01B35A788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B5AC31C-CF3E-A84D-9DA2-2EB1A5B90C73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B174647-21FC-E947-9FEC-A5DA8D1A5B3B}"/>
              </a:ext>
            </a:extLst>
          </p:cNvPr>
          <p:cNvGrpSpPr>
            <a:grpSpLocks/>
          </p:cNvGrpSpPr>
          <p:nvPr/>
        </p:nvGrpSpPr>
        <p:grpSpPr bwMode="auto">
          <a:xfrm>
            <a:off x="1390045" y="1963319"/>
            <a:ext cx="2233083" cy="3507316"/>
            <a:chOff x="778084" y="1038958"/>
            <a:chExt cx="1850186" cy="2900945"/>
          </a:xfrm>
        </p:grpSpPr>
        <p:sp>
          <p:nvSpPr>
            <p:cNvPr id="3" name="圆角矩形 32">
              <a:extLst>
                <a:ext uri="{FF2B5EF4-FFF2-40B4-BE49-F238E27FC236}">
                  <a16:creationId xmlns:a16="http://schemas.microsoft.com/office/drawing/2014/main" id="{4CB31807-4A93-4348-87B0-48A824BDA324}"/>
                </a:ext>
              </a:extLst>
            </p:cNvPr>
            <p:cNvSpPr/>
            <p:nvPr/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4" name="任意多边形 33">
              <a:extLst>
                <a:ext uri="{FF2B5EF4-FFF2-40B4-BE49-F238E27FC236}">
                  <a16:creationId xmlns:a16="http://schemas.microsoft.com/office/drawing/2014/main" id="{005113AA-4D30-0B42-96A1-9740D4D895AD}"/>
                </a:ext>
              </a:extLst>
            </p:cNvPr>
            <p:cNvSpPr/>
            <p:nvPr/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E83CF36-132E-7F47-8151-BF42F49AC089}"/>
                </a:ext>
              </a:extLst>
            </p:cNvPr>
            <p:cNvSpPr/>
            <p:nvPr/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6" name="文本框 11">
              <a:extLst>
                <a:ext uri="{FF2B5EF4-FFF2-40B4-BE49-F238E27FC236}">
                  <a16:creationId xmlns:a16="http://schemas.microsoft.com/office/drawing/2014/main" id="{B47B64D2-82D3-6C41-AC7B-094AB9E6C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926" y="1222952"/>
              <a:ext cx="839367" cy="63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/>
              <a:r>
                <a:rPr lang="en-US" altLang="zh-HK" sz="4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HK" altLang="en-US" sz="4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9D39749-E18D-F947-B50B-9EE76E511243}"/>
              </a:ext>
            </a:extLst>
          </p:cNvPr>
          <p:cNvGrpSpPr>
            <a:grpSpLocks/>
          </p:cNvGrpSpPr>
          <p:nvPr/>
        </p:nvGrpSpPr>
        <p:grpSpPr bwMode="auto">
          <a:xfrm>
            <a:off x="3794579" y="1978829"/>
            <a:ext cx="2235200" cy="3507316"/>
            <a:chOff x="2690633" y="1038958"/>
            <a:chExt cx="1850186" cy="2900945"/>
          </a:xfrm>
        </p:grpSpPr>
        <p:sp>
          <p:nvSpPr>
            <p:cNvPr id="8" name="圆角矩形 39">
              <a:extLst>
                <a:ext uri="{FF2B5EF4-FFF2-40B4-BE49-F238E27FC236}">
                  <a16:creationId xmlns:a16="http://schemas.microsoft.com/office/drawing/2014/main" id="{D370CEA5-4AAA-7349-82A6-731A28B75CA4}"/>
                </a:ext>
              </a:extLst>
            </p:cNvPr>
            <p:cNvSpPr/>
            <p:nvPr/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9" name="任意多边形 40">
              <a:extLst>
                <a:ext uri="{FF2B5EF4-FFF2-40B4-BE49-F238E27FC236}">
                  <a16:creationId xmlns:a16="http://schemas.microsoft.com/office/drawing/2014/main" id="{ED4A5520-491E-AB47-AACA-F280FA2FB83E}"/>
                </a:ext>
              </a:extLst>
            </p:cNvPr>
            <p:cNvSpPr/>
            <p:nvPr/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956D2C6-FF1E-A043-A2E3-C8A59957F22E}"/>
                </a:ext>
              </a:extLst>
            </p:cNvPr>
            <p:cNvSpPr/>
            <p:nvPr/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11" name="文本框 48">
              <a:extLst>
                <a:ext uri="{FF2B5EF4-FFF2-40B4-BE49-F238E27FC236}">
                  <a16:creationId xmlns:a16="http://schemas.microsoft.com/office/drawing/2014/main" id="{83BDED3E-2B7D-8148-8F0A-FA086E8CC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327" y="1222952"/>
              <a:ext cx="894944" cy="63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/>
              <a:r>
                <a:rPr lang="en-US" altLang="zh-HK" sz="4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HK" altLang="en-US" sz="4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3C9EB8F-EF5C-0A41-8870-E083BD9CA1D7}"/>
              </a:ext>
            </a:extLst>
          </p:cNvPr>
          <p:cNvGrpSpPr>
            <a:grpSpLocks/>
          </p:cNvGrpSpPr>
          <p:nvPr/>
        </p:nvGrpSpPr>
        <p:grpSpPr bwMode="auto">
          <a:xfrm>
            <a:off x="6190645" y="1963319"/>
            <a:ext cx="2233083" cy="3507316"/>
            <a:chOff x="4603182" y="1038958"/>
            <a:chExt cx="1850186" cy="2900945"/>
          </a:xfrm>
        </p:grpSpPr>
        <p:sp>
          <p:nvSpPr>
            <p:cNvPr id="13" name="圆角矩形 46">
              <a:extLst>
                <a:ext uri="{FF2B5EF4-FFF2-40B4-BE49-F238E27FC236}">
                  <a16:creationId xmlns:a16="http://schemas.microsoft.com/office/drawing/2014/main" id="{F603D2D4-FFBE-2948-9BB4-7929A51FE2C9}"/>
                </a:ext>
              </a:extLst>
            </p:cNvPr>
            <p:cNvSpPr/>
            <p:nvPr/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14" name="任意多边形 47">
              <a:extLst>
                <a:ext uri="{FF2B5EF4-FFF2-40B4-BE49-F238E27FC236}">
                  <a16:creationId xmlns:a16="http://schemas.microsoft.com/office/drawing/2014/main" id="{DA0838E8-6CA7-1745-B3F0-398D82902135}"/>
                </a:ext>
              </a:extLst>
            </p:cNvPr>
            <p:cNvSpPr/>
            <p:nvPr/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7EA4D32-1DDD-8343-A8D2-D585294D8DBF}"/>
                </a:ext>
              </a:extLst>
            </p:cNvPr>
            <p:cNvSpPr/>
            <p:nvPr/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16" name="文本框 54">
              <a:extLst>
                <a:ext uri="{FF2B5EF4-FFF2-40B4-BE49-F238E27FC236}">
                  <a16:creationId xmlns:a16="http://schemas.microsoft.com/office/drawing/2014/main" id="{2AB561C1-1828-1445-826A-AFE7367D9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295" y="1222952"/>
              <a:ext cx="978584" cy="63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/>
              <a:r>
                <a:rPr lang="en-US" altLang="zh-HK" sz="4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HK" altLang="en-US" sz="4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F77DE1-3607-AE4A-982A-8027FD4DCD0A}"/>
              </a:ext>
            </a:extLst>
          </p:cNvPr>
          <p:cNvGrpSpPr>
            <a:grpSpLocks/>
          </p:cNvGrpSpPr>
          <p:nvPr/>
        </p:nvGrpSpPr>
        <p:grpSpPr bwMode="auto">
          <a:xfrm>
            <a:off x="8595179" y="1978829"/>
            <a:ext cx="2235200" cy="3507316"/>
            <a:chOff x="6515731" y="1038958"/>
            <a:chExt cx="1850186" cy="2900945"/>
          </a:xfrm>
        </p:grpSpPr>
        <p:sp>
          <p:nvSpPr>
            <p:cNvPr id="18" name="圆角矩形 53">
              <a:extLst>
                <a:ext uri="{FF2B5EF4-FFF2-40B4-BE49-F238E27FC236}">
                  <a16:creationId xmlns:a16="http://schemas.microsoft.com/office/drawing/2014/main" id="{42F86EFC-9753-D54A-B5A4-3B07D4B1C82B}"/>
                </a:ext>
              </a:extLst>
            </p:cNvPr>
            <p:cNvSpPr/>
            <p:nvPr/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19" name="任意多边形 54">
              <a:extLst>
                <a:ext uri="{FF2B5EF4-FFF2-40B4-BE49-F238E27FC236}">
                  <a16:creationId xmlns:a16="http://schemas.microsoft.com/office/drawing/2014/main" id="{C82A744B-72B6-2644-9893-6727F9AB5ED3}"/>
                </a:ext>
              </a:extLst>
            </p:cNvPr>
            <p:cNvSpPr/>
            <p:nvPr/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8935FEA-D8D0-6B44-9D3A-39635496C54C}"/>
                </a:ext>
              </a:extLst>
            </p:cNvPr>
            <p:cNvSpPr/>
            <p:nvPr/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/>
              <a:endParaRPr lang="zh-HK" altLang="en-US" sz="2400" noProof="1">
                <a:cs typeface="+mn-ea"/>
                <a:sym typeface="+mn-lt"/>
              </a:endParaRPr>
            </a:p>
          </p:txBody>
        </p:sp>
        <p:sp>
          <p:nvSpPr>
            <p:cNvPr id="21" name="文本框 60">
              <a:extLst>
                <a:ext uri="{FF2B5EF4-FFF2-40B4-BE49-F238E27FC236}">
                  <a16:creationId xmlns:a16="http://schemas.microsoft.com/office/drawing/2014/main" id="{C92AC724-C03E-0147-8C82-3879F33CB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8992" y="1222952"/>
              <a:ext cx="876275" cy="63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/>
              <a:r>
                <a:rPr lang="en-US" altLang="zh-HK" sz="4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HK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PA-组合 2">
            <a:extLst>
              <a:ext uri="{FF2B5EF4-FFF2-40B4-BE49-F238E27FC236}">
                <a16:creationId xmlns:a16="http://schemas.microsoft.com/office/drawing/2014/main" id="{8F431FC1-362F-4A4E-8CFA-9F959DA7864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50911" y="3666937"/>
            <a:ext cx="1970616" cy="826410"/>
            <a:chOff x="5681397" y="5159496"/>
            <a:chExt cx="2416147" cy="826410"/>
          </a:xfrm>
        </p:grpSpPr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2C2CBA5B-55BD-C645-A49D-CCF9128839D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文本框 42">
              <a:extLst>
                <a:ext uri="{FF2B5EF4-FFF2-40B4-BE49-F238E27FC236}">
                  <a16:creationId xmlns:a16="http://schemas.microsoft.com/office/drawing/2014/main" id="{7E209357-6F4D-2A45-9D30-435402A9A7C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681397" y="5474869"/>
              <a:ext cx="2416147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PA-组合 2">
            <a:extLst>
              <a:ext uri="{FF2B5EF4-FFF2-40B4-BE49-F238E27FC236}">
                <a16:creationId xmlns:a16="http://schemas.microsoft.com/office/drawing/2014/main" id="{150DB316-1455-644B-9C31-C4D2BD80D91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47496" y="3666937"/>
            <a:ext cx="1970616" cy="826410"/>
            <a:chOff x="5681397" y="5159496"/>
            <a:chExt cx="2416147" cy="826410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id="{C88BA02F-0B6D-2A49-897A-B4B7750C2E9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id="{2B2AD9B3-3349-BE46-8CD8-8298473BBF2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681397" y="5474869"/>
              <a:ext cx="2416147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PA-组合 2">
            <a:extLst>
              <a:ext uri="{FF2B5EF4-FFF2-40B4-BE49-F238E27FC236}">
                <a16:creationId xmlns:a16="http://schemas.microsoft.com/office/drawing/2014/main" id="{BBC8F871-07A0-544A-A524-419B5F49CEB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61577" y="3666937"/>
            <a:ext cx="1970616" cy="826410"/>
            <a:chOff x="5681397" y="5159496"/>
            <a:chExt cx="2416147" cy="826410"/>
          </a:xfrm>
        </p:grpSpPr>
        <p:sp>
          <p:nvSpPr>
            <p:cNvPr id="29" name="PA-文本框 6">
              <a:extLst>
                <a:ext uri="{FF2B5EF4-FFF2-40B4-BE49-F238E27FC236}">
                  <a16:creationId xmlns:a16="http://schemas.microsoft.com/office/drawing/2014/main" id="{E712754B-8A4D-B640-873E-CAF4F13533D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PA-文本框 42">
              <a:extLst>
                <a:ext uri="{FF2B5EF4-FFF2-40B4-BE49-F238E27FC236}">
                  <a16:creationId xmlns:a16="http://schemas.microsoft.com/office/drawing/2014/main" id="{E260837D-243C-3546-8B27-2D67CD85DDE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681397" y="5474869"/>
              <a:ext cx="2416147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PA-组合 2">
            <a:extLst>
              <a:ext uri="{FF2B5EF4-FFF2-40B4-BE49-F238E27FC236}">
                <a16:creationId xmlns:a16="http://schemas.microsoft.com/office/drawing/2014/main" id="{C9632FB9-D125-EA42-BA7C-AF5EF815F60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758162" y="3666937"/>
            <a:ext cx="1970616" cy="826410"/>
            <a:chOff x="5681397" y="5159496"/>
            <a:chExt cx="2416147" cy="826410"/>
          </a:xfrm>
        </p:grpSpPr>
        <p:sp>
          <p:nvSpPr>
            <p:cNvPr id="32" name="PA-文本框 6">
              <a:extLst>
                <a:ext uri="{FF2B5EF4-FFF2-40B4-BE49-F238E27FC236}">
                  <a16:creationId xmlns:a16="http://schemas.microsoft.com/office/drawing/2014/main" id="{414A544B-DBD9-2E4F-B1A9-5808E83936B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42">
              <a:extLst>
                <a:ext uri="{FF2B5EF4-FFF2-40B4-BE49-F238E27FC236}">
                  <a16:creationId xmlns:a16="http://schemas.microsoft.com/office/drawing/2014/main" id="{6ABD74B0-735B-254E-9BB3-44A821A9D78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681397" y="5474869"/>
              <a:ext cx="2416147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3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1FF57A65-4E97-7D4A-863C-ED1642C15A82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6FF7683-8F0D-7042-8180-F7B208148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215D560-09BD-1D4B-B2B1-DFAF19FDA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D584026-44E6-1440-B9B2-F1A47AC4C604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PA-文本框 6">
              <a:extLst>
                <a:ext uri="{FF2B5EF4-FFF2-40B4-BE49-F238E27FC236}">
                  <a16:creationId xmlns:a16="http://schemas.microsoft.com/office/drawing/2014/main" id="{7DB5C43F-7609-F64E-A061-B0FB5AEAE3B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449CCEF-6264-8244-BD68-271102F03144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A04B1F1-DF08-6E40-81F6-7873BFE07DE2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Oval 6">
            <a:extLst>
              <a:ext uri="{FF2B5EF4-FFF2-40B4-BE49-F238E27FC236}">
                <a16:creationId xmlns:a16="http://schemas.microsoft.com/office/drawing/2014/main" id="{37CDDA3C-9DA8-A147-A1BC-336A9576C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973" y="1800058"/>
            <a:ext cx="1293704" cy="1293704"/>
          </a:xfrm>
          <a:prstGeom prst="ellipse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558246B7-9BBC-1A40-A512-DC2C6B48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333" y="1877418"/>
            <a:ext cx="1138984" cy="11389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CD679F21-7763-4441-B391-8798374F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788" y="3943393"/>
            <a:ext cx="1293704" cy="1293704"/>
          </a:xfrm>
          <a:prstGeom prst="ellipse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80733662-61AD-4944-B453-13FADBBE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148" y="4020752"/>
            <a:ext cx="1138984" cy="11389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A395354E-48F7-C749-A356-2B477E8B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8773" y="3943393"/>
            <a:ext cx="1294894" cy="1293704"/>
          </a:xfrm>
          <a:prstGeom prst="ellipse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3FFE7C66-AAB2-1640-B10D-EFB20CE8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323" y="4020752"/>
            <a:ext cx="1137793" cy="11389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C91D89AA-0DFC-634A-9B65-A79B3ECD99CF}"/>
              </a:ext>
            </a:extLst>
          </p:cNvPr>
          <p:cNvSpPr/>
          <p:nvPr/>
        </p:nvSpPr>
        <p:spPr bwMode="auto">
          <a:xfrm>
            <a:off x="7147456" y="2561616"/>
            <a:ext cx="971171" cy="1210393"/>
          </a:xfrm>
          <a:custGeom>
            <a:avLst/>
            <a:gdLst>
              <a:gd name="T0" fmla="*/ 644 w 1535"/>
              <a:gd name="T1" fmla="*/ 465 h 1915"/>
              <a:gd name="T2" fmla="*/ 1419 w 1535"/>
              <a:gd name="T3" fmla="*/ 1527 h 1915"/>
              <a:gd name="T4" fmla="*/ 1535 w 1535"/>
              <a:gd name="T5" fmla="*/ 1473 h 1915"/>
              <a:gd name="T6" fmla="*/ 1516 w 1535"/>
              <a:gd name="T7" fmla="*/ 1694 h 1915"/>
              <a:gd name="T8" fmla="*/ 1497 w 1535"/>
              <a:gd name="T9" fmla="*/ 1915 h 1915"/>
              <a:gd name="T10" fmla="*/ 1315 w 1535"/>
              <a:gd name="T11" fmla="*/ 1788 h 1915"/>
              <a:gd name="T12" fmla="*/ 1133 w 1535"/>
              <a:gd name="T13" fmla="*/ 1661 h 1915"/>
              <a:gd name="T14" fmla="*/ 1260 w 1535"/>
              <a:gd name="T15" fmla="*/ 1602 h 1915"/>
              <a:gd name="T16" fmla="*/ 526 w 1535"/>
              <a:gd name="T17" fmla="*/ 583 h 1915"/>
              <a:gd name="T18" fmla="*/ 0 w 1535"/>
              <a:gd name="T19" fmla="*/ 141 h 1915"/>
              <a:gd name="T20" fmla="*/ 94 w 1535"/>
              <a:gd name="T21" fmla="*/ 0 h 1915"/>
              <a:gd name="T22" fmla="*/ 644 w 1535"/>
              <a:gd name="T23" fmla="*/ 46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5" h="1915">
                <a:moveTo>
                  <a:pt x="644" y="465"/>
                </a:moveTo>
                <a:cubicBezTo>
                  <a:pt x="973" y="794"/>
                  <a:pt x="1232" y="1157"/>
                  <a:pt x="1419" y="1527"/>
                </a:cubicBezTo>
                <a:lnTo>
                  <a:pt x="1535" y="1473"/>
                </a:lnTo>
                <a:lnTo>
                  <a:pt x="1516" y="1694"/>
                </a:lnTo>
                <a:lnTo>
                  <a:pt x="1497" y="1915"/>
                </a:lnTo>
                <a:lnTo>
                  <a:pt x="1315" y="1788"/>
                </a:lnTo>
                <a:lnTo>
                  <a:pt x="1133" y="1661"/>
                </a:lnTo>
                <a:lnTo>
                  <a:pt x="1260" y="1602"/>
                </a:lnTo>
                <a:cubicBezTo>
                  <a:pt x="1087" y="1246"/>
                  <a:pt x="841" y="898"/>
                  <a:pt x="526" y="583"/>
                </a:cubicBezTo>
                <a:cubicBezTo>
                  <a:pt x="359" y="416"/>
                  <a:pt x="183" y="269"/>
                  <a:pt x="0" y="141"/>
                </a:cubicBezTo>
                <a:lnTo>
                  <a:pt x="94" y="0"/>
                </a:lnTo>
                <a:cubicBezTo>
                  <a:pt x="285" y="135"/>
                  <a:pt x="469" y="291"/>
                  <a:pt x="644" y="465"/>
                </a:cubicBezTo>
                <a:close/>
              </a:path>
            </a:pathLst>
          </a:custGeom>
          <a:solidFill>
            <a:schemeClr val="bg1">
              <a:lumMod val="65000"/>
              <a:alpha val="53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D95B286-40E7-3F4C-8244-06D2DCCCD983}"/>
              </a:ext>
            </a:extLst>
          </p:cNvPr>
          <p:cNvSpPr/>
          <p:nvPr/>
        </p:nvSpPr>
        <p:spPr bwMode="auto">
          <a:xfrm>
            <a:off x="4376764" y="2588990"/>
            <a:ext cx="1021157" cy="1142554"/>
          </a:xfrm>
          <a:custGeom>
            <a:avLst/>
            <a:gdLst>
              <a:gd name="T0" fmla="*/ 352 w 1613"/>
              <a:gd name="T1" fmla="*/ 1113 h 1807"/>
              <a:gd name="T2" fmla="*/ 1247 w 1613"/>
              <a:gd name="T3" fmla="*/ 150 h 1807"/>
              <a:gd name="T4" fmla="*/ 1172 w 1613"/>
              <a:gd name="T5" fmla="*/ 47 h 1807"/>
              <a:gd name="T6" fmla="*/ 1392 w 1613"/>
              <a:gd name="T7" fmla="*/ 23 h 1807"/>
              <a:gd name="T8" fmla="*/ 1613 w 1613"/>
              <a:gd name="T9" fmla="*/ 0 h 1807"/>
              <a:gd name="T10" fmla="*/ 1523 w 1613"/>
              <a:gd name="T11" fmla="*/ 203 h 1807"/>
              <a:gd name="T12" fmla="*/ 1433 w 1613"/>
              <a:gd name="T13" fmla="*/ 405 h 1807"/>
              <a:gd name="T14" fmla="*/ 1351 w 1613"/>
              <a:gd name="T15" fmla="*/ 292 h 1807"/>
              <a:gd name="T16" fmla="*/ 491 w 1613"/>
              <a:gd name="T17" fmla="*/ 1206 h 1807"/>
              <a:gd name="T18" fmla="*/ 156 w 1613"/>
              <a:gd name="T19" fmla="*/ 1807 h 1807"/>
              <a:gd name="T20" fmla="*/ 0 w 1613"/>
              <a:gd name="T21" fmla="*/ 1741 h 1807"/>
              <a:gd name="T22" fmla="*/ 352 w 1613"/>
              <a:gd name="T23" fmla="*/ 11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13" h="1807">
                <a:moveTo>
                  <a:pt x="352" y="1113"/>
                </a:moveTo>
                <a:cubicBezTo>
                  <a:pt x="612" y="728"/>
                  <a:pt x="919" y="404"/>
                  <a:pt x="1247" y="150"/>
                </a:cubicBezTo>
                <a:lnTo>
                  <a:pt x="1172" y="47"/>
                </a:lnTo>
                <a:lnTo>
                  <a:pt x="1392" y="23"/>
                </a:lnTo>
                <a:lnTo>
                  <a:pt x="1613" y="0"/>
                </a:lnTo>
                <a:lnTo>
                  <a:pt x="1523" y="203"/>
                </a:lnTo>
                <a:lnTo>
                  <a:pt x="1433" y="405"/>
                </a:lnTo>
                <a:lnTo>
                  <a:pt x="1351" y="292"/>
                </a:lnTo>
                <a:cubicBezTo>
                  <a:pt x="1035" y="530"/>
                  <a:pt x="739" y="837"/>
                  <a:pt x="491" y="1206"/>
                </a:cubicBezTo>
                <a:cubicBezTo>
                  <a:pt x="358" y="1402"/>
                  <a:pt x="247" y="1603"/>
                  <a:pt x="156" y="1807"/>
                </a:cubicBezTo>
                <a:lnTo>
                  <a:pt x="0" y="1741"/>
                </a:lnTo>
                <a:cubicBezTo>
                  <a:pt x="97" y="1528"/>
                  <a:pt x="214" y="1318"/>
                  <a:pt x="352" y="1113"/>
                </a:cubicBezTo>
                <a:close/>
              </a:path>
            </a:pathLst>
          </a:custGeom>
          <a:solidFill>
            <a:schemeClr val="bg1">
              <a:lumMod val="65000"/>
              <a:alpha val="53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D64A7949-8FF8-634B-81FD-653399901104}"/>
              </a:ext>
            </a:extLst>
          </p:cNvPr>
          <p:cNvSpPr/>
          <p:nvPr/>
        </p:nvSpPr>
        <p:spPr bwMode="auto">
          <a:xfrm>
            <a:off x="5506225" y="4914563"/>
            <a:ext cx="1498412" cy="272547"/>
          </a:xfrm>
          <a:custGeom>
            <a:avLst/>
            <a:gdLst>
              <a:gd name="T0" fmla="*/ 1661 w 2370"/>
              <a:gd name="T1" fmla="*/ 383 h 430"/>
              <a:gd name="T2" fmla="*/ 349 w 2370"/>
              <a:gd name="T3" fmla="*/ 305 h 430"/>
              <a:gd name="T4" fmla="*/ 317 w 2370"/>
              <a:gd name="T5" fmla="*/ 430 h 430"/>
              <a:gd name="T6" fmla="*/ 159 w 2370"/>
              <a:gd name="T7" fmla="*/ 274 h 430"/>
              <a:gd name="T8" fmla="*/ 0 w 2370"/>
              <a:gd name="T9" fmla="*/ 119 h 430"/>
              <a:gd name="T10" fmla="*/ 214 w 2370"/>
              <a:gd name="T11" fmla="*/ 60 h 430"/>
              <a:gd name="T12" fmla="*/ 428 w 2370"/>
              <a:gd name="T13" fmla="*/ 0 h 430"/>
              <a:gd name="T14" fmla="*/ 393 w 2370"/>
              <a:gd name="T15" fmla="*/ 135 h 430"/>
              <a:gd name="T16" fmla="*/ 1645 w 2370"/>
              <a:gd name="T17" fmla="*/ 217 h 430"/>
              <a:gd name="T18" fmla="*/ 2321 w 2370"/>
              <a:gd name="T19" fmla="*/ 92 h 430"/>
              <a:gd name="T20" fmla="*/ 2370 w 2370"/>
              <a:gd name="T21" fmla="*/ 254 h 430"/>
              <a:gd name="T22" fmla="*/ 1661 w 2370"/>
              <a:gd name="T23" fmla="*/ 38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0" h="430">
                <a:moveTo>
                  <a:pt x="1661" y="383"/>
                </a:moveTo>
                <a:cubicBezTo>
                  <a:pt x="1199" y="428"/>
                  <a:pt x="753" y="397"/>
                  <a:pt x="349" y="305"/>
                </a:cubicBezTo>
                <a:lnTo>
                  <a:pt x="317" y="430"/>
                </a:lnTo>
                <a:lnTo>
                  <a:pt x="159" y="274"/>
                </a:lnTo>
                <a:lnTo>
                  <a:pt x="0" y="119"/>
                </a:lnTo>
                <a:lnTo>
                  <a:pt x="214" y="60"/>
                </a:lnTo>
                <a:lnTo>
                  <a:pt x="428" y="0"/>
                </a:lnTo>
                <a:lnTo>
                  <a:pt x="393" y="135"/>
                </a:lnTo>
                <a:cubicBezTo>
                  <a:pt x="777" y="228"/>
                  <a:pt x="1202" y="260"/>
                  <a:pt x="1645" y="217"/>
                </a:cubicBezTo>
                <a:cubicBezTo>
                  <a:pt x="1880" y="194"/>
                  <a:pt x="2106" y="152"/>
                  <a:pt x="2321" y="92"/>
                </a:cubicBezTo>
                <a:lnTo>
                  <a:pt x="2370" y="254"/>
                </a:lnTo>
                <a:cubicBezTo>
                  <a:pt x="2144" y="315"/>
                  <a:pt x="1907" y="359"/>
                  <a:pt x="1661" y="383"/>
                </a:cubicBezTo>
                <a:close/>
              </a:path>
            </a:pathLst>
          </a:custGeom>
          <a:solidFill>
            <a:schemeClr val="bg1">
              <a:lumMod val="65000"/>
              <a:alpha val="53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endParaRPr lang="zh-CN" altLang="en-US" sz="1349">
              <a:cs typeface="+mn-ea"/>
              <a:sym typeface="+mn-lt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0808FFE-8522-9648-BAB1-3DD8D2D314B2}"/>
              </a:ext>
            </a:extLst>
          </p:cNvPr>
          <p:cNvSpPr txBox="1"/>
          <p:nvPr/>
        </p:nvSpPr>
        <p:spPr>
          <a:xfrm>
            <a:off x="5916981" y="2207188"/>
            <a:ext cx="581688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99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499" dirty="0">
                <a:solidFill>
                  <a:schemeClr val="bg1"/>
                </a:solidFill>
                <a:cs typeface="+mn-ea"/>
                <a:sym typeface="+mn-lt"/>
              </a:rPr>
              <a:t>Title 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0092CDE-916A-2949-8E7A-8AE9F2F563B6}"/>
              </a:ext>
            </a:extLst>
          </p:cNvPr>
          <p:cNvSpPr txBox="1"/>
          <p:nvPr/>
        </p:nvSpPr>
        <p:spPr>
          <a:xfrm>
            <a:off x="4095716" y="4332599"/>
            <a:ext cx="581688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99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499" dirty="0">
                <a:solidFill>
                  <a:schemeClr val="bg1"/>
                </a:solidFill>
                <a:cs typeface="+mn-ea"/>
                <a:sym typeface="+mn-lt"/>
              </a:rPr>
              <a:t>Title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594FF40-249B-D94F-91D6-BD1FA51115D9}"/>
              </a:ext>
            </a:extLst>
          </p:cNvPr>
          <p:cNvSpPr txBox="1"/>
          <p:nvPr/>
        </p:nvSpPr>
        <p:spPr>
          <a:xfrm>
            <a:off x="7932650" y="4332599"/>
            <a:ext cx="581688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99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499" dirty="0">
                <a:solidFill>
                  <a:schemeClr val="bg1"/>
                </a:solidFill>
                <a:cs typeface="+mn-ea"/>
                <a:sym typeface="+mn-lt"/>
              </a:rPr>
              <a:t>Title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F10946E-30E0-1342-A7B5-7E7E8D4723C1}"/>
              </a:ext>
            </a:extLst>
          </p:cNvPr>
          <p:cNvSpPr txBox="1"/>
          <p:nvPr/>
        </p:nvSpPr>
        <p:spPr>
          <a:xfrm>
            <a:off x="9148994" y="3981290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5BE5A53-E2FD-9941-94B5-3CE8457FB84B}"/>
              </a:ext>
            </a:extLst>
          </p:cNvPr>
          <p:cNvSpPr txBox="1"/>
          <p:nvPr/>
        </p:nvSpPr>
        <p:spPr>
          <a:xfrm>
            <a:off x="9148994" y="4271351"/>
            <a:ext cx="2336423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FB3FD598-D8AB-A445-9837-31C98E0454FE}"/>
              </a:ext>
            </a:extLst>
          </p:cNvPr>
          <p:cNvSpPr txBox="1"/>
          <p:nvPr/>
        </p:nvSpPr>
        <p:spPr>
          <a:xfrm>
            <a:off x="1277291" y="3981290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0FD1166A-4873-5042-BA0A-0A1DF6C9B4E8}"/>
              </a:ext>
            </a:extLst>
          </p:cNvPr>
          <p:cNvSpPr txBox="1"/>
          <p:nvPr/>
        </p:nvSpPr>
        <p:spPr>
          <a:xfrm>
            <a:off x="1009680" y="4271351"/>
            <a:ext cx="2336423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B3EFADF4-4501-0A49-8AC2-31535084DDA9}"/>
              </a:ext>
            </a:extLst>
          </p:cNvPr>
          <p:cNvSpPr txBox="1"/>
          <p:nvPr/>
        </p:nvSpPr>
        <p:spPr>
          <a:xfrm>
            <a:off x="3195115" y="1330842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94DF6D3-1D21-984D-9026-F89558B6873E}"/>
              </a:ext>
            </a:extLst>
          </p:cNvPr>
          <p:cNvSpPr txBox="1"/>
          <p:nvPr/>
        </p:nvSpPr>
        <p:spPr>
          <a:xfrm>
            <a:off x="2927504" y="1620903"/>
            <a:ext cx="2336423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9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98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48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697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47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06ED0AFD-A9CB-AF46-915F-FE7E55C2672D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0D62E67-1969-3C40-8A14-E58766E1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A63B3DD-75A8-4A48-8BB0-44CB9FD80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9DF6FA6-D159-2249-BAC2-D28E17CEE49C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5915AAFE-C5A8-8B47-A4DF-4C4CDED0A16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CE944AA-2730-764A-B4E3-A27B5306FA61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9ADBFDD-D443-0644-8AE3-9C4F3A35AD40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7">
            <a:extLst>
              <a:ext uri="{FF2B5EF4-FFF2-40B4-BE49-F238E27FC236}">
                <a16:creationId xmlns:a16="http://schemas.microsoft.com/office/drawing/2014/main" id="{B26F9F67-F698-4A49-9322-35AB5141A7D5}"/>
              </a:ext>
            </a:extLst>
          </p:cNvPr>
          <p:cNvSpPr/>
          <p:nvPr/>
        </p:nvSpPr>
        <p:spPr>
          <a:xfrm rot="5400000">
            <a:off x="1794753" y="3809894"/>
            <a:ext cx="1344037" cy="2982280"/>
          </a:xfrm>
          <a:custGeom>
            <a:avLst/>
            <a:gdLst>
              <a:gd name="connsiteX0" fmla="*/ 0 w 1525331"/>
              <a:gd name="connsiteY0" fmla="*/ 3384552 h 3384552"/>
              <a:gd name="connsiteX1" fmla="*/ 0 w 1525331"/>
              <a:gd name="connsiteY1" fmla="*/ 0 h 3384552"/>
              <a:gd name="connsiteX2" fmla="*/ 723362 w 1525331"/>
              <a:gd name="connsiteY2" fmla="*/ 0 h 3384552"/>
              <a:gd name="connsiteX3" fmla="*/ 1525331 w 1525331"/>
              <a:gd name="connsiteY3" fmla="*/ 1692277 h 3384552"/>
              <a:gd name="connsiteX4" fmla="*/ 723362 w 1525331"/>
              <a:gd name="connsiteY4" fmla="*/ 3384552 h 338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331" h="3384552">
                <a:moveTo>
                  <a:pt x="0" y="3384552"/>
                </a:moveTo>
                <a:lnTo>
                  <a:pt x="0" y="0"/>
                </a:lnTo>
                <a:lnTo>
                  <a:pt x="723362" y="0"/>
                </a:lnTo>
                <a:lnTo>
                  <a:pt x="1525331" y="1692277"/>
                </a:lnTo>
                <a:lnTo>
                  <a:pt x="723362" y="33845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任意多边形: 形状 8">
            <a:extLst>
              <a:ext uri="{FF2B5EF4-FFF2-40B4-BE49-F238E27FC236}">
                <a16:creationId xmlns:a16="http://schemas.microsoft.com/office/drawing/2014/main" id="{1A0EAE75-880C-F647-A74F-49FDDA17D06F}"/>
              </a:ext>
            </a:extLst>
          </p:cNvPr>
          <p:cNvSpPr/>
          <p:nvPr/>
        </p:nvSpPr>
        <p:spPr>
          <a:xfrm rot="5400000">
            <a:off x="9053212" y="3809894"/>
            <a:ext cx="1344035" cy="2982280"/>
          </a:xfrm>
          <a:custGeom>
            <a:avLst/>
            <a:gdLst>
              <a:gd name="connsiteX0" fmla="*/ 0 w 1525329"/>
              <a:gd name="connsiteY0" fmla="*/ 3384552 h 3384552"/>
              <a:gd name="connsiteX1" fmla="*/ 0 w 1525329"/>
              <a:gd name="connsiteY1" fmla="*/ 0 h 3384552"/>
              <a:gd name="connsiteX2" fmla="*/ 723360 w 1525329"/>
              <a:gd name="connsiteY2" fmla="*/ 0 h 3384552"/>
              <a:gd name="connsiteX3" fmla="*/ 1525329 w 1525329"/>
              <a:gd name="connsiteY3" fmla="*/ 1692277 h 3384552"/>
              <a:gd name="connsiteX4" fmla="*/ 723360 w 1525329"/>
              <a:gd name="connsiteY4" fmla="*/ 3384552 h 338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329" h="3384552">
                <a:moveTo>
                  <a:pt x="0" y="3384552"/>
                </a:moveTo>
                <a:lnTo>
                  <a:pt x="0" y="0"/>
                </a:lnTo>
                <a:lnTo>
                  <a:pt x="723360" y="0"/>
                </a:lnTo>
                <a:lnTo>
                  <a:pt x="1525329" y="1692277"/>
                </a:lnTo>
                <a:lnTo>
                  <a:pt x="723360" y="33845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E67E0A1-A592-7C43-AA64-14C27B20063A}"/>
              </a:ext>
            </a:extLst>
          </p:cNvPr>
          <p:cNvSpPr txBox="1"/>
          <p:nvPr/>
        </p:nvSpPr>
        <p:spPr>
          <a:xfrm>
            <a:off x="1619089" y="4921303"/>
            <a:ext cx="169536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FC7359-BB32-2E4A-A0F5-4F2C62BB3DFB}"/>
              </a:ext>
            </a:extLst>
          </p:cNvPr>
          <p:cNvSpPr txBox="1"/>
          <p:nvPr/>
        </p:nvSpPr>
        <p:spPr>
          <a:xfrm>
            <a:off x="8877544" y="4921303"/>
            <a:ext cx="169536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28DAED7-3494-1045-88C5-0E989503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31" y="1814285"/>
            <a:ext cx="2982281" cy="2814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DF45F7-6B29-C04A-B64C-AA32B90B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085" y="1814285"/>
            <a:ext cx="2982281" cy="2814729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A5EAE052-2189-FE4C-9136-61DF28F05C91}"/>
              </a:ext>
            </a:extLst>
          </p:cNvPr>
          <p:cNvGrpSpPr/>
          <p:nvPr/>
        </p:nvGrpSpPr>
        <p:grpSpPr>
          <a:xfrm>
            <a:off x="5825916" y="2263092"/>
            <a:ext cx="540164" cy="787400"/>
            <a:chOff x="3582988" y="3510757"/>
            <a:chExt cx="319088" cy="465138"/>
          </a:xfrm>
          <a:solidFill>
            <a:schemeClr val="accent2"/>
          </a:solidFill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3848AD57-FB9E-564C-AEBD-795F58C53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C6258057-941F-B442-983B-A883861D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PA-文本框 6">
            <a:extLst>
              <a:ext uri="{FF2B5EF4-FFF2-40B4-BE49-F238E27FC236}">
                <a16:creationId xmlns:a16="http://schemas.microsoft.com/office/drawing/2014/main" id="{A1D757F3-53B8-714B-BAC7-34994C7CA8B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56003" y="3271801"/>
            <a:ext cx="267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2" name="PA-文本框 9">
            <a:extLst>
              <a:ext uri="{FF2B5EF4-FFF2-40B4-BE49-F238E27FC236}">
                <a16:creationId xmlns:a16="http://schemas.microsoft.com/office/drawing/2014/main" id="{5E94AF6F-AC47-234A-BAA7-D1D2D0BB370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68095" y="4160451"/>
            <a:ext cx="2679989" cy="1465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6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7545B9E-5654-6843-8ECA-C0238DC616A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D0F2C02-6717-E248-A596-EA2F4610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5FD0F50-965C-BA4D-ABF2-926E636A4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D3A9808-519B-A842-BA40-216C0B53E25E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PA-文本框 6">
              <a:extLst>
                <a:ext uri="{FF2B5EF4-FFF2-40B4-BE49-F238E27FC236}">
                  <a16:creationId xmlns:a16="http://schemas.microsoft.com/office/drawing/2014/main" id="{48EFC3B4-EE0C-AE4D-A54D-213995C8A0F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88749ED-4E86-FC41-86BA-82BE4C362E22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70DD3D9-E030-254F-9B04-3C20DC504412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MH_Title_1">
            <a:extLst>
              <a:ext uri="{FF2B5EF4-FFF2-40B4-BE49-F238E27FC236}">
                <a16:creationId xmlns:a16="http://schemas.microsoft.com/office/drawing/2014/main" id="{E7FB890D-B78C-2242-A99B-AD9B033572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33479" y="2432769"/>
            <a:ext cx="2709242" cy="2711215"/>
          </a:xfrm>
          <a:prstGeom prst="donut">
            <a:avLst>
              <a:gd name="adj" fmla="val 6327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3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840C45-4EB3-0F49-BA97-CB1724D07029}"/>
              </a:ext>
            </a:extLst>
          </p:cNvPr>
          <p:cNvSpPr txBox="1"/>
          <p:nvPr/>
        </p:nvSpPr>
        <p:spPr>
          <a:xfrm>
            <a:off x="7836010" y="3536630"/>
            <a:ext cx="3060590" cy="513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35AC19-1EE7-2A4F-A091-1946496DE619}"/>
              </a:ext>
            </a:extLst>
          </p:cNvPr>
          <p:cNvSpPr txBox="1"/>
          <p:nvPr/>
        </p:nvSpPr>
        <p:spPr>
          <a:xfrm>
            <a:off x="7836010" y="4665230"/>
            <a:ext cx="3060590" cy="513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F0DCC6-E8ED-6F4B-A7DE-F834123EB6F4}"/>
              </a:ext>
            </a:extLst>
          </p:cNvPr>
          <p:cNvSpPr txBox="1"/>
          <p:nvPr/>
        </p:nvSpPr>
        <p:spPr>
          <a:xfrm>
            <a:off x="1404390" y="2613934"/>
            <a:ext cx="3060590" cy="513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31490F-6E85-A446-A3F6-C3ACB9F0092B}"/>
              </a:ext>
            </a:extLst>
          </p:cNvPr>
          <p:cNvSpPr txBox="1"/>
          <p:nvPr/>
        </p:nvSpPr>
        <p:spPr>
          <a:xfrm>
            <a:off x="1404390" y="3742534"/>
            <a:ext cx="3060590" cy="513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CE98C72-C939-A74F-AA12-F72822B75553}"/>
              </a:ext>
            </a:extLst>
          </p:cNvPr>
          <p:cNvGrpSpPr/>
          <p:nvPr/>
        </p:nvGrpSpPr>
        <p:grpSpPr>
          <a:xfrm>
            <a:off x="1984745" y="2278744"/>
            <a:ext cx="8222510" cy="3021238"/>
            <a:chOff x="1984745" y="2278744"/>
            <a:chExt cx="8222510" cy="3021238"/>
          </a:xfrm>
        </p:grpSpPr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00CD5ABA-131E-F347-BD42-2141CC4FF97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133518" y="2278744"/>
              <a:ext cx="4073737" cy="537109"/>
            </a:xfrm>
            <a:custGeom>
              <a:avLst/>
              <a:gdLst>
                <a:gd name="T0" fmla="*/ 27367 w 3275513"/>
                <a:gd name="T1" fmla="*/ 0 h 431880"/>
                <a:gd name="T2" fmla="*/ 3058172 w 3275513"/>
                <a:gd name="T3" fmla="*/ 0 h 431880"/>
                <a:gd name="T4" fmla="*/ 3274013 w 3275513"/>
                <a:gd name="T5" fmla="*/ 215820 h 431880"/>
                <a:gd name="T6" fmla="*/ 3058172 w 3275513"/>
                <a:gd name="T7" fmla="*/ 431640 h 431880"/>
                <a:gd name="T8" fmla="*/ 873032 w 3275513"/>
                <a:gd name="T9" fmla="*/ 431640 h 431880"/>
                <a:gd name="T10" fmla="*/ 803886 w 3275513"/>
                <a:gd name="T11" fmla="*/ 355570 h 431880"/>
                <a:gd name="T12" fmla="*/ 69518 w 3275513"/>
                <a:gd name="T13" fmla="*/ 6269 h 431880"/>
                <a:gd name="T14" fmla="*/ 0 w 3275513"/>
                <a:gd name="T15" fmla="*/ 2757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1572C8F9-DE14-6249-8916-4DEC2F23A35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4745" y="4762873"/>
              <a:ext cx="4079660" cy="537109"/>
            </a:xfrm>
            <a:custGeom>
              <a:avLst/>
              <a:gdLst>
                <a:gd name="T0" fmla="*/ 216036 w 3279285"/>
                <a:gd name="T1" fmla="*/ 0 h 431880"/>
                <a:gd name="T2" fmla="*/ 2354086 w 3279285"/>
                <a:gd name="T3" fmla="*/ 0 h 431880"/>
                <a:gd name="T4" fmla="*/ 2423293 w 3279285"/>
                <a:gd name="T5" fmla="*/ 76072 h 431880"/>
                <a:gd name="T6" fmla="*/ 3158326 w 3279285"/>
                <a:gd name="T7" fmla="*/ 425372 h 431880"/>
                <a:gd name="T8" fmla="*/ 3280755 w 3279285"/>
                <a:gd name="T9" fmla="*/ 431549 h 431880"/>
                <a:gd name="T10" fmla="*/ 3279845 w 3279285"/>
                <a:gd name="T11" fmla="*/ 431640 h 431880"/>
                <a:gd name="T12" fmla="*/ 216036 w 3279285"/>
                <a:gd name="T13" fmla="*/ 431640 h 431880"/>
                <a:gd name="T14" fmla="*/ 0 w 3279285"/>
                <a:gd name="T15" fmla="*/ 215820 h 431880"/>
                <a:gd name="T16" fmla="*/ 216036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6ECA65D-256F-8446-9E2D-73B2A6186C7D}"/>
                </a:ext>
              </a:extLst>
            </p:cNvPr>
            <p:cNvSpPr/>
            <p:nvPr/>
          </p:nvSpPr>
          <p:spPr>
            <a:xfrm>
              <a:off x="7590831" y="2337490"/>
              <a:ext cx="2050552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67CB273-2AE3-F347-B107-CFBB4B6BB4B0}"/>
                </a:ext>
              </a:extLst>
            </p:cNvPr>
            <p:cNvSpPr/>
            <p:nvPr/>
          </p:nvSpPr>
          <p:spPr>
            <a:xfrm>
              <a:off x="2510830" y="4849774"/>
              <a:ext cx="2050552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占位符 19">
              <a:extLst>
                <a:ext uri="{FF2B5EF4-FFF2-40B4-BE49-F238E27FC236}">
                  <a16:creationId xmlns:a16="http://schemas.microsoft.com/office/drawing/2014/main" id="{AA52DE5F-0F01-524C-9BFA-40B2F56D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32622" y="2554466"/>
              <a:ext cx="2463566" cy="2554110"/>
            </a:xfrm>
            <a:custGeom>
              <a:avLst/>
              <a:gdLst>
                <a:gd name="connsiteX0" fmla="*/ 1233714 w 2467428"/>
                <a:gd name="connsiteY0" fmla="*/ 0 h 2467428"/>
                <a:gd name="connsiteX1" fmla="*/ 2467428 w 2467428"/>
                <a:gd name="connsiteY1" fmla="*/ 1233714 h 2467428"/>
                <a:gd name="connsiteX2" fmla="*/ 1233714 w 2467428"/>
                <a:gd name="connsiteY2" fmla="*/ 2467428 h 2467428"/>
                <a:gd name="connsiteX3" fmla="*/ 0 w 2467428"/>
                <a:gd name="connsiteY3" fmla="*/ 1233714 h 2467428"/>
                <a:gd name="connsiteX4" fmla="*/ 1233714 w 2467428"/>
                <a:gd name="connsiteY4" fmla="*/ 0 h 246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428" h="2467428">
                  <a:moveTo>
                    <a:pt x="1233714" y="0"/>
                  </a:moveTo>
                  <a:cubicBezTo>
                    <a:pt x="1915075" y="0"/>
                    <a:pt x="2467428" y="552353"/>
                    <a:pt x="2467428" y="1233714"/>
                  </a:cubicBezTo>
                  <a:cubicBezTo>
                    <a:pt x="2467428" y="1915075"/>
                    <a:pt x="1915075" y="2467428"/>
                    <a:pt x="1233714" y="2467428"/>
                  </a:cubicBezTo>
                  <a:cubicBezTo>
                    <a:pt x="552353" y="2467428"/>
                    <a:pt x="0" y="1915075"/>
                    <a:pt x="0" y="1233714"/>
                  </a:cubicBezTo>
                  <a:cubicBezTo>
                    <a:pt x="0" y="552353"/>
                    <a:pt x="552353" y="0"/>
                    <a:pt x="123371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2">
                    <a:lumMod val="90000"/>
                  </a:schemeClr>
                </a:gs>
                <a:gs pos="99000">
                  <a:schemeClr val="accent2">
                    <a:lumMod val="75000"/>
                  </a:schemeClr>
                </a:gs>
              </a:gsLst>
              <a:lin ang="19200000" scaled="0"/>
            </a:gradFill>
          </p:spPr>
        </p:pic>
      </p:grpSp>
      <p:sp>
        <p:nvSpPr>
          <p:cNvPr id="13" name="PA-文本框 6">
            <a:extLst>
              <a:ext uri="{FF2B5EF4-FFF2-40B4-BE49-F238E27FC236}">
                <a16:creationId xmlns:a16="http://schemas.microsoft.com/office/drawing/2014/main" id="{AB700690-62F3-0F41-9110-AF504D3F5C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46605" y="3413155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6">
            <a:extLst>
              <a:ext uri="{FF2B5EF4-FFF2-40B4-BE49-F238E27FC236}">
                <a16:creationId xmlns:a16="http://schemas.microsoft.com/office/drawing/2014/main" id="{BD38FFED-9A76-DB48-9125-8279A5C3EE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20226" y="3167298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6">
            <a:extLst>
              <a:ext uri="{FF2B5EF4-FFF2-40B4-BE49-F238E27FC236}">
                <a16:creationId xmlns:a16="http://schemas.microsoft.com/office/drawing/2014/main" id="{1069F0DF-66BB-2141-8B8C-D27999F43E0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836010" y="4320018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-文本框 6">
            <a:extLst>
              <a:ext uri="{FF2B5EF4-FFF2-40B4-BE49-F238E27FC236}">
                <a16:creationId xmlns:a16="http://schemas.microsoft.com/office/drawing/2014/main" id="{7E0C5B32-DE68-5E47-9C41-28FF329B1C7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46605" y="2201152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140">
            <a:extLst>
              <a:ext uri="{FF2B5EF4-FFF2-40B4-BE49-F238E27FC236}">
                <a16:creationId xmlns:a16="http://schemas.microsoft.com/office/drawing/2014/main" id="{0A3F9320-8664-BB47-838D-4D828981275B}"/>
              </a:ext>
            </a:extLst>
          </p:cNvPr>
          <p:cNvSpPr>
            <a:spLocks noEditPoints="1"/>
          </p:cNvSpPr>
          <p:nvPr/>
        </p:nvSpPr>
        <p:spPr bwMode="auto">
          <a:xfrm>
            <a:off x="5621180" y="3382983"/>
            <a:ext cx="886449" cy="886564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5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194BC6-6300-AB41-A551-C67D1F594610}"/>
              </a:ext>
            </a:extLst>
          </p:cNvPr>
          <p:cNvGrpSpPr/>
          <p:nvPr/>
        </p:nvGrpSpPr>
        <p:grpSpPr>
          <a:xfrm>
            <a:off x="0" y="-5980"/>
            <a:ext cx="12191999" cy="6863979"/>
            <a:chOff x="170694" y="-580682"/>
            <a:chExt cx="3936004" cy="2215933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200000" scaled="0"/>
          </a:gradFill>
        </p:grpSpPr>
        <p:sp>
          <p:nvSpPr>
            <p:cNvPr id="3" name="等腰三角形 25">
              <a:extLst>
                <a:ext uri="{FF2B5EF4-FFF2-40B4-BE49-F238E27FC236}">
                  <a16:creationId xmlns:a16="http://schemas.microsoft.com/office/drawing/2014/main" id="{E88F338E-CDF9-714E-9528-7BFD21A6098B}"/>
                </a:ext>
              </a:extLst>
            </p:cNvPr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26">
              <a:extLst>
                <a:ext uri="{FF2B5EF4-FFF2-40B4-BE49-F238E27FC236}">
                  <a16:creationId xmlns:a16="http://schemas.microsoft.com/office/drawing/2014/main" id="{B8731516-890E-5D40-9B8F-ED91C96E99AD}"/>
                </a:ext>
              </a:extLst>
            </p:cNvPr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4B6682-A354-5F47-836B-D8EAD5289643}"/>
                </a:ext>
              </a:extLst>
            </p:cNvPr>
            <p:cNvSpPr/>
            <p:nvPr/>
          </p:nvSpPr>
          <p:spPr>
            <a:xfrm>
              <a:off x="170694" y="-580682"/>
              <a:ext cx="3069146" cy="2215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175A202D-071D-9C4D-90E2-06118D3D59A9}"/>
                </a:ext>
              </a:extLst>
            </p:cNvPr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641B801-89BD-EF42-9CE4-C74C42D7EF63}"/>
                </a:ext>
              </a:extLst>
            </p:cNvPr>
            <p:cNvSpPr txBox="1"/>
            <p:nvPr/>
          </p:nvSpPr>
          <p:spPr>
            <a:xfrm>
              <a:off x="613677" y="356239"/>
              <a:ext cx="546080" cy="32789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algn="ctr" defTabSz="1219140">
                <a:defRPr sz="600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3F340CD-93A6-F644-B375-A4EDF881FDFA}"/>
                </a:ext>
              </a:extLst>
            </p:cNvPr>
            <p:cNvSpPr/>
            <p:nvPr/>
          </p:nvSpPr>
          <p:spPr>
            <a:xfrm>
              <a:off x="3239840" y="-580682"/>
              <a:ext cx="866858" cy="22159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48">
            <a:extLst>
              <a:ext uri="{FF2B5EF4-FFF2-40B4-BE49-F238E27FC236}">
                <a16:creationId xmlns:a16="http://schemas.microsoft.com/office/drawing/2014/main" id="{5798E8B6-FCBB-874C-B2C0-536F3347871C}"/>
              </a:ext>
            </a:extLst>
          </p:cNvPr>
          <p:cNvSpPr txBox="1"/>
          <p:nvPr/>
        </p:nvSpPr>
        <p:spPr>
          <a:xfrm>
            <a:off x="3846381" y="2887038"/>
            <a:ext cx="6733877" cy="769443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TextBox 49">
            <a:extLst>
              <a:ext uri="{FF2B5EF4-FFF2-40B4-BE49-F238E27FC236}">
                <a16:creationId xmlns:a16="http://schemas.microsoft.com/office/drawing/2014/main" id="{0BBEB11A-C7F7-DC45-950B-DE52B2EAB99F}"/>
              </a:ext>
            </a:extLst>
          </p:cNvPr>
          <p:cNvSpPr txBox="1"/>
          <p:nvPr/>
        </p:nvSpPr>
        <p:spPr>
          <a:xfrm>
            <a:off x="3846380" y="3755581"/>
            <a:ext cx="4100944" cy="707888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pPr defTabSz="1219140" eaLnBrk="0" hangingPunct="0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F9BBE7-EEC6-2047-A43B-2A8E29C01F01}"/>
              </a:ext>
            </a:extLst>
          </p:cNvPr>
          <p:cNvSpPr/>
          <p:nvPr/>
        </p:nvSpPr>
        <p:spPr>
          <a:xfrm>
            <a:off x="7798262" y="1699754"/>
            <a:ext cx="3754802" cy="349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52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B3F844-DA9A-F848-88AA-9463EB49C372}"/>
              </a:ext>
            </a:extLst>
          </p:cNvPr>
          <p:cNvSpPr/>
          <p:nvPr/>
        </p:nvSpPr>
        <p:spPr>
          <a:xfrm>
            <a:off x="8182527" y="2081364"/>
            <a:ext cx="3023774" cy="2733966"/>
          </a:xfrm>
          <a:prstGeom prst="rect">
            <a:avLst/>
          </a:prstGeom>
          <a:blipFill>
            <a:blip r:embed="rId3"/>
            <a:srcRect/>
            <a:stretch>
              <a:fillRect t="-3347" b="-1328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2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5B38237A-1FDE-644A-8B2E-AC77240D4DFE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3CC39DA4-579C-824B-B79E-AF7EE12FF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E6E89654-A0ED-C04F-A477-BAFBB6E6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295360BD-A364-5E4A-8509-CB8A24AC4C46}"/>
              </a:ext>
            </a:extLst>
          </p:cNvPr>
          <p:cNvSpPr/>
          <p:nvPr/>
        </p:nvSpPr>
        <p:spPr>
          <a:xfrm>
            <a:off x="-201614" y="2307880"/>
            <a:ext cx="2527301" cy="25273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CE63BD6-05E0-F249-8656-EF91DEF068A9}"/>
              </a:ext>
            </a:extLst>
          </p:cNvPr>
          <p:cNvSpPr/>
          <p:nvPr/>
        </p:nvSpPr>
        <p:spPr>
          <a:xfrm>
            <a:off x="-891449" y="1530005"/>
            <a:ext cx="3136901" cy="31369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1E49BCA-F33E-194B-A0CE-4D663FAE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1619" y="2842193"/>
            <a:ext cx="3136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A46D0DEB-1709-6248-8A33-6DBC6B0ADFF0}"/>
              </a:ext>
            </a:extLst>
          </p:cNvPr>
          <p:cNvGrpSpPr/>
          <p:nvPr/>
        </p:nvGrpSpPr>
        <p:grpSpPr>
          <a:xfrm>
            <a:off x="3681319" y="1327303"/>
            <a:ext cx="693763" cy="673901"/>
            <a:chOff x="860271" y="1518068"/>
            <a:chExt cx="493370" cy="479245"/>
          </a:xfrm>
        </p:grpSpPr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2636A34F-B6B5-6540-B6F7-2DCE7CDC2F0D}"/>
                </a:ext>
              </a:extLst>
            </p:cNvPr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47897C0-59D7-B541-9CFF-F2D6AB011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7DD2EB09-295E-834A-B20D-C511E136F61C}"/>
              </a:ext>
            </a:extLst>
          </p:cNvPr>
          <p:cNvGrpSpPr/>
          <p:nvPr/>
        </p:nvGrpSpPr>
        <p:grpSpPr>
          <a:xfrm>
            <a:off x="3653038" y="2435455"/>
            <a:ext cx="693763" cy="673901"/>
            <a:chOff x="840159" y="2185414"/>
            <a:chExt cx="493370" cy="479245"/>
          </a:xfrm>
        </p:grpSpPr>
        <p:sp>
          <p:nvSpPr>
            <p:cNvPr id="9" name="Rounded Rectangle 22">
              <a:extLst>
                <a:ext uri="{FF2B5EF4-FFF2-40B4-BE49-F238E27FC236}">
                  <a16:creationId xmlns:a16="http://schemas.microsoft.com/office/drawing/2014/main" id="{5E64383D-C6AD-2F40-A716-24A9F6958002}"/>
                </a:ext>
              </a:extLst>
            </p:cNvPr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0">
              <a:extLst>
                <a:ext uri="{FF2B5EF4-FFF2-40B4-BE49-F238E27FC236}">
                  <a16:creationId xmlns:a16="http://schemas.microsoft.com/office/drawing/2014/main" id="{6E92724C-9893-DD44-A876-D09030E3D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1" name="Group 24">
            <a:extLst>
              <a:ext uri="{FF2B5EF4-FFF2-40B4-BE49-F238E27FC236}">
                <a16:creationId xmlns:a16="http://schemas.microsoft.com/office/drawing/2014/main" id="{99608FD3-191C-BA42-8C21-6034F4EA462F}"/>
              </a:ext>
            </a:extLst>
          </p:cNvPr>
          <p:cNvGrpSpPr/>
          <p:nvPr/>
        </p:nvGrpSpPr>
        <p:grpSpPr>
          <a:xfrm>
            <a:off x="3653038" y="3504119"/>
            <a:ext cx="693763" cy="673901"/>
            <a:chOff x="840159" y="2852760"/>
            <a:chExt cx="493370" cy="479245"/>
          </a:xfrm>
        </p:grpSpPr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4EB39D3C-E2CF-5D4F-BEC9-D1825E5E0106}"/>
                </a:ext>
              </a:extLst>
            </p:cNvPr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4">
              <a:extLst>
                <a:ext uri="{FF2B5EF4-FFF2-40B4-BE49-F238E27FC236}">
                  <a16:creationId xmlns:a16="http://schemas.microsoft.com/office/drawing/2014/main" id="{65C52ECA-AFAE-1D46-B642-E5757622C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5E183E26-A06F-8E42-AC3A-1BB00D8EE0C2}"/>
              </a:ext>
            </a:extLst>
          </p:cNvPr>
          <p:cNvGrpSpPr/>
          <p:nvPr/>
        </p:nvGrpSpPr>
        <p:grpSpPr>
          <a:xfrm>
            <a:off x="3652402" y="4629299"/>
            <a:ext cx="693763" cy="673901"/>
            <a:chOff x="839707" y="3520106"/>
            <a:chExt cx="493370" cy="479245"/>
          </a:xfrm>
        </p:grpSpPr>
        <p:sp>
          <p:nvSpPr>
            <p:cNvPr id="15" name="Rounded Rectangle 28">
              <a:extLst>
                <a:ext uri="{FF2B5EF4-FFF2-40B4-BE49-F238E27FC236}">
                  <a16:creationId xmlns:a16="http://schemas.microsoft.com/office/drawing/2014/main" id="{C6A05490-B928-2746-9655-8DDAE4C0212E}"/>
                </a:ext>
              </a:extLst>
            </p:cNvPr>
            <p:cNvSpPr/>
            <p:nvPr/>
          </p:nvSpPr>
          <p:spPr>
            <a:xfrm>
              <a:off x="839707" y="3520106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52">
              <a:extLst>
                <a:ext uri="{FF2B5EF4-FFF2-40B4-BE49-F238E27FC236}">
                  <a16:creationId xmlns:a16="http://schemas.microsoft.com/office/drawing/2014/main" id="{32203F2C-3843-6641-A515-D87E40C83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5346FD13-A98B-4744-9F6B-FB77C722349B}"/>
              </a:ext>
            </a:extLst>
          </p:cNvPr>
          <p:cNvSpPr/>
          <p:nvPr/>
        </p:nvSpPr>
        <p:spPr>
          <a:xfrm>
            <a:off x="4567936" y="1327303"/>
            <a:ext cx="24101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B4EDA27-FE1D-C943-8505-7E7187131B25}"/>
              </a:ext>
            </a:extLst>
          </p:cNvPr>
          <p:cNvSpPr/>
          <p:nvPr/>
        </p:nvSpPr>
        <p:spPr>
          <a:xfrm>
            <a:off x="4567936" y="2480017"/>
            <a:ext cx="24101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D993162-A8F9-7548-89DA-A33A0041B81A}"/>
              </a:ext>
            </a:extLst>
          </p:cNvPr>
          <p:cNvSpPr/>
          <p:nvPr/>
        </p:nvSpPr>
        <p:spPr>
          <a:xfrm>
            <a:off x="4567936" y="3548681"/>
            <a:ext cx="24101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A09452-9258-904A-986F-277400A3ADD1}"/>
              </a:ext>
            </a:extLst>
          </p:cNvPr>
          <p:cNvSpPr/>
          <p:nvPr/>
        </p:nvSpPr>
        <p:spPr>
          <a:xfrm>
            <a:off x="4567936" y="4673861"/>
            <a:ext cx="24101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Group 38">
            <a:extLst>
              <a:ext uri="{FF2B5EF4-FFF2-40B4-BE49-F238E27FC236}">
                <a16:creationId xmlns:a16="http://schemas.microsoft.com/office/drawing/2014/main" id="{98351885-1C8D-DA41-A107-3ABB7D8C2DA8}"/>
              </a:ext>
            </a:extLst>
          </p:cNvPr>
          <p:cNvGrpSpPr/>
          <p:nvPr/>
        </p:nvGrpSpPr>
        <p:grpSpPr>
          <a:xfrm>
            <a:off x="7006490" y="1361240"/>
            <a:ext cx="2963187" cy="787407"/>
            <a:chOff x="5505844" y="1669486"/>
            <a:chExt cx="3506479" cy="787407"/>
          </a:xfrm>
        </p:grpSpPr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id="{7FA985F7-062B-2F4E-88CD-C4F6C681EC3E}"/>
                </a:ext>
              </a:extLst>
            </p:cNvPr>
            <p:cNvSpPr txBox="1"/>
            <p:nvPr/>
          </p:nvSpPr>
          <p:spPr>
            <a:xfrm>
              <a:off x="5505847" y="1669486"/>
              <a:ext cx="2423061" cy="48599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1219170"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E99782CF-FDA7-EA4E-8C44-00CC20927C1E}"/>
                </a:ext>
              </a:extLst>
            </p:cNvPr>
            <p:cNvSpPr txBox="1"/>
            <p:nvPr/>
          </p:nvSpPr>
          <p:spPr>
            <a:xfrm>
              <a:off x="5505844" y="2155480"/>
              <a:ext cx="3506479" cy="30141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219170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enter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69917382-421D-A748-939F-1F32B5487A93}"/>
              </a:ext>
            </a:extLst>
          </p:cNvPr>
          <p:cNvGrpSpPr/>
          <p:nvPr/>
        </p:nvGrpSpPr>
        <p:grpSpPr>
          <a:xfrm>
            <a:off x="6978078" y="2417755"/>
            <a:ext cx="2963187" cy="787407"/>
            <a:chOff x="5505844" y="1669486"/>
            <a:chExt cx="3506479" cy="787407"/>
          </a:xfrm>
        </p:grpSpPr>
        <p:sp>
          <p:nvSpPr>
            <p:cNvPr id="25" name="TextBox 35">
              <a:extLst>
                <a:ext uri="{FF2B5EF4-FFF2-40B4-BE49-F238E27FC236}">
                  <a16:creationId xmlns:a16="http://schemas.microsoft.com/office/drawing/2014/main" id="{F6E63E6E-3C43-C348-A11F-521D3559D5EB}"/>
                </a:ext>
              </a:extLst>
            </p:cNvPr>
            <p:cNvSpPr txBox="1"/>
            <p:nvPr/>
          </p:nvSpPr>
          <p:spPr>
            <a:xfrm>
              <a:off x="5505847" y="1669486"/>
              <a:ext cx="2423061" cy="48599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1219170"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D5F847F8-2E3F-0A4B-9270-6963D56D8CD0}"/>
                </a:ext>
              </a:extLst>
            </p:cNvPr>
            <p:cNvSpPr txBox="1"/>
            <p:nvPr/>
          </p:nvSpPr>
          <p:spPr>
            <a:xfrm>
              <a:off x="5505844" y="2155480"/>
              <a:ext cx="3506479" cy="30141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219170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enter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BE203014-0426-5A43-B353-96B1675D20A0}"/>
              </a:ext>
            </a:extLst>
          </p:cNvPr>
          <p:cNvGrpSpPr/>
          <p:nvPr/>
        </p:nvGrpSpPr>
        <p:grpSpPr>
          <a:xfrm>
            <a:off x="6978077" y="3488524"/>
            <a:ext cx="2963187" cy="787407"/>
            <a:chOff x="5505844" y="1669486"/>
            <a:chExt cx="3506479" cy="787407"/>
          </a:xfrm>
        </p:grpSpPr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166B8559-9E26-3640-AD5A-2CC5C50D0281}"/>
                </a:ext>
              </a:extLst>
            </p:cNvPr>
            <p:cNvSpPr txBox="1"/>
            <p:nvPr/>
          </p:nvSpPr>
          <p:spPr>
            <a:xfrm>
              <a:off x="5505847" y="1669486"/>
              <a:ext cx="2423061" cy="48599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1219170"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36">
              <a:extLst>
                <a:ext uri="{FF2B5EF4-FFF2-40B4-BE49-F238E27FC236}">
                  <a16:creationId xmlns:a16="http://schemas.microsoft.com/office/drawing/2014/main" id="{7E41FACC-25D2-7B41-B763-BC0CFB4FC324}"/>
                </a:ext>
              </a:extLst>
            </p:cNvPr>
            <p:cNvSpPr txBox="1"/>
            <p:nvPr/>
          </p:nvSpPr>
          <p:spPr>
            <a:xfrm>
              <a:off x="5505844" y="2155480"/>
              <a:ext cx="3506479" cy="30141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219170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enter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8">
            <a:extLst>
              <a:ext uri="{FF2B5EF4-FFF2-40B4-BE49-F238E27FC236}">
                <a16:creationId xmlns:a16="http://schemas.microsoft.com/office/drawing/2014/main" id="{4166A3AD-18D6-CE47-AAC1-B7B55B9C1EE7}"/>
              </a:ext>
            </a:extLst>
          </p:cNvPr>
          <p:cNvGrpSpPr/>
          <p:nvPr/>
        </p:nvGrpSpPr>
        <p:grpSpPr>
          <a:xfrm>
            <a:off x="7006490" y="4572544"/>
            <a:ext cx="2963187" cy="787407"/>
            <a:chOff x="5505844" y="1669486"/>
            <a:chExt cx="3506479" cy="787407"/>
          </a:xfrm>
        </p:grpSpPr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7B1F813A-EF0D-E14D-872E-E2C9ED3B0910}"/>
                </a:ext>
              </a:extLst>
            </p:cNvPr>
            <p:cNvSpPr txBox="1"/>
            <p:nvPr/>
          </p:nvSpPr>
          <p:spPr>
            <a:xfrm>
              <a:off x="5505847" y="1669486"/>
              <a:ext cx="2423061" cy="48599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1219170"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F43F352A-4B8C-9144-B1EB-102B17B91BAD}"/>
                </a:ext>
              </a:extLst>
            </p:cNvPr>
            <p:cNvSpPr txBox="1"/>
            <p:nvPr/>
          </p:nvSpPr>
          <p:spPr>
            <a:xfrm>
              <a:off x="5505844" y="2155480"/>
              <a:ext cx="3506479" cy="30141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219170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enter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PA-矩形 1">
            <a:extLst>
              <a:ext uri="{FF2B5EF4-FFF2-40B4-BE49-F238E27FC236}">
                <a16:creationId xmlns:a16="http://schemas.microsoft.com/office/drawing/2014/main" id="{2C7CD75C-A76D-214E-B838-11D17111D5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48104" y="892398"/>
            <a:ext cx="1243896" cy="50732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0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>
            <a:extLst>
              <a:ext uri="{FF2B5EF4-FFF2-40B4-BE49-F238E27FC236}">
                <a16:creationId xmlns:a16="http://schemas.microsoft.com/office/drawing/2014/main" id="{06A73AD6-8CB1-0C4A-963F-4A28F81B21B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995C58B1-CE43-3B4A-854F-6252EAB2B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C415C985-29DE-2D46-9D98-D3DC82198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10F059E-C03C-4B48-B987-7522EA1A2382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PA-文本框 6">
              <a:extLst>
                <a:ext uri="{FF2B5EF4-FFF2-40B4-BE49-F238E27FC236}">
                  <a16:creationId xmlns:a16="http://schemas.microsoft.com/office/drawing/2014/main" id="{D31F2AF2-DE24-1348-AEF1-EC9893AADDC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482E3EDE-21C8-8947-8E45-2BAF58283CC3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ED1410B4-4658-A34A-A03B-D7229D8318F6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79">
            <a:extLst>
              <a:ext uri="{FF2B5EF4-FFF2-40B4-BE49-F238E27FC236}">
                <a16:creationId xmlns:a16="http://schemas.microsoft.com/office/drawing/2014/main" id="{BF493A48-5438-0348-84B7-D8DC2FB796AC}"/>
              </a:ext>
            </a:extLst>
          </p:cNvPr>
          <p:cNvGrpSpPr/>
          <p:nvPr/>
        </p:nvGrpSpPr>
        <p:grpSpPr>
          <a:xfrm>
            <a:off x="4307753" y="2584099"/>
            <a:ext cx="3883692" cy="2414143"/>
            <a:chOff x="596900" y="1822450"/>
            <a:chExt cx="3259138" cy="2025650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E9366607-31FF-FC40-B732-D93B0C1272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96900" y="1822450"/>
              <a:ext cx="3259138" cy="2025650"/>
              <a:chOff x="376" y="1148"/>
              <a:chExt cx="2053" cy="1276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8C3B2561-2B1B-E74A-B835-D27BF4066DC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76" y="1148"/>
                <a:ext cx="2053" cy="12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2172F64-D68A-794B-9469-71804B51FE17}"/>
                  </a:ext>
                </a:extLst>
              </p:cNvPr>
              <p:cNvSpPr/>
              <p:nvPr/>
            </p:nvSpPr>
            <p:spPr bwMode="auto">
              <a:xfrm>
                <a:off x="640" y="1150"/>
                <a:ext cx="1525" cy="100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925" y="0"/>
                  </a:cxn>
                  <a:cxn ang="0">
                    <a:pos x="958" y="33"/>
                  </a:cxn>
                  <a:cxn ang="0">
                    <a:pos x="958" y="596"/>
                  </a:cxn>
                  <a:cxn ang="0">
                    <a:pos x="925" y="629"/>
                  </a:cxn>
                  <a:cxn ang="0">
                    <a:pos x="33" y="629"/>
                  </a:cxn>
                  <a:cxn ang="0">
                    <a:pos x="0" y="596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958" h="629">
                    <a:moveTo>
                      <a:pt x="33" y="0"/>
                    </a:moveTo>
                    <a:cubicBezTo>
                      <a:pt x="925" y="0"/>
                      <a:pt x="925" y="0"/>
                      <a:pt x="925" y="0"/>
                    </a:cubicBezTo>
                    <a:cubicBezTo>
                      <a:pt x="943" y="0"/>
                      <a:pt x="958" y="15"/>
                      <a:pt x="958" y="33"/>
                    </a:cubicBezTo>
                    <a:cubicBezTo>
                      <a:pt x="958" y="596"/>
                      <a:pt x="958" y="596"/>
                      <a:pt x="958" y="596"/>
                    </a:cubicBezTo>
                    <a:cubicBezTo>
                      <a:pt x="958" y="614"/>
                      <a:pt x="943" y="629"/>
                      <a:pt x="925" y="629"/>
                    </a:cubicBezTo>
                    <a:cubicBezTo>
                      <a:pt x="33" y="629"/>
                      <a:pt x="33" y="629"/>
                      <a:pt x="33" y="629"/>
                    </a:cubicBezTo>
                    <a:cubicBezTo>
                      <a:pt x="15" y="629"/>
                      <a:pt x="0" y="614"/>
                      <a:pt x="0" y="59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02EC8E-38FD-3247-B228-13CDB66F2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255"/>
                <a:ext cx="1365" cy="7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2C33563-23E6-B641-84ED-542078C70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185"/>
                <a:ext cx="39" cy="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40F82A-6EE9-9F45-AD03-4520EC8FD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" y="2034"/>
                <a:ext cx="63" cy="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B257E06-3D90-004A-998E-AFD670B2B102}"/>
                  </a:ext>
                </a:extLst>
              </p:cNvPr>
              <p:cNvSpPr/>
              <p:nvPr/>
            </p:nvSpPr>
            <p:spPr bwMode="auto">
              <a:xfrm>
                <a:off x="376" y="2152"/>
                <a:ext cx="2053" cy="173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1789" y="0"/>
                  </a:cxn>
                  <a:cxn ang="0">
                    <a:pos x="2053" y="173"/>
                  </a:cxn>
                  <a:cxn ang="0">
                    <a:pos x="0" y="173"/>
                  </a:cxn>
                  <a:cxn ang="0">
                    <a:pos x="264" y="0"/>
                  </a:cxn>
                </a:cxnLst>
                <a:rect l="0" t="0" r="r" b="b"/>
                <a:pathLst>
                  <a:path w="2053" h="173">
                    <a:moveTo>
                      <a:pt x="264" y="0"/>
                    </a:moveTo>
                    <a:lnTo>
                      <a:pt x="1789" y="0"/>
                    </a:lnTo>
                    <a:lnTo>
                      <a:pt x="2053" y="173"/>
                    </a:lnTo>
                    <a:lnTo>
                      <a:pt x="0" y="17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AEF8BFC-016D-7649-A5A2-16A54866AE44}"/>
                  </a:ext>
                </a:extLst>
              </p:cNvPr>
              <p:cNvSpPr/>
              <p:nvPr/>
            </p:nvSpPr>
            <p:spPr bwMode="auto">
              <a:xfrm>
                <a:off x="376" y="2325"/>
                <a:ext cx="2053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0" y="0"/>
                  </a:cxn>
                  <a:cxn ang="0">
                    <a:pos x="1290" y="38"/>
                  </a:cxn>
                  <a:cxn ang="0">
                    <a:pos x="1266" y="61"/>
                  </a:cxn>
                  <a:cxn ang="0">
                    <a:pos x="24" y="61"/>
                  </a:cxn>
                  <a:cxn ang="0">
                    <a:pos x="0" y="38"/>
                  </a:cxn>
                  <a:cxn ang="0">
                    <a:pos x="0" y="0"/>
                  </a:cxn>
                </a:cxnLst>
                <a:rect l="0" t="0" r="r" b="b"/>
                <a:pathLst>
                  <a:path w="1290" h="61">
                    <a:moveTo>
                      <a:pt x="0" y="0"/>
                    </a:moveTo>
                    <a:cubicBezTo>
                      <a:pt x="1290" y="0"/>
                      <a:pt x="1290" y="0"/>
                      <a:pt x="1290" y="0"/>
                    </a:cubicBezTo>
                    <a:cubicBezTo>
                      <a:pt x="1290" y="38"/>
                      <a:pt x="1290" y="38"/>
                      <a:pt x="1290" y="38"/>
                    </a:cubicBezTo>
                    <a:cubicBezTo>
                      <a:pt x="1290" y="51"/>
                      <a:pt x="1280" y="61"/>
                      <a:pt x="1266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11" y="61"/>
                      <a:pt x="0" y="51"/>
                      <a:pt x="0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2998F4-7111-4648-B46F-D92CBA946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" y="2376"/>
                <a:ext cx="413" cy="27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5A557-BCE8-E248-BFDC-1EBB72CF7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2325"/>
                <a:ext cx="2053" cy="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Freeform 69">
              <a:extLst>
                <a:ext uri="{FF2B5EF4-FFF2-40B4-BE49-F238E27FC236}">
                  <a16:creationId xmlns:a16="http://schemas.microsoft.com/office/drawing/2014/main" id="{5EC7A96F-06B2-AC48-988F-0265EDE66A74}"/>
                </a:ext>
              </a:extLst>
            </p:cNvPr>
            <p:cNvSpPr/>
            <p:nvPr/>
          </p:nvSpPr>
          <p:spPr>
            <a:xfrm>
              <a:off x="1777224" y="2121054"/>
              <a:ext cx="900552" cy="900552"/>
            </a:xfrm>
            <a:custGeom>
              <a:avLst/>
              <a:gdLst>
                <a:gd name="connsiteX0" fmla="*/ 0 w 1293577"/>
                <a:gd name="connsiteY0" fmla="*/ 646789 h 1293577"/>
                <a:gd name="connsiteX1" fmla="*/ 189441 w 1293577"/>
                <a:gd name="connsiteY1" fmla="*/ 189440 h 1293577"/>
                <a:gd name="connsiteX2" fmla="*/ 646790 w 1293577"/>
                <a:gd name="connsiteY2" fmla="*/ 1 h 1293577"/>
                <a:gd name="connsiteX3" fmla="*/ 1104139 w 1293577"/>
                <a:gd name="connsiteY3" fmla="*/ 189442 h 1293577"/>
                <a:gd name="connsiteX4" fmla="*/ 1293578 w 1293577"/>
                <a:gd name="connsiteY4" fmla="*/ 646791 h 1293577"/>
                <a:gd name="connsiteX5" fmla="*/ 1104138 w 1293577"/>
                <a:gd name="connsiteY5" fmla="*/ 1104140 h 1293577"/>
                <a:gd name="connsiteX6" fmla="*/ 646789 w 1293577"/>
                <a:gd name="connsiteY6" fmla="*/ 1293580 h 1293577"/>
                <a:gd name="connsiteX7" fmla="*/ 189440 w 1293577"/>
                <a:gd name="connsiteY7" fmla="*/ 1104139 h 1293577"/>
                <a:gd name="connsiteX8" fmla="*/ 0 w 1293577"/>
                <a:gd name="connsiteY8" fmla="*/ 646790 h 1293577"/>
                <a:gd name="connsiteX9" fmla="*/ 0 w 1293577"/>
                <a:gd name="connsiteY9" fmla="*/ 646789 h 12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3577" h="1293577">
                  <a:moveTo>
                    <a:pt x="0" y="646789"/>
                  </a:moveTo>
                  <a:cubicBezTo>
                    <a:pt x="0" y="475250"/>
                    <a:pt x="68144" y="310737"/>
                    <a:pt x="189441" y="189440"/>
                  </a:cubicBezTo>
                  <a:cubicBezTo>
                    <a:pt x="310738" y="68144"/>
                    <a:pt x="475251" y="0"/>
                    <a:pt x="646790" y="1"/>
                  </a:cubicBezTo>
                  <a:cubicBezTo>
                    <a:pt x="818329" y="1"/>
                    <a:pt x="982842" y="68145"/>
                    <a:pt x="1104139" y="189442"/>
                  </a:cubicBezTo>
                  <a:cubicBezTo>
                    <a:pt x="1225435" y="310739"/>
                    <a:pt x="1293579" y="475252"/>
                    <a:pt x="1293578" y="646791"/>
                  </a:cubicBezTo>
                  <a:cubicBezTo>
                    <a:pt x="1293578" y="818330"/>
                    <a:pt x="1225434" y="982844"/>
                    <a:pt x="1104138" y="1104140"/>
                  </a:cubicBezTo>
                  <a:cubicBezTo>
                    <a:pt x="982841" y="1225436"/>
                    <a:pt x="818328" y="1293580"/>
                    <a:pt x="646789" y="1293580"/>
                  </a:cubicBezTo>
                  <a:cubicBezTo>
                    <a:pt x="475250" y="1293580"/>
                    <a:pt x="310736" y="1225436"/>
                    <a:pt x="189440" y="1104139"/>
                  </a:cubicBezTo>
                  <a:cubicBezTo>
                    <a:pt x="68144" y="982842"/>
                    <a:pt x="0" y="818329"/>
                    <a:pt x="0" y="646790"/>
                  </a:cubicBezTo>
                  <a:lnTo>
                    <a:pt x="0" y="64678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36576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67">
            <a:extLst>
              <a:ext uri="{FF2B5EF4-FFF2-40B4-BE49-F238E27FC236}">
                <a16:creationId xmlns:a16="http://schemas.microsoft.com/office/drawing/2014/main" id="{8D1A8907-4930-5041-B67D-B6E37E5D3C93}"/>
              </a:ext>
            </a:extLst>
          </p:cNvPr>
          <p:cNvGrpSpPr/>
          <p:nvPr/>
        </p:nvGrpSpPr>
        <p:grpSpPr>
          <a:xfrm>
            <a:off x="6221673" y="1853824"/>
            <a:ext cx="2869502" cy="3765437"/>
            <a:chOff x="4551052" y="1390367"/>
            <a:chExt cx="2152407" cy="2824078"/>
          </a:xfrm>
        </p:grpSpPr>
        <p:cxnSp>
          <p:nvCxnSpPr>
            <p:cNvPr id="15" name="Elbow Connector 74">
              <a:extLst>
                <a:ext uri="{FF2B5EF4-FFF2-40B4-BE49-F238E27FC236}">
                  <a16:creationId xmlns:a16="http://schemas.microsoft.com/office/drawing/2014/main" id="{6B3ACF56-3522-104D-9FC9-3D02F660A5C3}"/>
                </a:ext>
              </a:extLst>
            </p:cNvPr>
            <p:cNvCxnSpPr/>
            <p:nvPr/>
          </p:nvCxnSpPr>
          <p:spPr>
            <a:xfrm rot="10800000" flipV="1">
              <a:off x="4551052" y="1390367"/>
              <a:ext cx="2146058" cy="317277"/>
            </a:xfrm>
            <a:prstGeom prst="bentConnector3">
              <a:avLst>
                <a:gd name="adj1" fmla="val 9971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3">
              <a:extLst>
                <a:ext uri="{FF2B5EF4-FFF2-40B4-BE49-F238E27FC236}">
                  <a16:creationId xmlns:a16="http://schemas.microsoft.com/office/drawing/2014/main" id="{BC9A7F47-7E20-0448-A4E5-1DD5FE35B030}"/>
                </a:ext>
              </a:extLst>
            </p:cNvPr>
            <p:cNvCxnSpPr/>
            <p:nvPr/>
          </p:nvCxnSpPr>
          <p:spPr>
            <a:xfrm flipH="1">
              <a:off x="5896963" y="2328622"/>
              <a:ext cx="80649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4">
              <a:extLst>
                <a:ext uri="{FF2B5EF4-FFF2-40B4-BE49-F238E27FC236}">
                  <a16:creationId xmlns:a16="http://schemas.microsoft.com/office/drawing/2014/main" id="{00A5A356-4783-FB4F-8880-B77BFB7376C6}"/>
                </a:ext>
              </a:extLst>
            </p:cNvPr>
            <p:cNvCxnSpPr/>
            <p:nvPr/>
          </p:nvCxnSpPr>
          <p:spPr>
            <a:xfrm flipH="1">
              <a:off x="5896963" y="3275734"/>
              <a:ext cx="80649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85">
              <a:extLst>
                <a:ext uri="{FF2B5EF4-FFF2-40B4-BE49-F238E27FC236}">
                  <a16:creationId xmlns:a16="http://schemas.microsoft.com/office/drawing/2014/main" id="{B4B4E265-CC50-1247-BC87-1211F2624E53}"/>
                </a:ext>
              </a:extLst>
            </p:cNvPr>
            <p:cNvCxnSpPr/>
            <p:nvPr/>
          </p:nvCxnSpPr>
          <p:spPr>
            <a:xfrm rot="10800000">
              <a:off x="4551052" y="3897168"/>
              <a:ext cx="2146058" cy="317277"/>
            </a:xfrm>
            <a:prstGeom prst="bentConnector3">
              <a:avLst>
                <a:gd name="adj1" fmla="val 9971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6">
            <a:extLst>
              <a:ext uri="{FF2B5EF4-FFF2-40B4-BE49-F238E27FC236}">
                <a16:creationId xmlns:a16="http://schemas.microsoft.com/office/drawing/2014/main" id="{2BACD006-7552-514F-A4E5-0678AACB052B}"/>
              </a:ext>
            </a:extLst>
          </p:cNvPr>
          <p:cNvGrpSpPr/>
          <p:nvPr/>
        </p:nvGrpSpPr>
        <p:grpSpPr>
          <a:xfrm>
            <a:off x="9086943" y="1447437"/>
            <a:ext cx="2461810" cy="795557"/>
            <a:chOff x="6815499" y="1085577"/>
            <a:chExt cx="1846598" cy="596668"/>
          </a:xfrm>
        </p:grpSpPr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183E67FE-1321-3A4A-B54A-F8345E61D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5499" y="1085577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48503058-D8EB-FA42-AEB4-D34FE2A240F7}"/>
                </a:ext>
              </a:extLst>
            </p:cNvPr>
            <p:cNvSpPr txBox="1"/>
            <p:nvPr/>
          </p:nvSpPr>
          <p:spPr>
            <a:xfrm>
              <a:off x="7412167" y="1236139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 01</a:t>
              </a:r>
            </a:p>
          </p:txBody>
        </p:sp>
      </p:grpSp>
      <p:grpSp>
        <p:nvGrpSpPr>
          <p:cNvPr id="22" name="Group 88">
            <a:extLst>
              <a:ext uri="{FF2B5EF4-FFF2-40B4-BE49-F238E27FC236}">
                <a16:creationId xmlns:a16="http://schemas.microsoft.com/office/drawing/2014/main" id="{4298C348-8121-5949-B3E5-9EEA4E80E8D5}"/>
              </a:ext>
            </a:extLst>
          </p:cNvPr>
          <p:cNvGrpSpPr/>
          <p:nvPr/>
        </p:nvGrpSpPr>
        <p:grpSpPr>
          <a:xfrm>
            <a:off x="9086943" y="2702461"/>
            <a:ext cx="2461810" cy="795557"/>
            <a:chOff x="6815499" y="2026845"/>
            <a:chExt cx="1846598" cy="596668"/>
          </a:xfrm>
        </p:grpSpPr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BE7B46DE-E044-4544-8014-D8ED5E4B59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5499" y="2026845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417F6F10-6823-024F-959A-7CEF7F85C523}"/>
                </a:ext>
              </a:extLst>
            </p:cNvPr>
            <p:cNvSpPr txBox="1"/>
            <p:nvPr/>
          </p:nvSpPr>
          <p:spPr>
            <a:xfrm>
              <a:off x="7412167" y="2204977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3"/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3"/>
                  </a:solidFill>
                  <a:cs typeface="+mn-ea"/>
                  <a:sym typeface="+mn-lt"/>
                </a:rPr>
                <a:t> 02</a:t>
              </a:r>
            </a:p>
          </p:txBody>
        </p:sp>
      </p:grpSp>
      <p:grpSp>
        <p:nvGrpSpPr>
          <p:cNvPr id="25" name="Group 91">
            <a:extLst>
              <a:ext uri="{FF2B5EF4-FFF2-40B4-BE49-F238E27FC236}">
                <a16:creationId xmlns:a16="http://schemas.microsoft.com/office/drawing/2014/main" id="{6BAD0222-969F-AB44-AA09-004695728B48}"/>
              </a:ext>
            </a:extLst>
          </p:cNvPr>
          <p:cNvGrpSpPr/>
          <p:nvPr/>
        </p:nvGrpSpPr>
        <p:grpSpPr>
          <a:xfrm>
            <a:off x="9086943" y="3957485"/>
            <a:ext cx="2461810" cy="795557"/>
            <a:chOff x="6815499" y="2968113"/>
            <a:chExt cx="1846598" cy="596668"/>
          </a:xfrm>
        </p:grpSpPr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181AE87-F636-E849-B37A-564B4EF990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5499" y="2968113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B448DA92-FD36-D640-9CB2-4AB682F6A5CB}"/>
                </a:ext>
              </a:extLst>
            </p:cNvPr>
            <p:cNvSpPr txBox="1"/>
            <p:nvPr/>
          </p:nvSpPr>
          <p:spPr>
            <a:xfrm>
              <a:off x="7412167" y="3152623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2"/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2"/>
                  </a:solidFill>
                  <a:cs typeface="+mn-ea"/>
                  <a:sym typeface="+mn-lt"/>
                </a:rPr>
                <a:t> 03</a:t>
              </a:r>
            </a:p>
          </p:txBody>
        </p:sp>
      </p:grpSp>
      <p:grpSp>
        <p:nvGrpSpPr>
          <p:cNvPr id="28" name="Group 93">
            <a:extLst>
              <a:ext uri="{FF2B5EF4-FFF2-40B4-BE49-F238E27FC236}">
                <a16:creationId xmlns:a16="http://schemas.microsoft.com/office/drawing/2014/main" id="{15CEA984-FB19-D048-B285-93B8F63C058C}"/>
              </a:ext>
            </a:extLst>
          </p:cNvPr>
          <p:cNvGrpSpPr/>
          <p:nvPr/>
        </p:nvGrpSpPr>
        <p:grpSpPr>
          <a:xfrm>
            <a:off x="9086943" y="5212509"/>
            <a:ext cx="2461810" cy="795557"/>
            <a:chOff x="6815499" y="3909381"/>
            <a:chExt cx="1846598" cy="596668"/>
          </a:xfrm>
        </p:grpSpPr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1D6C70A2-8A8F-5A42-9222-32F0DE996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5499" y="3909381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A8BAEBB0-DD45-F844-88B6-4549E808B7CA}"/>
                </a:ext>
              </a:extLst>
            </p:cNvPr>
            <p:cNvSpPr txBox="1"/>
            <p:nvPr/>
          </p:nvSpPr>
          <p:spPr>
            <a:xfrm>
              <a:off x="7412167" y="4091335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 04</a:t>
              </a:r>
            </a:p>
          </p:txBody>
        </p:sp>
      </p:grpSp>
      <p:grpSp>
        <p:nvGrpSpPr>
          <p:cNvPr id="31" name="Group 68">
            <a:extLst>
              <a:ext uri="{FF2B5EF4-FFF2-40B4-BE49-F238E27FC236}">
                <a16:creationId xmlns:a16="http://schemas.microsoft.com/office/drawing/2014/main" id="{75A179DF-3798-D949-A0D4-91F9856F810C}"/>
              </a:ext>
            </a:extLst>
          </p:cNvPr>
          <p:cNvGrpSpPr/>
          <p:nvPr/>
        </p:nvGrpSpPr>
        <p:grpSpPr>
          <a:xfrm flipH="1">
            <a:off x="3149700" y="1853824"/>
            <a:ext cx="2869502" cy="3765437"/>
            <a:chOff x="4551052" y="1390367"/>
            <a:chExt cx="2152407" cy="2824078"/>
          </a:xfrm>
        </p:grpSpPr>
        <p:cxnSp>
          <p:nvCxnSpPr>
            <p:cNvPr id="32" name="Elbow Connector 70">
              <a:extLst>
                <a:ext uri="{FF2B5EF4-FFF2-40B4-BE49-F238E27FC236}">
                  <a16:creationId xmlns:a16="http://schemas.microsoft.com/office/drawing/2014/main" id="{D853F75A-914A-574E-8522-BE403E086515}"/>
                </a:ext>
              </a:extLst>
            </p:cNvPr>
            <p:cNvCxnSpPr/>
            <p:nvPr/>
          </p:nvCxnSpPr>
          <p:spPr>
            <a:xfrm rot="10800000" flipV="1">
              <a:off x="4551052" y="1390367"/>
              <a:ext cx="2146058" cy="317277"/>
            </a:xfrm>
            <a:prstGeom prst="bentConnector3">
              <a:avLst>
                <a:gd name="adj1" fmla="val 9971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71">
              <a:extLst>
                <a:ext uri="{FF2B5EF4-FFF2-40B4-BE49-F238E27FC236}">
                  <a16:creationId xmlns:a16="http://schemas.microsoft.com/office/drawing/2014/main" id="{D36CE8ED-F9AF-CD4F-9C62-102E2A1083C4}"/>
                </a:ext>
              </a:extLst>
            </p:cNvPr>
            <p:cNvCxnSpPr/>
            <p:nvPr/>
          </p:nvCxnSpPr>
          <p:spPr>
            <a:xfrm flipH="1">
              <a:off x="5896963" y="2328622"/>
              <a:ext cx="80649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72">
              <a:extLst>
                <a:ext uri="{FF2B5EF4-FFF2-40B4-BE49-F238E27FC236}">
                  <a16:creationId xmlns:a16="http://schemas.microsoft.com/office/drawing/2014/main" id="{4C7924C1-8040-5241-A727-5CCBBF11209E}"/>
                </a:ext>
              </a:extLst>
            </p:cNvPr>
            <p:cNvCxnSpPr/>
            <p:nvPr/>
          </p:nvCxnSpPr>
          <p:spPr>
            <a:xfrm flipH="1">
              <a:off x="5896963" y="3275734"/>
              <a:ext cx="80649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73">
              <a:extLst>
                <a:ext uri="{FF2B5EF4-FFF2-40B4-BE49-F238E27FC236}">
                  <a16:creationId xmlns:a16="http://schemas.microsoft.com/office/drawing/2014/main" id="{F64F1586-6A9A-894C-9FED-4556BB9CE914}"/>
                </a:ext>
              </a:extLst>
            </p:cNvPr>
            <p:cNvCxnSpPr/>
            <p:nvPr/>
          </p:nvCxnSpPr>
          <p:spPr>
            <a:xfrm rot="10800000">
              <a:off x="4551052" y="3897168"/>
              <a:ext cx="2146058" cy="317277"/>
            </a:xfrm>
            <a:prstGeom prst="bentConnector3">
              <a:avLst>
                <a:gd name="adj1" fmla="val 9971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87">
            <a:extLst>
              <a:ext uri="{FF2B5EF4-FFF2-40B4-BE49-F238E27FC236}">
                <a16:creationId xmlns:a16="http://schemas.microsoft.com/office/drawing/2014/main" id="{6324759E-8567-E14B-A6A2-5D7BE259C980}"/>
              </a:ext>
            </a:extLst>
          </p:cNvPr>
          <p:cNvGrpSpPr/>
          <p:nvPr/>
        </p:nvGrpSpPr>
        <p:grpSpPr>
          <a:xfrm>
            <a:off x="720047" y="1447437"/>
            <a:ext cx="2420762" cy="795557"/>
            <a:chOff x="539510" y="1085577"/>
            <a:chExt cx="1815808" cy="596668"/>
          </a:xfrm>
        </p:grpSpPr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244D5661-C566-2947-B41D-E89288A2C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8650" y="1085577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38" name="Text Placeholder 3">
              <a:extLst>
                <a:ext uri="{FF2B5EF4-FFF2-40B4-BE49-F238E27FC236}">
                  <a16:creationId xmlns:a16="http://schemas.microsoft.com/office/drawing/2014/main" id="{0FDE05F7-E3D5-B844-A0AA-956379D31A3A}"/>
                </a:ext>
              </a:extLst>
            </p:cNvPr>
            <p:cNvSpPr txBox="1"/>
            <p:nvPr/>
          </p:nvSpPr>
          <p:spPr>
            <a:xfrm>
              <a:off x="539510" y="1236139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2"/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2"/>
                  </a:solidFill>
                  <a:cs typeface="+mn-ea"/>
                  <a:sym typeface="+mn-lt"/>
                </a:rPr>
                <a:t> 01</a:t>
              </a:r>
            </a:p>
          </p:txBody>
        </p:sp>
      </p:grpSp>
      <p:grpSp>
        <p:nvGrpSpPr>
          <p:cNvPr id="39" name="Group 89">
            <a:extLst>
              <a:ext uri="{FF2B5EF4-FFF2-40B4-BE49-F238E27FC236}">
                <a16:creationId xmlns:a16="http://schemas.microsoft.com/office/drawing/2014/main" id="{4E90FFC0-5595-E749-9E38-FBAAC7C52BAF}"/>
              </a:ext>
            </a:extLst>
          </p:cNvPr>
          <p:cNvGrpSpPr/>
          <p:nvPr/>
        </p:nvGrpSpPr>
        <p:grpSpPr>
          <a:xfrm>
            <a:off x="720047" y="2702461"/>
            <a:ext cx="2420762" cy="795557"/>
            <a:chOff x="539510" y="2026845"/>
            <a:chExt cx="1815808" cy="596668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6D312FAB-6ED9-404C-BC46-4969B76109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8650" y="2026845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CD58AAE2-D100-4545-9EAC-26A74B616A63}"/>
                </a:ext>
              </a:extLst>
            </p:cNvPr>
            <p:cNvSpPr txBox="1"/>
            <p:nvPr/>
          </p:nvSpPr>
          <p:spPr>
            <a:xfrm>
              <a:off x="539510" y="2204977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1"/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1"/>
                  </a:solidFill>
                  <a:cs typeface="+mn-ea"/>
                  <a:sym typeface="+mn-lt"/>
                </a:rPr>
                <a:t> 02</a:t>
              </a:r>
            </a:p>
          </p:txBody>
        </p:sp>
      </p:grpSp>
      <p:grpSp>
        <p:nvGrpSpPr>
          <p:cNvPr id="42" name="Group 90">
            <a:extLst>
              <a:ext uri="{FF2B5EF4-FFF2-40B4-BE49-F238E27FC236}">
                <a16:creationId xmlns:a16="http://schemas.microsoft.com/office/drawing/2014/main" id="{5E5BB7BF-53F3-DF4A-9989-47BCDC8E5C5B}"/>
              </a:ext>
            </a:extLst>
          </p:cNvPr>
          <p:cNvGrpSpPr/>
          <p:nvPr/>
        </p:nvGrpSpPr>
        <p:grpSpPr>
          <a:xfrm>
            <a:off x="720047" y="3957485"/>
            <a:ext cx="2420762" cy="795557"/>
            <a:chOff x="539510" y="2968113"/>
            <a:chExt cx="1815808" cy="596668"/>
          </a:xfrm>
        </p:grpSpPr>
        <p:sp>
          <p:nvSpPr>
            <p:cNvPr id="43" name="Freeform 77">
              <a:extLst>
                <a:ext uri="{FF2B5EF4-FFF2-40B4-BE49-F238E27FC236}">
                  <a16:creationId xmlns:a16="http://schemas.microsoft.com/office/drawing/2014/main" id="{E6DCE556-F096-0743-B1F5-2407A2D1B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8650" y="2968113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DE43B25A-F6D1-7C49-8C09-EE4B6CB897C2}"/>
                </a:ext>
              </a:extLst>
            </p:cNvPr>
            <p:cNvSpPr txBox="1"/>
            <p:nvPr/>
          </p:nvSpPr>
          <p:spPr>
            <a:xfrm>
              <a:off x="539510" y="3152623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2"/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2"/>
                  </a:solidFill>
                  <a:cs typeface="+mn-ea"/>
                  <a:sym typeface="+mn-lt"/>
                </a:rPr>
                <a:t> 03</a:t>
              </a:r>
            </a:p>
          </p:txBody>
        </p:sp>
      </p:grpSp>
      <p:grpSp>
        <p:nvGrpSpPr>
          <p:cNvPr id="45" name="Group 92">
            <a:extLst>
              <a:ext uri="{FF2B5EF4-FFF2-40B4-BE49-F238E27FC236}">
                <a16:creationId xmlns:a16="http://schemas.microsoft.com/office/drawing/2014/main" id="{78A522C9-D22E-7E4D-A12F-4A245ADCA46A}"/>
              </a:ext>
            </a:extLst>
          </p:cNvPr>
          <p:cNvGrpSpPr/>
          <p:nvPr/>
        </p:nvGrpSpPr>
        <p:grpSpPr>
          <a:xfrm>
            <a:off x="720047" y="5212509"/>
            <a:ext cx="2420762" cy="795557"/>
            <a:chOff x="539510" y="3909381"/>
            <a:chExt cx="1815808" cy="596668"/>
          </a:xfrm>
        </p:grpSpPr>
        <p:sp>
          <p:nvSpPr>
            <p:cNvPr id="46" name="Freeform 76">
              <a:extLst>
                <a:ext uri="{FF2B5EF4-FFF2-40B4-BE49-F238E27FC236}">
                  <a16:creationId xmlns:a16="http://schemas.microsoft.com/office/drawing/2014/main" id="{4E235FC6-2A51-C048-A184-1AB45430E6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8650" y="3909381"/>
              <a:ext cx="596668" cy="596668"/>
            </a:xfrm>
            <a:custGeom>
              <a:avLst/>
              <a:gdLst>
                <a:gd name="connsiteX0" fmla="*/ 0 w 852383"/>
                <a:gd name="connsiteY0" fmla="*/ 426192 h 852383"/>
                <a:gd name="connsiteX1" fmla="*/ 124829 w 852383"/>
                <a:gd name="connsiteY1" fmla="*/ 124829 h 852383"/>
                <a:gd name="connsiteX2" fmla="*/ 426193 w 852383"/>
                <a:gd name="connsiteY2" fmla="*/ 1 h 852383"/>
                <a:gd name="connsiteX3" fmla="*/ 727556 w 852383"/>
                <a:gd name="connsiteY3" fmla="*/ 124830 h 852383"/>
                <a:gd name="connsiteX4" fmla="*/ 852384 w 852383"/>
                <a:gd name="connsiteY4" fmla="*/ 426194 h 852383"/>
                <a:gd name="connsiteX5" fmla="*/ 727555 w 852383"/>
                <a:gd name="connsiteY5" fmla="*/ 727557 h 852383"/>
                <a:gd name="connsiteX6" fmla="*/ 426192 w 852383"/>
                <a:gd name="connsiteY6" fmla="*/ 852386 h 852383"/>
                <a:gd name="connsiteX7" fmla="*/ 124829 w 852383"/>
                <a:gd name="connsiteY7" fmla="*/ 727557 h 852383"/>
                <a:gd name="connsiteX8" fmla="*/ 1 w 852383"/>
                <a:gd name="connsiteY8" fmla="*/ 426194 h 852383"/>
                <a:gd name="connsiteX9" fmla="*/ 0 w 852383"/>
                <a:gd name="connsiteY9" fmla="*/ 426192 h 85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383" h="852383">
                  <a:moveTo>
                    <a:pt x="0" y="426192"/>
                  </a:moveTo>
                  <a:cubicBezTo>
                    <a:pt x="0" y="313159"/>
                    <a:pt x="44903" y="204755"/>
                    <a:pt x="124829" y="124829"/>
                  </a:cubicBezTo>
                  <a:cubicBezTo>
                    <a:pt x="204756" y="44903"/>
                    <a:pt x="313159" y="0"/>
                    <a:pt x="426193" y="1"/>
                  </a:cubicBezTo>
                  <a:cubicBezTo>
                    <a:pt x="539226" y="1"/>
                    <a:pt x="647630" y="44904"/>
                    <a:pt x="727556" y="124830"/>
                  </a:cubicBezTo>
                  <a:cubicBezTo>
                    <a:pt x="807482" y="204757"/>
                    <a:pt x="852385" y="313160"/>
                    <a:pt x="852384" y="426194"/>
                  </a:cubicBezTo>
                  <a:cubicBezTo>
                    <a:pt x="852384" y="539227"/>
                    <a:pt x="807482" y="647631"/>
                    <a:pt x="727555" y="727557"/>
                  </a:cubicBezTo>
                  <a:cubicBezTo>
                    <a:pt x="647628" y="807484"/>
                    <a:pt x="539225" y="852386"/>
                    <a:pt x="426192" y="852386"/>
                  </a:cubicBezTo>
                  <a:cubicBezTo>
                    <a:pt x="313159" y="852386"/>
                    <a:pt x="204755" y="807484"/>
                    <a:pt x="124829" y="727557"/>
                  </a:cubicBezTo>
                  <a:cubicBezTo>
                    <a:pt x="44903" y="647630"/>
                    <a:pt x="0" y="539227"/>
                    <a:pt x="1" y="426194"/>
                  </a:cubicBezTo>
                  <a:cubicBezTo>
                    <a:pt x="1" y="426193"/>
                    <a:pt x="0" y="426193"/>
                    <a:pt x="0" y="426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959" tIns="148959" rIns="148959" bIns="148959" numCol="1" spcCol="1270" anchor="ctr" anchorCtr="0">
              <a:noAutofit/>
            </a:bodyPr>
            <a:lstStyle/>
            <a:p>
              <a:pPr algn="ctr" defTabSz="11258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47" name="Text Placeholder 3">
              <a:extLst>
                <a:ext uri="{FF2B5EF4-FFF2-40B4-BE49-F238E27FC236}">
                  <a16:creationId xmlns:a16="http://schemas.microsoft.com/office/drawing/2014/main" id="{35706330-F610-534F-8E2D-AADD3DD1AC62}"/>
                </a:ext>
              </a:extLst>
            </p:cNvPr>
            <p:cNvSpPr txBox="1"/>
            <p:nvPr/>
          </p:nvSpPr>
          <p:spPr>
            <a:xfrm>
              <a:off x="539510" y="4091335"/>
              <a:ext cx="1249930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21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Title</a:t>
              </a:r>
              <a:r>
                <a:rPr lang="en-US" sz="21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 04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2CC04BF-9982-E640-88B5-F3831A934D0A}"/>
              </a:ext>
            </a:extLst>
          </p:cNvPr>
          <p:cNvGrpSpPr/>
          <p:nvPr/>
        </p:nvGrpSpPr>
        <p:grpSpPr>
          <a:xfrm>
            <a:off x="5960367" y="3211223"/>
            <a:ext cx="578463" cy="563929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49" name="Freeform 104">
              <a:extLst>
                <a:ext uri="{FF2B5EF4-FFF2-40B4-BE49-F238E27FC236}">
                  <a16:creationId xmlns:a16="http://schemas.microsoft.com/office/drawing/2014/main" id="{F68B5D9D-AB78-ED4D-9F93-25C3E655B4F1}"/>
                </a:ext>
              </a:extLst>
            </p:cNvPr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105">
              <a:extLst>
                <a:ext uri="{FF2B5EF4-FFF2-40B4-BE49-F238E27FC236}">
                  <a16:creationId xmlns:a16="http://schemas.microsoft.com/office/drawing/2014/main" id="{7AF07920-8215-534F-8864-03373D8DF5B5}"/>
                </a:ext>
              </a:extLst>
            </p:cNvPr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17108297-4E3E-2D4E-A4FA-00E73198112E}"/>
                </a:ext>
              </a:extLst>
            </p:cNvPr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07">
              <a:extLst>
                <a:ext uri="{FF2B5EF4-FFF2-40B4-BE49-F238E27FC236}">
                  <a16:creationId xmlns:a16="http://schemas.microsoft.com/office/drawing/2014/main" id="{8FBCAA38-B779-0F42-A755-4DC936440E8F}"/>
                </a:ext>
              </a:extLst>
            </p:cNvPr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08">
              <a:extLst>
                <a:ext uri="{FF2B5EF4-FFF2-40B4-BE49-F238E27FC236}">
                  <a16:creationId xmlns:a16="http://schemas.microsoft.com/office/drawing/2014/main" id="{B91DE319-E1DD-3844-AFA0-E4FA33505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4" name="Freeform 143">
            <a:extLst>
              <a:ext uri="{FF2B5EF4-FFF2-40B4-BE49-F238E27FC236}">
                <a16:creationId xmlns:a16="http://schemas.microsoft.com/office/drawing/2014/main" id="{C3E5971A-21B5-A644-ACEB-DDACC4E59465}"/>
              </a:ext>
            </a:extLst>
          </p:cNvPr>
          <p:cNvSpPr>
            <a:spLocks noEditPoints="1"/>
          </p:cNvSpPr>
          <p:nvPr/>
        </p:nvSpPr>
        <p:spPr bwMode="auto">
          <a:xfrm>
            <a:off x="9235226" y="1596998"/>
            <a:ext cx="501624" cy="462083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Freeform 92">
            <a:extLst>
              <a:ext uri="{FF2B5EF4-FFF2-40B4-BE49-F238E27FC236}">
                <a16:creationId xmlns:a16="http://schemas.microsoft.com/office/drawing/2014/main" id="{23A36E94-F92C-6F47-8045-C514833E9529}"/>
              </a:ext>
            </a:extLst>
          </p:cNvPr>
          <p:cNvSpPr>
            <a:spLocks noEditPoints="1"/>
          </p:cNvSpPr>
          <p:nvPr/>
        </p:nvSpPr>
        <p:spPr bwMode="auto">
          <a:xfrm>
            <a:off x="9282873" y="2884441"/>
            <a:ext cx="473024" cy="481888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2C271D9-BD84-464F-89DC-AF05D56D9DF4}"/>
              </a:ext>
            </a:extLst>
          </p:cNvPr>
          <p:cNvGrpSpPr/>
          <p:nvPr/>
        </p:nvGrpSpPr>
        <p:grpSpPr>
          <a:xfrm>
            <a:off x="9279823" y="4139156"/>
            <a:ext cx="444423" cy="415877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7" name="Freeform 153">
              <a:extLst>
                <a:ext uri="{FF2B5EF4-FFF2-40B4-BE49-F238E27FC236}">
                  <a16:creationId xmlns:a16="http://schemas.microsoft.com/office/drawing/2014/main" id="{EAF03383-702B-4D40-BCD8-3CEA9EAD6A0A}"/>
                </a:ext>
              </a:extLst>
            </p:cNvPr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154">
              <a:extLst>
                <a:ext uri="{FF2B5EF4-FFF2-40B4-BE49-F238E27FC236}">
                  <a16:creationId xmlns:a16="http://schemas.microsoft.com/office/drawing/2014/main" id="{5CDA3844-B11E-3E47-9A76-AE33866E1051}"/>
                </a:ext>
              </a:extLst>
            </p:cNvPr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155">
              <a:extLst>
                <a:ext uri="{FF2B5EF4-FFF2-40B4-BE49-F238E27FC236}">
                  <a16:creationId xmlns:a16="http://schemas.microsoft.com/office/drawing/2014/main" id="{FC43CA46-F832-E940-85AE-2CF676AC14D5}"/>
                </a:ext>
              </a:extLst>
            </p:cNvPr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Rectangle 156">
              <a:extLst>
                <a:ext uri="{FF2B5EF4-FFF2-40B4-BE49-F238E27FC236}">
                  <a16:creationId xmlns:a16="http://schemas.microsoft.com/office/drawing/2014/main" id="{C65B37F1-EE73-A94E-BCD5-52BFBDDB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1" name="Freeform 140">
            <a:extLst>
              <a:ext uri="{FF2B5EF4-FFF2-40B4-BE49-F238E27FC236}">
                <a16:creationId xmlns:a16="http://schemas.microsoft.com/office/drawing/2014/main" id="{98FACC5C-BFA6-9446-80E2-6417218C01EE}"/>
              </a:ext>
            </a:extLst>
          </p:cNvPr>
          <p:cNvSpPr>
            <a:spLocks noEditPoints="1"/>
          </p:cNvSpPr>
          <p:nvPr/>
        </p:nvSpPr>
        <p:spPr bwMode="auto">
          <a:xfrm>
            <a:off x="9241465" y="5384139"/>
            <a:ext cx="493228" cy="49329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2" name="Freeform 143">
            <a:extLst>
              <a:ext uri="{FF2B5EF4-FFF2-40B4-BE49-F238E27FC236}">
                <a16:creationId xmlns:a16="http://schemas.microsoft.com/office/drawing/2014/main" id="{14F03C47-863B-D94D-B0D6-2B2E89EAEF28}"/>
              </a:ext>
            </a:extLst>
          </p:cNvPr>
          <p:cNvSpPr>
            <a:spLocks noEditPoints="1"/>
          </p:cNvSpPr>
          <p:nvPr/>
        </p:nvSpPr>
        <p:spPr bwMode="auto">
          <a:xfrm>
            <a:off x="2474699" y="1562933"/>
            <a:ext cx="501624" cy="462083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3" name="Freeform 92">
            <a:extLst>
              <a:ext uri="{FF2B5EF4-FFF2-40B4-BE49-F238E27FC236}">
                <a16:creationId xmlns:a16="http://schemas.microsoft.com/office/drawing/2014/main" id="{A5FDDC3A-077F-2546-A4EF-D77DA1BC28AB}"/>
              </a:ext>
            </a:extLst>
          </p:cNvPr>
          <p:cNvSpPr>
            <a:spLocks noEditPoints="1"/>
          </p:cNvSpPr>
          <p:nvPr/>
        </p:nvSpPr>
        <p:spPr bwMode="auto">
          <a:xfrm>
            <a:off x="2522347" y="2850376"/>
            <a:ext cx="473024" cy="481888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D737FBCA-6137-C642-B0FA-CE5413C61074}"/>
              </a:ext>
            </a:extLst>
          </p:cNvPr>
          <p:cNvGrpSpPr/>
          <p:nvPr/>
        </p:nvGrpSpPr>
        <p:grpSpPr>
          <a:xfrm>
            <a:off x="2519296" y="4105091"/>
            <a:ext cx="444423" cy="415877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65" name="Freeform 153">
              <a:extLst>
                <a:ext uri="{FF2B5EF4-FFF2-40B4-BE49-F238E27FC236}">
                  <a16:creationId xmlns:a16="http://schemas.microsoft.com/office/drawing/2014/main" id="{153D0A63-40C9-DA4A-AEB1-86DD401D6B6B}"/>
                </a:ext>
              </a:extLst>
            </p:cNvPr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154">
              <a:extLst>
                <a:ext uri="{FF2B5EF4-FFF2-40B4-BE49-F238E27FC236}">
                  <a16:creationId xmlns:a16="http://schemas.microsoft.com/office/drawing/2014/main" id="{5181A841-56A5-654B-958C-A5A8EA3554A3}"/>
                </a:ext>
              </a:extLst>
            </p:cNvPr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155">
              <a:extLst>
                <a:ext uri="{FF2B5EF4-FFF2-40B4-BE49-F238E27FC236}">
                  <a16:creationId xmlns:a16="http://schemas.microsoft.com/office/drawing/2014/main" id="{73FA83CA-374D-4F40-8555-A88304D56890}"/>
                </a:ext>
              </a:extLst>
            </p:cNvPr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ectangle 156">
              <a:extLst>
                <a:ext uri="{FF2B5EF4-FFF2-40B4-BE49-F238E27FC236}">
                  <a16:creationId xmlns:a16="http://schemas.microsoft.com/office/drawing/2014/main" id="{6FDB9F65-31D0-614C-805C-40274646A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9" name="Freeform 140">
            <a:extLst>
              <a:ext uri="{FF2B5EF4-FFF2-40B4-BE49-F238E27FC236}">
                <a16:creationId xmlns:a16="http://schemas.microsoft.com/office/drawing/2014/main" id="{B22192B1-1797-1E43-9BC8-B6511C54A0D9}"/>
              </a:ext>
            </a:extLst>
          </p:cNvPr>
          <p:cNvSpPr>
            <a:spLocks noEditPoints="1"/>
          </p:cNvSpPr>
          <p:nvPr/>
        </p:nvSpPr>
        <p:spPr bwMode="auto">
          <a:xfrm>
            <a:off x="2480938" y="5350074"/>
            <a:ext cx="493228" cy="49329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6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C369F4E7-35F5-C545-9665-C8C59015692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1C314A3C-6B3E-1C4D-8174-0440DB744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77271AA0-1F65-9640-A168-972992E44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3CA82A7-DDA1-B34A-9393-B44424B0B07A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PA-文本框 6">
              <a:extLst>
                <a:ext uri="{FF2B5EF4-FFF2-40B4-BE49-F238E27FC236}">
                  <a16:creationId xmlns:a16="http://schemas.microsoft.com/office/drawing/2014/main" id="{553EB38F-C0C2-534C-A613-185EB00E942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819D32D-6EB4-D344-9CEE-E3A998ECE93D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D0AD913-692D-C848-834B-E8C5B3C92D91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7461EF68-D903-AD4F-8709-359EDC7C36E0}"/>
              </a:ext>
            </a:extLst>
          </p:cNvPr>
          <p:cNvSpPr/>
          <p:nvPr/>
        </p:nvSpPr>
        <p:spPr bwMode="auto">
          <a:xfrm>
            <a:off x="1462464" y="1747395"/>
            <a:ext cx="2557541" cy="2568575"/>
          </a:xfrm>
          <a:custGeom>
            <a:avLst/>
            <a:gdLst>
              <a:gd name="T0" fmla="*/ 252 w 505"/>
              <a:gd name="T1" fmla="*/ 0 h 505"/>
              <a:gd name="T2" fmla="*/ 331 w 505"/>
              <a:gd name="T3" fmla="*/ 78 h 505"/>
              <a:gd name="T4" fmla="*/ 252 w 505"/>
              <a:gd name="T5" fmla="*/ 157 h 505"/>
              <a:gd name="T6" fmla="*/ 157 w 505"/>
              <a:gd name="T7" fmla="*/ 252 h 505"/>
              <a:gd name="T8" fmla="*/ 252 w 505"/>
              <a:gd name="T9" fmla="*/ 348 h 505"/>
              <a:gd name="T10" fmla="*/ 348 w 505"/>
              <a:gd name="T11" fmla="*/ 252 h 505"/>
              <a:gd name="T12" fmla="*/ 427 w 505"/>
              <a:gd name="T13" fmla="*/ 174 h 505"/>
              <a:gd name="T14" fmla="*/ 505 w 505"/>
              <a:gd name="T15" fmla="*/ 252 h 505"/>
              <a:gd name="T16" fmla="*/ 252 w 505"/>
              <a:gd name="T17" fmla="*/ 505 h 505"/>
              <a:gd name="T18" fmla="*/ 0 w 505"/>
              <a:gd name="T19" fmla="*/ 252 h 505"/>
              <a:gd name="T20" fmla="*/ 252 w 505"/>
              <a:gd name="T21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505">
                <a:moveTo>
                  <a:pt x="252" y="0"/>
                </a:moveTo>
                <a:cubicBezTo>
                  <a:pt x="296" y="0"/>
                  <a:pt x="331" y="35"/>
                  <a:pt x="331" y="78"/>
                </a:cubicBezTo>
                <a:cubicBezTo>
                  <a:pt x="331" y="121"/>
                  <a:pt x="296" y="157"/>
                  <a:pt x="252" y="157"/>
                </a:cubicBezTo>
                <a:cubicBezTo>
                  <a:pt x="200" y="157"/>
                  <a:pt x="157" y="200"/>
                  <a:pt x="157" y="252"/>
                </a:cubicBezTo>
                <a:cubicBezTo>
                  <a:pt x="157" y="305"/>
                  <a:pt x="200" y="348"/>
                  <a:pt x="252" y="348"/>
                </a:cubicBezTo>
                <a:cubicBezTo>
                  <a:pt x="305" y="348"/>
                  <a:pt x="348" y="305"/>
                  <a:pt x="348" y="252"/>
                </a:cubicBezTo>
                <a:cubicBezTo>
                  <a:pt x="348" y="209"/>
                  <a:pt x="383" y="174"/>
                  <a:pt x="427" y="174"/>
                </a:cubicBezTo>
                <a:cubicBezTo>
                  <a:pt x="470" y="174"/>
                  <a:pt x="505" y="209"/>
                  <a:pt x="505" y="252"/>
                </a:cubicBezTo>
                <a:cubicBezTo>
                  <a:pt x="505" y="392"/>
                  <a:pt x="392" y="505"/>
                  <a:pt x="252" y="505"/>
                </a:cubicBezTo>
                <a:cubicBezTo>
                  <a:pt x="113" y="505"/>
                  <a:pt x="0" y="392"/>
                  <a:pt x="0" y="252"/>
                </a:cubicBezTo>
                <a:cubicBezTo>
                  <a:pt x="0" y="113"/>
                  <a:pt x="113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0A0380F-51D2-1541-88AC-A277BE9C8096}"/>
              </a:ext>
            </a:extLst>
          </p:cNvPr>
          <p:cNvSpPr/>
          <p:nvPr/>
        </p:nvSpPr>
        <p:spPr bwMode="auto">
          <a:xfrm>
            <a:off x="2738024" y="1747393"/>
            <a:ext cx="1281981" cy="1682416"/>
          </a:xfrm>
          <a:custGeom>
            <a:avLst/>
            <a:gdLst>
              <a:gd name="T0" fmla="*/ 0 w 253"/>
              <a:gd name="T1" fmla="*/ 157 h 331"/>
              <a:gd name="T2" fmla="*/ 96 w 253"/>
              <a:gd name="T3" fmla="*/ 252 h 331"/>
              <a:gd name="T4" fmla="*/ 175 w 253"/>
              <a:gd name="T5" fmla="*/ 331 h 331"/>
              <a:gd name="T6" fmla="*/ 253 w 253"/>
              <a:gd name="T7" fmla="*/ 252 h 331"/>
              <a:gd name="T8" fmla="*/ 0 w 253"/>
              <a:gd name="T9" fmla="*/ 0 h 331"/>
              <a:gd name="T10" fmla="*/ 0 w 253"/>
              <a:gd name="T11" fmla="*/ 15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331">
                <a:moveTo>
                  <a:pt x="0" y="157"/>
                </a:moveTo>
                <a:cubicBezTo>
                  <a:pt x="53" y="157"/>
                  <a:pt x="96" y="200"/>
                  <a:pt x="96" y="252"/>
                </a:cubicBezTo>
                <a:cubicBezTo>
                  <a:pt x="96" y="296"/>
                  <a:pt x="131" y="331"/>
                  <a:pt x="175" y="331"/>
                </a:cubicBezTo>
                <a:cubicBezTo>
                  <a:pt x="218" y="331"/>
                  <a:pt x="253" y="296"/>
                  <a:pt x="253" y="252"/>
                </a:cubicBezTo>
                <a:cubicBezTo>
                  <a:pt x="253" y="113"/>
                  <a:pt x="140" y="0"/>
                  <a:pt x="0" y="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63A181E5-F1D8-BC44-9FF3-031E8D4E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26" y="1747395"/>
            <a:ext cx="794016" cy="798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A9F9230-D6D0-294C-9A88-6B9A96009648}"/>
              </a:ext>
            </a:extLst>
          </p:cNvPr>
          <p:cNvSpPr/>
          <p:nvPr/>
        </p:nvSpPr>
        <p:spPr bwMode="auto">
          <a:xfrm>
            <a:off x="2344226" y="3029541"/>
            <a:ext cx="1675778" cy="1286428"/>
          </a:xfrm>
          <a:custGeom>
            <a:avLst/>
            <a:gdLst>
              <a:gd name="T0" fmla="*/ 174 w 331"/>
              <a:gd name="T1" fmla="*/ 0 h 253"/>
              <a:gd name="T2" fmla="*/ 78 w 331"/>
              <a:gd name="T3" fmla="*/ 96 h 253"/>
              <a:gd name="T4" fmla="*/ 0 w 331"/>
              <a:gd name="T5" fmla="*/ 175 h 253"/>
              <a:gd name="T6" fmla="*/ 78 w 331"/>
              <a:gd name="T7" fmla="*/ 253 h 253"/>
              <a:gd name="T8" fmla="*/ 331 w 331"/>
              <a:gd name="T9" fmla="*/ 0 h 253"/>
              <a:gd name="T10" fmla="*/ 174 w 331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1" h="253">
                <a:moveTo>
                  <a:pt x="174" y="0"/>
                </a:moveTo>
                <a:cubicBezTo>
                  <a:pt x="174" y="53"/>
                  <a:pt x="131" y="96"/>
                  <a:pt x="78" y="96"/>
                </a:cubicBezTo>
                <a:cubicBezTo>
                  <a:pt x="35" y="96"/>
                  <a:pt x="0" y="131"/>
                  <a:pt x="0" y="175"/>
                </a:cubicBezTo>
                <a:cubicBezTo>
                  <a:pt x="0" y="218"/>
                  <a:pt x="35" y="253"/>
                  <a:pt x="78" y="253"/>
                </a:cubicBezTo>
                <a:cubicBezTo>
                  <a:pt x="218" y="253"/>
                  <a:pt x="331" y="140"/>
                  <a:pt x="331" y="0"/>
                </a:cubicBezTo>
                <a:lnTo>
                  <a:pt x="1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0DAF07B7-A93D-394F-8BAF-9EF2CEDF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850" y="2631413"/>
            <a:ext cx="796154" cy="7983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A0FEF80-1A2A-284C-8C6D-F3BBDAF53F54}"/>
              </a:ext>
            </a:extLst>
          </p:cNvPr>
          <p:cNvSpPr/>
          <p:nvPr/>
        </p:nvSpPr>
        <p:spPr bwMode="auto">
          <a:xfrm>
            <a:off x="1462463" y="2631411"/>
            <a:ext cx="1275560" cy="1684558"/>
          </a:xfrm>
          <a:custGeom>
            <a:avLst/>
            <a:gdLst>
              <a:gd name="T0" fmla="*/ 252 w 252"/>
              <a:gd name="T1" fmla="*/ 174 h 331"/>
              <a:gd name="T2" fmla="*/ 157 w 252"/>
              <a:gd name="T3" fmla="*/ 78 h 331"/>
              <a:gd name="T4" fmla="*/ 78 w 252"/>
              <a:gd name="T5" fmla="*/ 0 h 331"/>
              <a:gd name="T6" fmla="*/ 0 w 252"/>
              <a:gd name="T7" fmla="*/ 78 h 331"/>
              <a:gd name="T8" fmla="*/ 252 w 252"/>
              <a:gd name="T9" fmla="*/ 331 h 331"/>
              <a:gd name="T10" fmla="*/ 252 w 252"/>
              <a:gd name="T11" fmla="*/ 174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" h="331">
                <a:moveTo>
                  <a:pt x="252" y="174"/>
                </a:moveTo>
                <a:cubicBezTo>
                  <a:pt x="200" y="174"/>
                  <a:pt x="157" y="131"/>
                  <a:pt x="157" y="78"/>
                </a:cubicBezTo>
                <a:cubicBezTo>
                  <a:pt x="157" y="35"/>
                  <a:pt x="122" y="0"/>
                  <a:pt x="78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218"/>
                  <a:pt x="113" y="331"/>
                  <a:pt x="252" y="331"/>
                </a:cubicBezTo>
                <a:lnTo>
                  <a:pt x="252" y="1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1F3986A1-9248-D24F-B2F3-AD747A217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26" y="3517572"/>
            <a:ext cx="794016" cy="798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0CC1C0EA-4E3C-F44F-A49E-4F8E8BFD1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462" y="2630343"/>
            <a:ext cx="794016" cy="798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F360AE10-4817-6C47-8308-DBFCB1CCD926}"/>
              </a:ext>
            </a:extLst>
          </p:cNvPr>
          <p:cNvSpPr/>
          <p:nvPr/>
        </p:nvSpPr>
        <p:spPr>
          <a:xfrm>
            <a:off x="2256477" y="2545792"/>
            <a:ext cx="971652" cy="971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2012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F640FF61-0488-C24E-9E18-8BFCA393E828}"/>
              </a:ext>
            </a:extLst>
          </p:cNvPr>
          <p:cNvSpPr/>
          <p:nvPr/>
        </p:nvSpPr>
        <p:spPr bwMode="auto">
          <a:xfrm>
            <a:off x="4815092" y="1747395"/>
            <a:ext cx="2561821" cy="2568575"/>
          </a:xfrm>
          <a:custGeom>
            <a:avLst/>
            <a:gdLst>
              <a:gd name="T0" fmla="*/ 253 w 506"/>
              <a:gd name="T1" fmla="*/ 0 h 505"/>
              <a:gd name="T2" fmla="*/ 331 w 506"/>
              <a:gd name="T3" fmla="*/ 78 h 505"/>
              <a:gd name="T4" fmla="*/ 253 w 506"/>
              <a:gd name="T5" fmla="*/ 157 h 505"/>
              <a:gd name="T6" fmla="*/ 157 w 506"/>
              <a:gd name="T7" fmla="*/ 252 h 505"/>
              <a:gd name="T8" fmla="*/ 253 w 506"/>
              <a:gd name="T9" fmla="*/ 348 h 505"/>
              <a:gd name="T10" fmla="*/ 349 w 506"/>
              <a:gd name="T11" fmla="*/ 252 h 505"/>
              <a:gd name="T12" fmla="*/ 427 w 506"/>
              <a:gd name="T13" fmla="*/ 174 h 505"/>
              <a:gd name="T14" fmla="*/ 506 w 506"/>
              <a:gd name="T15" fmla="*/ 252 h 505"/>
              <a:gd name="T16" fmla="*/ 253 w 506"/>
              <a:gd name="T17" fmla="*/ 505 h 505"/>
              <a:gd name="T18" fmla="*/ 0 w 506"/>
              <a:gd name="T19" fmla="*/ 252 h 505"/>
              <a:gd name="T20" fmla="*/ 253 w 506"/>
              <a:gd name="T21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505">
                <a:moveTo>
                  <a:pt x="253" y="0"/>
                </a:moveTo>
                <a:cubicBezTo>
                  <a:pt x="296" y="0"/>
                  <a:pt x="331" y="35"/>
                  <a:pt x="331" y="78"/>
                </a:cubicBezTo>
                <a:cubicBezTo>
                  <a:pt x="331" y="121"/>
                  <a:pt x="296" y="157"/>
                  <a:pt x="253" y="157"/>
                </a:cubicBezTo>
                <a:cubicBezTo>
                  <a:pt x="200" y="157"/>
                  <a:pt x="157" y="200"/>
                  <a:pt x="157" y="252"/>
                </a:cubicBezTo>
                <a:cubicBezTo>
                  <a:pt x="157" y="305"/>
                  <a:pt x="200" y="348"/>
                  <a:pt x="253" y="348"/>
                </a:cubicBezTo>
                <a:cubicBezTo>
                  <a:pt x="306" y="348"/>
                  <a:pt x="349" y="305"/>
                  <a:pt x="349" y="252"/>
                </a:cubicBezTo>
                <a:cubicBezTo>
                  <a:pt x="349" y="209"/>
                  <a:pt x="384" y="174"/>
                  <a:pt x="427" y="174"/>
                </a:cubicBezTo>
                <a:cubicBezTo>
                  <a:pt x="470" y="174"/>
                  <a:pt x="506" y="209"/>
                  <a:pt x="506" y="252"/>
                </a:cubicBezTo>
                <a:cubicBezTo>
                  <a:pt x="506" y="392"/>
                  <a:pt x="392" y="505"/>
                  <a:pt x="253" y="505"/>
                </a:cubicBezTo>
                <a:cubicBezTo>
                  <a:pt x="113" y="505"/>
                  <a:pt x="0" y="392"/>
                  <a:pt x="0" y="252"/>
                </a:cubicBezTo>
                <a:cubicBezTo>
                  <a:pt x="0" y="113"/>
                  <a:pt x="113" y="0"/>
                  <a:pt x="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3816AED-139C-5340-B51C-66A4CE5A35C6}"/>
              </a:ext>
            </a:extLst>
          </p:cNvPr>
          <p:cNvSpPr/>
          <p:nvPr/>
        </p:nvSpPr>
        <p:spPr bwMode="auto">
          <a:xfrm>
            <a:off x="6094932" y="1747393"/>
            <a:ext cx="1281981" cy="1682416"/>
          </a:xfrm>
          <a:custGeom>
            <a:avLst/>
            <a:gdLst>
              <a:gd name="T0" fmla="*/ 0 w 253"/>
              <a:gd name="T1" fmla="*/ 157 h 331"/>
              <a:gd name="T2" fmla="*/ 96 w 253"/>
              <a:gd name="T3" fmla="*/ 252 h 331"/>
              <a:gd name="T4" fmla="*/ 174 w 253"/>
              <a:gd name="T5" fmla="*/ 331 h 331"/>
              <a:gd name="T6" fmla="*/ 253 w 253"/>
              <a:gd name="T7" fmla="*/ 252 h 331"/>
              <a:gd name="T8" fmla="*/ 0 w 253"/>
              <a:gd name="T9" fmla="*/ 0 h 331"/>
              <a:gd name="T10" fmla="*/ 0 w 253"/>
              <a:gd name="T11" fmla="*/ 15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331">
                <a:moveTo>
                  <a:pt x="0" y="157"/>
                </a:moveTo>
                <a:cubicBezTo>
                  <a:pt x="53" y="157"/>
                  <a:pt x="96" y="200"/>
                  <a:pt x="96" y="252"/>
                </a:cubicBezTo>
                <a:cubicBezTo>
                  <a:pt x="96" y="296"/>
                  <a:pt x="131" y="331"/>
                  <a:pt x="174" y="331"/>
                </a:cubicBezTo>
                <a:cubicBezTo>
                  <a:pt x="217" y="331"/>
                  <a:pt x="253" y="296"/>
                  <a:pt x="253" y="252"/>
                </a:cubicBezTo>
                <a:cubicBezTo>
                  <a:pt x="253" y="113"/>
                  <a:pt x="139" y="0"/>
                  <a:pt x="0" y="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83E8A29F-CF40-2043-9731-42313D67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713" y="1747395"/>
            <a:ext cx="796154" cy="798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BD899D75-E1A4-884A-8DF5-D929F7960D29}"/>
              </a:ext>
            </a:extLst>
          </p:cNvPr>
          <p:cNvSpPr/>
          <p:nvPr/>
        </p:nvSpPr>
        <p:spPr bwMode="auto">
          <a:xfrm>
            <a:off x="5694713" y="3029541"/>
            <a:ext cx="1682198" cy="1286428"/>
          </a:xfrm>
          <a:custGeom>
            <a:avLst/>
            <a:gdLst>
              <a:gd name="T0" fmla="*/ 175 w 332"/>
              <a:gd name="T1" fmla="*/ 0 h 253"/>
              <a:gd name="T2" fmla="*/ 79 w 332"/>
              <a:gd name="T3" fmla="*/ 96 h 253"/>
              <a:gd name="T4" fmla="*/ 0 w 332"/>
              <a:gd name="T5" fmla="*/ 175 h 253"/>
              <a:gd name="T6" fmla="*/ 79 w 332"/>
              <a:gd name="T7" fmla="*/ 253 h 253"/>
              <a:gd name="T8" fmla="*/ 332 w 332"/>
              <a:gd name="T9" fmla="*/ 0 h 253"/>
              <a:gd name="T10" fmla="*/ 175 w 332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" h="253">
                <a:moveTo>
                  <a:pt x="175" y="0"/>
                </a:moveTo>
                <a:cubicBezTo>
                  <a:pt x="175" y="53"/>
                  <a:pt x="132" y="96"/>
                  <a:pt x="79" y="96"/>
                </a:cubicBezTo>
                <a:cubicBezTo>
                  <a:pt x="35" y="96"/>
                  <a:pt x="0" y="131"/>
                  <a:pt x="0" y="175"/>
                </a:cubicBezTo>
                <a:cubicBezTo>
                  <a:pt x="0" y="218"/>
                  <a:pt x="35" y="253"/>
                  <a:pt x="79" y="253"/>
                </a:cubicBezTo>
                <a:cubicBezTo>
                  <a:pt x="218" y="253"/>
                  <a:pt x="332" y="140"/>
                  <a:pt x="332" y="0"/>
                </a:cubicBezTo>
                <a:lnTo>
                  <a:pt x="1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97035879-3FBD-3842-A57C-A437BF86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756" y="2631413"/>
            <a:ext cx="796154" cy="7983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6E2B48EF-0C6F-A446-96C4-B7C83F0694BF}"/>
              </a:ext>
            </a:extLst>
          </p:cNvPr>
          <p:cNvSpPr/>
          <p:nvPr/>
        </p:nvSpPr>
        <p:spPr bwMode="auto">
          <a:xfrm>
            <a:off x="4815091" y="2631411"/>
            <a:ext cx="1279840" cy="1684558"/>
          </a:xfrm>
          <a:custGeom>
            <a:avLst/>
            <a:gdLst>
              <a:gd name="T0" fmla="*/ 253 w 253"/>
              <a:gd name="T1" fmla="*/ 174 h 331"/>
              <a:gd name="T2" fmla="*/ 157 w 253"/>
              <a:gd name="T3" fmla="*/ 78 h 331"/>
              <a:gd name="T4" fmla="*/ 79 w 253"/>
              <a:gd name="T5" fmla="*/ 0 h 331"/>
              <a:gd name="T6" fmla="*/ 0 w 253"/>
              <a:gd name="T7" fmla="*/ 78 h 331"/>
              <a:gd name="T8" fmla="*/ 253 w 253"/>
              <a:gd name="T9" fmla="*/ 331 h 331"/>
              <a:gd name="T10" fmla="*/ 253 w 253"/>
              <a:gd name="T11" fmla="*/ 174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331">
                <a:moveTo>
                  <a:pt x="253" y="174"/>
                </a:moveTo>
                <a:cubicBezTo>
                  <a:pt x="200" y="174"/>
                  <a:pt x="157" y="131"/>
                  <a:pt x="157" y="78"/>
                </a:cubicBezTo>
                <a:cubicBezTo>
                  <a:pt x="157" y="35"/>
                  <a:pt x="122" y="0"/>
                  <a:pt x="79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218"/>
                  <a:pt x="113" y="331"/>
                  <a:pt x="253" y="331"/>
                </a:cubicBezTo>
                <a:lnTo>
                  <a:pt x="253" y="1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47">
            <a:extLst>
              <a:ext uri="{FF2B5EF4-FFF2-40B4-BE49-F238E27FC236}">
                <a16:creationId xmlns:a16="http://schemas.microsoft.com/office/drawing/2014/main" id="{48730696-996F-4541-87BC-9C1BC683488B}"/>
              </a:ext>
            </a:extLst>
          </p:cNvPr>
          <p:cNvSpPr/>
          <p:nvPr/>
        </p:nvSpPr>
        <p:spPr>
          <a:xfrm>
            <a:off x="5609102" y="2545792"/>
            <a:ext cx="971652" cy="971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A227A49-5049-1343-BE2F-9ADEBD2D8EB4}"/>
              </a:ext>
            </a:extLst>
          </p:cNvPr>
          <p:cNvSpPr/>
          <p:nvPr/>
        </p:nvSpPr>
        <p:spPr bwMode="auto">
          <a:xfrm>
            <a:off x="8171997" y="1747395"/>
            <a:ext cx="2557541" cy="2568575"/>
          </a:xfrm>
          <a:custGeom>
            <a:avLst/>
            <a:gdLst>
              <a:gd name="T0" fmla="*/ 252 w 505"/>
              <a:gd name="T1" fmla="*/ 0 h 505"/>
              <a:gd name="T2" fmla="*/ 331 w 505"/>
              <a:gd name="T3" fmla="*/ 78 h 505"/>
              <a:gd name="T4" fmla="*/ 252 w 505"/>
              <a:gd name="T5" fmla="*/ 157 h 505"/>
              <a:gd name="T6" fmla="*/ 157 w 505"/>
              <a:gd name="T7" fmla="*/ 252 h 505"/>
              <a:gd name="T8" fmla="*/ 252 w 505"/>
              <a:gd name="T9" fmla="*/ 348 h 505"/>
              <a:gd name="T10" fmla="*/ 348 w 505"/>
              <a:gd name="T11" fmla="*/ 252 h 505"/>
              <a:gd name="T12" fmla="*/ 427 w 505"/>
              <a:gd name="T13" fmla="*/ 174 h 505"/>
              <a:gd name="T14" fmla="*/ 505 w 505"/>
              <a:gd name="T15" fmla="*/ 252 h 505"/>
              <a:gd name="T16" fmla="*/ 252 w 505"/>
              <a:gd name="T17" fmla="*/ 505 h 505"/>
              <a:gd name="T18" fmla="*/ 0 w 505"/>
              <a:gd name="T19" fmla="*/ 252 h 505"/>
              <a:gd name="T20" fmla="*/ 252 w 505"/>
              <a:gd name="T21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505">
                <a:moveTo>
                  <a:pt x="252" y="0"/>
                </a:moveTo>
                <a:cubicBezTo>
                  <a:pt x="296" y="0"/>
                  <a:pt x="331" y="35"/>
                  <a:pt x="331" y="78"/>
                </a:cubicBezTo>
                <a:cubicBezTo>
                  <a:pt x="331" y="121"/>
                  <a:pt x="296" y="157"/>
                  <a:pt x="252" y="157"/>
                </a:cubicBezTo>
                <a:cubicBezTo>
                  <a:pt x="200" y="157"/>
                  <a:pt x="157" y="200"/>
                  <a:pt x="157" y="252"/>
                </a:cubicBezTo>
                <a:cubicBezTo>
                  <a:pt x="157" y="305"/>
                  <a:pt x="200" y="348"/>
                  <a:pt x="252" y="348"/>
                </a:cubicBezTo>
                <a:cubicBezTo>
                  <a:pt x="305" y="348"/>
                  <a:pt x="348" y="305"/>
                  <a:pt x="348" y="252"/>
                </a:cubicBezTo>
                <a:cubicBezTo>
                  <a:pt x="348" y="209"/>
                  <a:pt x="383" y="174"/>
                  <a:pt x="427" y="174"/>
                </a:cubicBezTo>
                <a:cubicBezTo>
                  <a:pt x="470" y="174"/>
                  <a:pt x="505" y="209"/>
                  <a:pt x="505" y="252"/>
                </a:cubicBezTo>
                <a:cubicBezTo>
                  <a:pt x="505" y="392"/>
                  <a:pt x="392" y="505"/>
                  <a:pt x="252" y="505"/>
                </a:cubicBezTo>
                <a:cubicBezTo>
                  <a:pt x="113" y="505"/>
                  <a:pt x="0" y="392"/>
                  <a:pt x="0" y="252"/>
                </a:cubicBezTo>
                <a:cubicBezTo>
                  <a:pt x="0" y="113"/>
                  <a:pt x="113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DB034248-515A-3948-829A-9B0D962D65BD}"/>
              </a:ext>
            </a:extLst>
          </p:cNvPr>
          <p:cNvSpPr/>
          <p:nvPr/>
        </p:nvSpPr>
        <p:spPr bwMode="auto">
          <a:xfrm>
            <a:off x="9447557" y="1747393"/>
            <a:ext cx="1281981" cy="1682416"/>
          </a:xfrm>
          <a:custGeom>
            <a:avLst/>
            <a:gdLst>
              <a:gd name="T0" fmla="*/ 0 w 253"/>
              <a:gd name="T1" fmla="*/ 157 h 331"/>
              <a:gd name="T2" fmla="*/ 96 w 253"/>
              <a:gd name="T3" fmla="*/ 252 h 331"/>
              <a:gd name="T4" fmla="*/ 175 w 253"/>
              <a:gd name="T5" fmla="*/ 331 h 331"/>
              <a:gd name="T6" fmla="*/ 253 w 253"/>
              <a:gd name="T7" fmla="*/ 252 h 331"/>
              <a:gd name="T8" fmla="*/ 0 w 253"/>
              <a:gd name="T9" fmla="*/ 0 h 331"/>
              <a:gd name="T10" fmla="*/ 0 w 253"/>
              <a:gd name="T11" fmla="*/ 15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331">
                <a:moveTo>
                  <a:pt x="0" y="157"/>
                </a:moveTo>
                <a:cubicBezTo>
                  <a:pt x="53" y="157"/>
                  <a:pt x="96" y="200"/>
                  <a:pt x="96" y="252"/>
                </a:cubicBezTo>
                <a:cubicBezTo>
                  <a:pt x="96" y="296"/>
                  <a:pt x="131" y="331"/>
                  <a:pt x="175" y="331"/>
                </a:cubicBezTo>
                <a:cubicBezTo>
                  <a:pt x="218" y="331"/>
                  <a:pt x="253" y="296"/>
                  <a:pt x="253" y="252"/>
                </a:cubicBezTo>
                <a:cubicBezTo>
                  <a:pt x="253" y="113"/>
                  <a:pt x="140" y="0"/>
                  <a:pt x="0" y="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A81604F8-45F3-3647-844C-903B45F4D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760" y="1747395"/>
            <a:ext cx="794016" cy="798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049F7C5E-3AA8-4D46-BA01-BF7986526A49}"/>
              </a:ext>
            </a:extLst>
          </p:cNvPr>
          <p:cNvSpPr/>
          <p:nvPr/>
        </p:nvSpPr>
        <p:spPr bwMode="auto">
          <a:xfrm>
            <a:off x="9053759" y="3029541"/>
            <a:ext cx="1675778" cy="1286428"/>
          </a:xfrm>
          <a:custGeom>
            <a:avLst/>
            <a:gdLst>
              <a:gd name="T0" fmla="*/ 174 w 331"/>
              <a:gd name="T1" fmla="*/ 0 h 253"/>
              <a:gd name="T2" fmla="*/ 78 w 331"/>
              <a:gd name="T3" fmla="*/ 96 h 253"/>
              <a:gd name="T4" fmla="*/ 0 w 331"/>
              <a:gd name="T5" fmla="*/ 175 h 253"/>
              <a:gd name="T6" fmla="*/ 78 w 331"/>
              <a:gd name="T7" fmla="*/ 253 h 253"/>
              <a:gd name="T8" fmla="*/ 331 w 331"/>
              <a:gd name="T9" fmla="*/ 0 h 253"/>
              <a:gd name="T10" fmla="*/ 174 w 331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1" h="253">
                <a:moveTo>
                  <a:pt x="174" y="0"/>
                </a:moveTo>
                <a:cubicBezTo>
                  <a:pt x="174" y="53"/>
                  <a:pt x="131" y="96"/>
                  <a:pt x="78" y="96"/>
                </a:cubicBezTo>
                <a:cubicBezTo>
                  <a:pt x="35" y="96"/>
                  <a:pt x="0" y="131"/>
                  <a:pt x="0" y="175"/>
                </a:cubicBezTo>
                <a:cubicBezTo>
                  <a:pt x="0" y="218"/>
                  <a:pt x="35" y="253"/>
                  <a:pt x="78" y="253"/>
                </a:cubicBezTo>
                <a:cubicBezTo>
                  <a:pt x="218" y="253"/>
                  <a:pt x="331" y="140"/>
                  <a:pt x="331" y="0"/>
                </a:cubicBezTo>
                <a:lnTo>
                  <a:pt x="1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904E61EA-4FA3-6444-B251-E87192921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5522" y="2631413"/>
            <a:ext cx="794016" cy="7983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C39924D8-F620-984A-80E7-51339777540C}"/>
              </a:ext>
            </a:extLst>
          </p:cNvPr>
          <p:cNvSpPr/>
          <p:nvPr/>
        </p:nvSpPr>
        <p:spPr bwMode="auto">
          <a:xfrm>
            <a:off x="8171996" y="2631411"/>
            <a:ext cx="1275560" cy="1684558"/>
          </a:xfrm>
          <a:custGeom>
            <a:avLst/>
            <a:gdLst>
              <a:gd name="T0" fmla="*/ 252 w 252"/>
              <a:gd name="T1" fmla="*/ 174 h 331"/>
              <a:gd name="T2" fmla="*/ 157 w 252"/>
              <a:gd name="T3" fmla="*/ 78 h 331"/>
              <a:gd name="T4" fmla="*/ 78 w 252"/>
              <a:gd name="T5" fmla="*/ 0 h 331"/>
              <a:gd name="T6" fmla="*/ 0 w 252"/>
              <a:gd name="T7" fmla="*/ 78 h 331"/>
              <a:gd name="T8" fmla="*/ 252 w 252"/>
              <a:gd name="T9" fmla="*/ 331 h 331"/>
              <a:gd name="T10" fmla="*/ 252 w 252"/>
              <a:gd name="T11" fmla="*/ 174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" h="331">
                <a:moveTo>
                  <a:pt x="252" y="174"/>
                </a:moveTo>
                <a:cubicBezTo>
                  <a:pt x="200" y="174"/>
                  <a:pt x="157" y="131"/>
                  <a:pt x="157" y="78"/>
                </a:cubicBezTo>
                <a:cubicBezTo>
                  <a:pt x="157" y="35"/>
                  <a:pt x="121" y="0"/>
                  <a:pt x="78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218"/>
                  <a:pt x="113" y="331"/>
                  <a:pt x="252" y="331"/>
                </a:cubicBezTo>
                <a:lnTo>
                  <a:pt x="252" y="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DD2E46F-FDE4-584D-9AFB-EBE84217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760" y="3517572"/>
            <a:ext cx="794016" cy="798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Oval 56">
            <a:extLst>
              <a:ext uri="{FF2B5EF4-FFF2-40B4-BE49-F238E27FC236}">
                <a16:creationId xmlns:a16="http://schemas.microsoft.com/office/drawing/2014/main" id="{2B25B2AC-16CC-8648-A326-99EE29E024C2}"/>
              </a:ext>
            </a:extLst>
          </p:cNvPr>
          <p:cNvSpPr/>
          <p:nvPr/>
        </p:nvSpPr>
        <p:spPr>
          <a:xfrm>
            <a:off x="8963870" y="2545792"/>
            <a:ext cx="971652" cy="971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2014</a:t>
            </a:r>
          </a:p>
        </p:txBody>
      </p:sp>
      <p:sp>
        <p:nvSpPr>
          <p:cNvPr id="26" name="Oval 57">
            <a:extLst>
              <a:ext uri="{FF2B5EF4-FFF2-40B4-BE49-F238E27FC236}">
                <a16:creationId xmlns:a16="http://schemas.microsoft.com/office/drawing/2014/main" id="{53D7E754-59A9-EB49-8791-FBA8151B03C3}"/>
              </a:ext>
            </a:extLst>
          </p:cNvPr>
          <p:cNvSpPr/>
          <p:nvPr/>
        </p:nvSpPr>
        <p:spPr>
          <a:xfrm>
            <a:off x="1133769" y="5066377"/>
            <a:ext cx="585711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B93FCADB-A5AC-DB42-B7CA-BA46EDE84593}"/>
              </a:ext>
            </a:extLst>
          </p:cNvPr>
          <p:cNvSpPr txBox="1"/>
          <p:nvPr/>
        </p:nvSpPr>
        <p:spPr>
          <a:xfrm>
            <a:off x="1955853" y="5066374"/>
            <a:ext cx="1236435" cy="2373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300" b="1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Oval 60">
            <a:extLst>
              <a:ext uri="{FF2B5EF4-FFF2-40B4-BE49-F238E27FC236}">
                <a16:creationId xmlns:a16="http://schemas.microsoft.com/office/drawing/2014/main" id="{80B4C19A-4113-3A4D-AB19-83F5EE7E51F3}"/>
              </a:ext>
            </a:extLst>
          </p:cNvPr>
          <p:cNvSpPr/>
          <p:nvPr/>
        </p:nvSpPr>
        <p:spPr>
          <a:xfrm>
            <a:off x="3756169" y="5066376"/>
            <a:ext cx="585711" cy="5857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7A7EE69A-6AC1-464C-BB2D-77D7D4442432}"/>
              </a:ext>
            </a:extLst>
          </p:cNvPr>
          <p:cNvSpPr txBox="1"/>
          <p:nvPr/>
        </p:nvSpPr>
        <p:spPr>
          <a:xfrm>
            <a:off x="4578253" y="5066373"/>
            <a:ext cx="1236435" cy="2373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3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Oval 63">
            <a:extLst>
              <a:ext uri="{FF2B5EF4-FFF2-40B4-BE49-F238E27FC236}">
                <a16:creationId xmlns:a16="http://schemas.microsoft.com/office/drawing/2014/main" id="{3B996F6C-03FD-F543-9471-E857F350B6C3}"/>
              </a:ext>
            </a:extLst>
          </p:cNvPr>
          <p:cNvSpPr/>
          <p:nvPr/>
        </p:nvSpPr>
        <p:spPr>
          <a:xfrm>
            <a:off x="6378569" y="5066376"/>
            <a:ext cx="585711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A944CEE7-0707-2041-8D36-C91C8C23BA1C}"/>
              </a:ext>
            </a:extLst>
          </p:cNvPr>
          <p:cNvSpPr txBox="1"/>
          <p:nvPr/>
        </p:nvSpPr>
        <p:spPr>
          <a:xfrm>
            <a:off x="7200653" y="5066373"/>
            <a:ext cx="1236435" cy="2373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3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id="{DF02677B-C9F8-0645-808F-F38005C112A9}"/>
              </a:ext>
            </a:extLst>
          </p:cNvPr>
          <p:cNvSpPr/>
          <p:nvPr/>
        </p:nvSpPr>
        <p:spPr>
          <a:xfrm>
            <a:off x="8999716" y="5066376"/>
            <a:ext cx="585711" cy="5857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AEF089E1-CDF1-F645-92EF-7AAE2DF71CF2}"/>
              </a:ext>
            </a:extLst>
          </p:cNvPr>
          <p:cNvSpPr txBox="1"/>
          <p:nvPr/>
        </p:nvSpPr>
        <p:spPr>
          <a:xfrm>
            <a:off x="9821799" y="5066373"/>
            <a:ext cx="1236435" cy="2373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300" b="1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Oval 16">
            <a:extLst>
              <a:ext uri="{FF2B5EF4-FFF2-40B4-BE49-F238E27FC236}">
                <a16:creationId xmlns:a16="http://schemas.microsoft.com/office/drawing/2014/main" id="{1F0F977B-FE1A-D74E-B51E-0C20AA5E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948" y="2631413"/>
            <a:ext cx="796154" cy="798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35" name="PA-文本框 42">
            <a:extLst>
              <a:ext uri="{FF2B5EF4-FFF2-40B4-BE49-F238E27FC236}">
                <a16:creationId xmlns:a16="http://schemas.microsoft.com/office/drawing/2014/main" id="{EA39A725-CA1F-C14B-9DD8-844C55515D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77592" y="5303042"/>
            <a:ext cx="1764604" cy="7310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PA-文本框 42">
            <a:extLst>
              <a:ext uri="{FF2B5EF4-FFF2-40B4-BE49-F238E27FC236}">
                <a16:creationId xmlns:a16="http://schemas.microsoft.com/office/drawing/2014/main" id="{19A94AD9-92D3-1343-93CD-CF30E59BBC8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45172" y="5303042"/>
            <a:ext cx="1764604" cy="7310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PA-文本框 42">
            <a:extLst>
              <a:ext uri="{FF2B5EF4-FFF2-40B4-BE49-F238E27FC236}">
                <a16:creationId xmlns:a16="http://schemas.microsoft.com/office/drawing/2014/main" id="{CDB8383B-44E6-7644-B02C-4D8226D5D3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712752" y="5281853"/>
            <a:ext cx="1764604" cy="7310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-文本框 42">
            <a:extLst>
              <a:ext uri="{FF2B5EF4-FFF2-40B4-BE49-F238E27FC236}">
                <a16:creationId xmlns:a16="http://schemas.microsoft.com/office/drawing/2014/main" id="{17A7245E-68E6-5F4F-B0A9-09A1076142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60515" y="5267324"/>
            <a:ext cx="1764604" cy="7310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1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A71BDAA-B12F-7841-A875-BEAA02B04842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025763AF-F622-784D-AE93-2F4C41AC5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A64BC7D-4994-AE4B-81A9-D47DBB9BF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A3E7FCE-643D-AE48-936D-049A848CDBE4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6">
              <a:extLst>
                <a:ext uri="{FF2B5EF4-FFF2-40B4-BE49-F238E27FC236}">
                  <a16:creationId xmlns:a16="http://schemas.microsoft.com/office/drawing/2014/main" id="{AB0B73A2-2DD0-654E-96FC-00836FD9A0A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E61E0CC-C790-7040-B975-46A05D16FBDC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9B96C85-D0AE-5F48-AA53-7C1EA0C0ACC9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7916F0E-897C-FF4A-B7C3-A1BB6F6CA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308878"/>
              </p:ext>
            </p:extLst>
          </p:nvPr>
        </p:nvGraphicFramePr>
        <p:xfrm>
          <a:off x="692989" y="1974323"/>
          <a:ext cx="5377619" cy="379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" name="椭圆 10">
            <a:extLst>
              <a:ext uri="{FF2B5EF4-FFF2-40B4-BE49-F238E27FC236}">
                <a16:creationId xmlns:a16="http://schemas.microsoft.com/office/drawing/2014/main" id="{1E94249C-18A5-8541-BE1A-152AA343FB4A}"/>
              </a:ext>
            </a:extLst>
          </p:cNvPr>
          <p:cNvSpPr/>
          <p:nvPr/>
        </p:nvSpPr>
        <p:spPr>
          <a:xfrm>
            <a:off x="6505571" y="1524499"/>
            <a:ext cx="466141" cy="4661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10">
            <a:extLst>
              <a:ext uri="{FF2B5EF4-FFF2-40B4-BE49-F238E27FC236}">
                <a16:creationId xmlns:a16="http://schemas.microsoft.com/office/drawing/2014/main" id="{6E5DF853-C2E1-F048-BA6C-381B08343D37}"/>
              </a:ext>
            </a:extLst>
          </p:cNvPr>
          <p:cNvSpPr/>
          <p:nvPr/>
        </p:nvSpPr>
        <p:spPr>
          <a:xfrm>
            <a:off x="6518267" y="2729067"/>
            <a:ext cx="466141" cy="4661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10">
            <a:extLst>
              <a:ext uri="{FF2B5EF4-FFF2-40B4-BE49-F238E27FC236}">
                <a16:creationId xmlns:a16="http://schemas.microsoft.com/office/drawing/2014/main" id="{0A720E33-6413-AA42-98E7-11EA037DEA06}"/>
              </a:ext>
            </a:extLst>
          </p:cNvPr>
          <p:cNvSpPr/>
          <p:nvPr/>
        </p:nvSpPr>
        <p:spPr>
          <a:xfrm>
            <a:off x="6530963" y="3907438"/>
            <a:ext cx="466141" cy="4661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10">
            <a:extLst>
              <a:ext uri="{FF2B5EF4-FFF2-40B4-BE49-F238E27FC236}">
                <a16:creationId xmlns:a16="http://schemas.microsoft.com/office/drawing/2014/main" id="{077A6E40-6DE2-6D45-AAF1-8A2A6445194F}"/>
              </a:ext>
            </a:extLst>
          </p:cNvPr>
          <p:cNvSpPr/>
          <p:nvPr/>
        </p:nvSpPr>
        <p:spPr>
          <a:xfrm>
            <a:off x="6530963" y="5090652"/>
            <a:ext cx="466141" cy="4661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PA-组合 2">
            <a:extLst>
              <a:ext uri="{FF2B5EF4-FFF2-40B4-BE49-F238E27FC236}">
                <a16:creationId xmlns:a16="http://schemas.microsoft.com/office/drawing/2014/main" id="{4F1CEA4E-C57F-C14F-BD60-C504266857C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941313" y="1354452"/>
            <a:ext cx="3722745" cy="619003"/>
            <a:chOff x="5926136" y="5044273"/>
            <a:chExt cx="4564411" cy="619003"/>
          </a:xfrm>
        </p:grpSpPr>
        <p:sp>
          <p:nvSpPr>
            <p:cNvPr id="8" name="PA-文本框 6">
              <a:extLst>
                <a:ext uri="{FF2B5EF4-FFF2-40B4-BE49-F238E27FC236}">
                  <a16:creationId xmlns:a16="http://schemas.microsoft.com/office/drawing/2014/main" id="{BFFED36B-471B-AE44-B891-B25EFC015F2E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093889" y="5044273"/>
              <a:ext cx="223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42">
              <a:extLst>
                <a:ext uri="{FF2B5EF4-FFF2-40B4-BE49-F238E27FC236}">
                  <a16:creationId xmlns:a16="http://schemas.microsoft.com/office/drawing/2014/main" id="{E1268752-99F1-3443-BA74-7297AEA974B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26136" y="5372299"/>
              <a:ext cx="4564411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PA-组合 2">
            <a:extLst>
              <a:ext uri="{FF2B5EF4-FFF2-40B4-BE49-F238E27FC236}">
                <a16:creationId xmlns:a16="http://schemas.microsoft.com/office/drawing/2014/main" id="{BF463F40-4F10-824C-A66C-B8D4C6B4324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941313" y="2548483"/>
            <a:ext cx="3722745" cy="619003"/>
            <a:chOff x="5926136" y="5044273"/>
            <a:chExt cx="4564411" cy="619003"/>
          </a:xfrm>
        </p:grpSpPr>
        <p:sp>
          <p:nvSpPr>
            <p:cNvPr id="11" name="PA-文本框 6">
              <a:extLst>
                <a:ext uri="{FF2B5EF4-FFF2-40B4-BE49-F238E27FC236}">
                  <a16:creationId xmlns:a16="http://schemas.microsoft.com/office/drawing/2014/main" id="{3653AB0D-DD1A-5F46-9F7E-0F36E931568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093889" y="5044273"/>
              <a:ext cx="223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42">
              <a:extLst>
                <a:ext uri="{FF2B5EF4-FFF2-40B4-BE49-F238E27FC236}">
                  <a16:creationId xmlns:a16="http://schemas.microsoft.com/office/drawing/2014/main" id="{42270794-FF3B-FA43-9FDE-B54BD9A0440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6" y="5372299"/>
              <a:ext cx="4564411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PA-组合 2">
            <a:extLst>
              <a:ext uri="{FF2B5EF4-FFF2-40B4-BE49-F238E27FC236}">
                <a16:creationId xmlns:a16="http://schemas.microsoft.com/office/drawing/2014/main" id="{E7AF09AA-E644-8D48-80EB-A407A83BEDC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971712" y="3736814"/>
            <a:ext cx="3722745" cy="619003"/>
            <a:chOff x="5926136" y="5044273"/>
            <a:chExt cx="4564411" cy="619003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ED9FBB76-FB10-354B-B466-2C3F3BBA45E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093889" y="5044273"/>
              <a:ext cx="223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DE526C70-61EB-274D-ABF7-B215AC62D70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5372299"/>
              <a:ext cx="4564411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F8C9015C-294F-3E43-8D38-8E7201C4A8A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001646" y="4890631"/>
            <a:ext cx="3722745" cy="619003"/>
            <a:chOff x="5926136" y="5044273"/>
            <a:chExt cx="4564411" cy="619003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732C3386-32FC-554C-AE2D-FB195B8D95A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093889" y="5044273"/>
              <a:ext cx="223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5EE9E45A-5E53-C849-AB52-C497A65A23B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5372299"/>
              <a:ext cx="4564411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7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CED7AF2-C338-DC4B-A5EF-FC2C5AE4231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A6958C0-4077-C24B-BED6-4AF7DC200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B22636C-D29A-AA4E-B898-E2460ABD6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640E7A7-4F0C-B046-BE66-F40173C8C6F3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6">
              <a:extLst>
                <a:ext uri="{FF2B5EF4-FFF2-40B4-BE49-F238E27FC236}">
                  <a16:creationId xmlns:a16="http://schemas.microsoft.com/office/drawing/2014/main" id="{EB3E4CBB-88CD-1044-9A37-4E12E88F96A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BB3E07B-F352-ED43-A017-7527AB1987CE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4B7F134-D168-9444-B0FB-CC01107ABD62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Shape 392">
            <a:extLst>
              <a:ext uri="{FF2B5EF4-FFF2-40B4-BE49-F238E27FC236}">
                <a16:creationId xmlns:a16="http://schemas.microsoft.com/office/drawing/2014/main" id="{EE9802B7-41CD-8F4B-A2F5-0F4F32DEF22B}"/>
              </a:ext>
            </a:extLst>
          </p:cNvPr>
          <p:cNvSpPr/>
          <p:nvPr/>
        </p:nvSpPr>
        <p:spPr>
          <a:xfrm>
            <a:off x="3835527" y="1538018"/>
            <a:ext cx="4402117" cy="341887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" name="Group 404">
            <a:extLst>
              <a:ext uri="{FF2B5EF4-FFF2-40B4-BE49-F238E27FC236}">
                <a16:creationId xmlns:a16="http://schemas.microsoft.com/office/drawing/2014/main" id="{0B488232-BE43-674C-8467-97A3F71B1354}"/>
              </a:ext>
            </a:extLst>
          </p:cNvPr>
          <p:cNvGrpSpPr/>
          <p:nvPr/>
        </p:nvGrpSpPr>
        <p:grpSpPr>
          <a:xfrm>
            <a:off x="5614963" y="2032980"/>
            <a:ext cx="850900" cy="850898"/>
            <a:chOff x="0" y="0"/>
            <a:chExt cx="1206500" cy="1206500"/>
          </a:xfrm>
        </p:grpSpPr>
        <p:sp>
          <p:nvSpPr>
            <p:cNvPr id="4" name="Shape 402">
              <a:extLst>
                <a:ext uri="{FF2B5EF4-FFF2-40B4-BE49-F238E27FC236}">
                  <a16:creationId xmlns:a16="http://schemas.microsoft.com/office/drawing/2014/main" id="{201532CE-69E3-C045-B707-38A8B40F0597}"/>
                </a:ext>
              </a:extLst>
            </p:cNvPr>
            <p:cNvSpPr/>
            <p:nvPr/>
          </p:nvSpPr>
          <p:spPr>
            <a:xfrm>
              <a:off x="0" y="0"/>
              <a:ext cx="1206500" cy="12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5" name="Shape 403">
              <a:extLst>
                <a:ext uri="{FF2B5EF4-FFF2-40B4-BE49-F238E27FC236}">
                  <a16:creationId xmlns:a16="http://schemas.microsoft.com/office/drawing/2014/main" id="{2D4C8022-19DC-9549-9627-66084FC89690}"/>
                </a:ext>
              </a:extLst>
            </p:cNvPr>
            <p:cNvSpPr/>
            <p:nvPr/>
          </p:nvSpPr>
          <p:spPr>
            <a:xfrm>
              <a:off x="318563" y="362371"/>
              <a:ext cx="569374" cy="48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7"/>
                  </a:moveTo>
                  <a:cubicBezTo>
                    <a:pt x="21600" y="20280"/>
                    <a:pt x="20483" y="21600"/>
                    <a:pt x="19108" y="21600"/>
                  </a:cubicBezTo>
                  <a:lnTo>
                    <a:pt x="14124" y="21600"/>
                  </a:lnTo>
                  <a:cubicBezTo>
                    <a:pt x="12747" y="21600"/>
                    <a:pt x="11632" y="20280"/>
                    <a:pt x="11632" y="18657"/>
                  </a:cubicBezTo>
                  <a:lnTo>
                    <a:pt x="11632" y="7854"/>
                  </a:lnTo>
                  <a:cubicBezTo>
                    <a:pt x="11632" y="3528"/>
                    <a:pt x="14616" y="0"/>
                    <a:pt x="18277" y="0"/>
                  </a:cubicBezTo>
                  <a:lnTo>
                    <a:pt x="19108" y="0"/>
                  </a:lnTo>
                  <a:cubicBezTo>
                    <a:pt x="19562" y="0"/>
                    <a:pt x="19938" y="447"/>
                    <a:pt x="19938" y="984"/>
                  </a:cubicBezTo>
                  <a:lnTo>
                    <a:pt x="19938" y="2947"/>
                  </a:lnTo>
                  <a:cubicBezTo>
                    <a:pt x="19938" y="3484"/>
                    <a:pt x="19562" y="3927"/>
                    <a:pt x="19108" y="3927"/>
                  </a:cubicBezTo>
                  <a:lnTo>
                    <a:pt x="18277" y="3927"/>
                  </a:lnTo>
                  <a:cubicBezTo>
                    <a:pt x="16447" y="3927"/>
                    <a:pt x="14954" y="5694"/>
                    <a:pt x="14954" y="7854"/>
                  </a:cubicBezTo>
                  <a:lnTo>
                    <a:pt x="14954" y="8347"/>
                  </a:lnTo>
                  <a:cubicBezTo>
                    <a:pt x="14954" y="9160"/>
                    <a:pt x="15512" y="9818"/>
                    <a:pt x="16200" y="9818"/>
                  </a:cubicBezTo>
                  <a:lnTo>
                    <a:pt x="19108" y="9818"/>
                  </a:lnTo>
                  <a:cubicBezTo>
                    <a:pt x="20483" y="9818"/>
                    <a:pt x="21600" y="11137"/>
                    <a:pt x="21600" y="12766"/>
                  </a:cubicBezTo>
                  <a:cubicBezTo>
                    <a:pt x="21600" y="12766"/>
                    <a:pt x="21600" y="18657"/>
                    <a:pt x="21600" y="18657"/>
                  </a:cubicBezTo>
                  <a:close/>
                  <a:moveTo>
                    <a:pt x="9969" y="18657"/>
                  </a:moveTo>
                  <a:cubicBezTo>
                    <a:pt x="9969" y="20280"/>
                    <a:pt x="8853" y="21600"/>
                    <a:pt x="7477" y="21600"/>
                  </a:cubicBezTo>
                  <a:lnTo>
                    <a:pt x="2493" y="21600"/>
                  </a:lnTo>
                  <a:cubicBezTo>
                    <a:pt x="1117" y="21600"/>
                    <a:pt x="0" y="20280"/>
                    <a:pt x="0" y="18657"/>
                  </a:cubicBezTo>
                  <a:lnTo>
                    <a:pt x="0" y="7854"/>
                  </a:lnTo>
                  <a:cubicBezTo>
                    <a:pt x="0" y="3528"/>
                    <a:pt x="2986" y="0"/>
                    <a:pt x="6647" y="0"/>
                  </a:cubicBezTo>
                  <a:lnTo>
                    <a:pt x="7477" y="0"/>
                  </a:lnTo>
                  <a:cubicBezTo>
                    <a:pt x="7931" y="0"/>
                    <a:pt x="8308" y="447"/>
                    <a:pt x="8308" y="984"/>
                  </a:cubicBezTo>
                  <a:lnTo>
                    <a:pt x="8308" y="2947"/>
                  </a:lnTo>
                  <a:cubicBezTo>
                    <a:pt x="8308" y="3484"/>
                    <a:pt x="7931" y="3927"/>
                    <a:pt x="7477" y="3927"/>
                  </a:cubicBezTo>
                  <a:lnTo>
                    <a:pt x="6647" y="3927"/>
                  </a:lnTo>
                  <a:cubicBezTo>
                    <a:pt x="4816" y="3927"/>
                    <a:pt x="3324" y="5694"/>
                    <a:pt x="3324" y="7854"/>
                  </a:cubicBezTo>
                  <a:lnTo>
                    <a:pt x="3324" y="8347"/>
                  </a:lnTo>
                  <a:cubicBezTo>
                    <a:pt x="3324" y="9160"/>
                    <a:pt x="3882" y="9818"/>
                    <a:pt x="4570" y="9818"/>
                  </a:cubicBezTo>
                  <a:lnTo>
                    <a:pt x="7477" y="9818"/>
                  </a:lnTo>
                  <a:cubicBezTo>
                    <a:pt x="8853" y="9818"/>
                    <a:pt x="9969" y="11137"/>
                    <a:pt x="9969" y="12766"/>
                  </a:cubicBezTo>
                  <a:cubicBezTo>
                    <a:pt x="9969" y="12766"/>
                    <a:pt x="9969" y="18657"/>
                    <a:pt x="9969" y="1865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sp>
        <p:nvSpPr>
          <p:cNvPr id="6" name="Shape 392">
            <a:extLst>
              <a:ext uri="{FF2B5EF4-FFF2-40B4-BE49-F238E27FC236}">
                <a16:creationId xmlns:a16="http://schemas.microsoft.com/office/drawing/2014/main" id="{603AC9AD-8AD1-7E49-A965-22E3B2652B66}"/>
              </a:ext>
            </a:extLst>
          </p:cNvPr>
          <p:cNvSpPr/>
          <p:nvPr/>
        </p:nvSpPr>
        <p:spPr>
          <a:xfrm>
            <a:off x="679140" y="3063156"/>
            <a:ext cx="2931717" cy="34955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Shape 392">
            <a:extLst>
              <a:ext uri="{FF2B5EF4-FFF2-40B4-BE49-F238E27FC236}">
                <a16:creationId xmlns:a16="http://schemas.microsoft.com/office/drawing/2014/main" id="{23B3C781-17FD-C94D-BEB5-E006BFA9EAA6}"/>
              </a:ext>
            </a:extLst>
          </p:cNvPr>
          <p:cNvSpPr/>
          <p:nvPr/>
        </p:nvSpPr>
        <p:spPr>
          <a:xfrm>
            <a:off x="8462314" y="3063156"/>
            <a:ext cx="2931717" cy="34955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PA-组合 27">
            <a:extLst>
              <a:ext uri="{FF2B5EF4-FFF2-40B4-BE49-F238E27FC236}">
                <a16:creationId xmlns:a16="http://schemas.microsoft.com/office/drawing/2014/main" id="{FA7CD6CA-32FA-4248-A66E-0D3CF1884D9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836022" y="3063155"/>
            <a:ext cx="2401125" cy="1087589"/>
            <a:chOff x="6169650" y="4486172"/>
            <a:chExt cx="2401125" cy="1087589"/>
          </a:xfrm>
        </p:grpSpPr>
        <p:sp>
          <p:nvSpPr>
            <p:cNvPr id="9" name="PA-文本框 6">
              <a:extLst>
                <a:ext uri="{FF2B5EF4-FFF2-40B4-BE49-F238E27FC236}">
                  <a16:creationId xmlns:a16="http://schemas.microsoft.com/office/drawing/2014/main" id="{A5F49132-096A-C644-B6B3-875353397F2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406879" y="4486172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0" name="PA-文本框 42">
              <a:extLst>
                <a:ext uri="{FF2B5EF4-FFF2-40B4-BE49-F238E27FC236}">
                  <a16:creationId xmlns:a16="http://schemas.microsoft.com/office/drawing/2014/main" id="{F4CB4769-C46E-3F43-9723-690EBC178E3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69650" y="5024700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PA-文本框 9">
            <a:extLst>
              <a:ext uri="{FF2B5EF4-FFF2-40B4-BE49-F238E27FC236}">
                <a16:creationId xmlns:a16="http://schemas.microsoft.com/office/drawing/2014/main" id="{FA2D7895-EC75-A84F-AB69-164076DB03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28622" y="5265957"/>
            <a:ext cx="8015924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392FB1-8FE0-624E-8C54-D4A0831E2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33" b="45801"/>
          <a:stretch/>
        </p:blipFill>
        <p:spPr>
          <a:xfrm>
            <a:off x="8146473" y="0"/>
            <a:ext cx="4045527" cy="37169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D81A92-796E-FC44-821D-3CDAD8FC9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26478" cy="29450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89EB67-868C-7F47-9339-81763EEDF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501" y="3554344"/>
            <a:ext cx="3026478" cy="33036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5DB748-06D7-EA44-A2B7-B1C25451E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956" y="3871356"/>
            <a:ext cx="4730043" cy="34167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AD7CFF-AF15-2449-94D2-7F5E053EE229}"/>
              </a:ext>
            </a:extLst>
          </p:cNvPr>
          <p:cNvSpPr txBox="1"/>
          <p:nvPr/>
        </p:nvSpPr>
        <p:spPr>
          <a:xfrm>
            <a:off x="2312631" y="2804924"/>
            <a:ext cx="75667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lvl="0">
              <a:defRPr/>
            </a:pPr>
            <a:r>
              <a:rPr lang="en-US" altLang="zh-CN" sz="80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</a:p>
        </p:txBody>
      </p:sp>
      <p:sp>
        <p:nvSpPr>
          <p:cNvPr id="9" name="PA-矩形 4">
            <a:extLst>
              <a:ext uri="{FF2B5EF4-FFF2-40B4-BE49-F238E27FC236}">
                <a16:creationId xmlns:a16="http://schemas.microsoft.com/office/drawing/2014/main" id="{1D17E574-67EE-487F-9775-D0AC322F4E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5034" y="5605556"/>
            <a:ext cx="365654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JPPPT.COM    TIME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20XX.X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1B4D0EA-99E0-4E3C-93BC-81DD91FFAA9D}"/>
              </a:ext>
            </a:extLst>
          </p:cNvPr>
          <p:cNvSpPr/>
          <p:nvPr/>
        </p:nvSpPr>
        <p:spPr>
          <a:xfrm>
            <a:off x="9826977" y="6467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7A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8"/>
            <a:extLst>
              <a:ext uri="{FF2B5EF4-FFF2-40B4-BE49-F238E27FC236}">
                <a16:creationId xmlns:a16="http://schemas.microsoft.com/office/drawing/2014/main" id="{249FB4D7-9934-499E-9ACB-E9D59AB9699E}"/>
              </a:ext>
            </a:extLst>
          </p:cNvPr>
          <p:cNvSpPr txBox="1"/>
          <p:nvPr/>
        </p:nvSpPr>
        <p:spPr>
          <a:xfrm>
            <a:off x="3623341" y="66004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194BC6-6300-AB41-A551-C67D1F594610}"/>
              </a:ext>
            </a:extLst>
          </p:cNvPr>
          <p:cNvGrpSpPr/>
          <p:nvPr/>
        </p:nvGrpSpPr>
        <p:grpSpPr>
          <a:xfrm>
            <a:off x="0" y="-5980"/>
            <a:ext cx="12191999" cy="6863979"/>
            <a:chOff x="170694" y="-580682"/>
            <a:chExt cx="3936004" cy="2215933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200000" scaled="0"/>
          </a:gradFill>
        </p:grpSpPr>
        <p:sp>
          <p:nvSpPr>
            <p:cNvPr id="3" name="等腰三角形 25">
              <a:extLst>
                <a:ext uri="{FF2B5EF4-FFF2-40B4-BE49-F238E27FC236}">
                  <a16:creationId xmlns:a16="http://schemas.microsoft.com/office/drawing/2014/main" id="{E88F338E-CDF9-714E-9528-7BFD21A6098B}"/>
                </a:ext>
              </a:extLst>
            </p:cNvPr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26">
              <a:extLst>
                <a:ext uri="{FF2B5EF4-FFF2-40B4-BE49-F238E27FC236}">
                  <a16:creationId xmlns:a16="http://schemas.microsoft.com/office/drawing/2014/main" id="{B8731516-890E-5D40-9B8F-ED91C96E99AD}"/>
                </a:ext>
              </a:extLst>
            </p:cNvPr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4B6682-A354-5F47-836B-D8EAD5289643}"/>
                </a:ext>
              </a:extLst>
            </p:cNvPr>
            <p:cNvSpPr/>
            <p:nvPr/>
          </p:nvSpPr>
          <p:spPr>
            <a:xfrm>
              <a:off x="170694" y="-580682"/>
              <a:ext cx="3069146" cy="2215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175A202D-071D-9C4D-90E2-06118D3D59A9}"/>
                </a:ext>
              </a:extLst>
            </p:cNvPr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641B801-89BD-EF42-9CE4-C74C42D7EF63}"/>
                </a:ext>
              </a:extLst>
            </p:cNvPr>
            <p:cNvSpPr txBox="1"/>
            <p:nvPr/>
          </p:nvSpPr>
          <p:spPr>
            <a:xfrm>
              <a:off x="613677" y="356239"/>
              <a:ext cx="546080" cy="32789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9140"/>
              <a:r>
                <a:rPr lang="en-US" altLang="zh-CN" sz="6000" dirty="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6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3F340CD-93A6-F644-B375-A4EDF881FDFA}"/>
                </a:ext>
              </a:extLst>
            </p:cNvPr>
            <p:cNvSpPr/>
            <p:nvPr/>
          </p:nvSpPr>
          <p:spPr>
            <a:xfrm>
              <a:off x="3239840" y="-580682"/>
              <a:ext cx="866858" cy="22159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48">
            <a:extLst>
              <a:ext uri="{FF2B5EF4-FFF2-40B4-BE49-F238E27FC236}">
                <a16:creationId xmlns:a16="http://schemas.microsoft.com/office/drawing/2014/main" id="{5798E8B6-FCBB-874C-B2C0-536F3347871C}"/>
              </a:ext>
            </a:extLst>
          </p:cNvPr>
          <p:cNvSpPr txBox="1"/>
          <p:nvPr/>
        </p:nvSpPr>
        <p:spPr>
          <a:xfrm>
            <a:off x="3846381" y="2887038"/>
            <a:ext cx="6733877" cy="769443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TextBox 49">
            <a:extLst>
              <a:ext uri="{FF2B5EF4-FFF2-40B4-BE49-F238E27FC236}">
                <a16:creationId xmlns:a16="http://schemas.microsoft.com/office/drawing/2014/main" id="{0BBEB11A-C7F7-DC45-950B-DE52B2EAB99F}"/>
              </a:ext>
            </a:extLst>
          </p:cNvPr>
          <p:cNvSpPr txBox="1"/>
          <p:nvPr/>
        </p:nvSpPr>
        <p:spPr>
          <a:xfrm>
            <a:off x="3846380" y="3755581"/>
            <a:ext cx="4100944" cy="338556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pPr defTabSz="1219140" eaLnBrk="0" hangingPunct="0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F9BBE7-EEC6-2047-A43B-2A8E29C01F01}"/>
              </a:ext>
            </a:extLst>
          </p:cNvPr>
          <p:cNvSpPr/>
          <p:nvPr/>
        </p:nvSpPr>
        <p:spPr>
          <a:xfrm>
            <a:off x="7798262" y="1699754"/>
            <a:ext cx="3754802" cy="349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52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B3F844-DA9A-F848-88AA-9463EB49C372}"/>
              </a:ext>
            </a:extLst>
          </p:cNvPr>
          <p:cNvSpPr/>
          <p:nvPr/>
        </p:nvSpPr>
        <p:spPr>
          <a:xfrm>
            <a:off x="8182527" y="2081364"/>
            <a:ext cx="3023774" cy="2733966"/>
          </a:xfrm>
          <a:prstGeom prst="rect">
            <a:avLst/>
          </a:prstGeom>
          <a:blipFill>
            <a:blip r:embed="rId3"/>
            <a:srcRect/>
            <a:stretch>
              <a:fillRect t="-3347" b="-1328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12777214-88F6-DE45-BA02-60E9501EACC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1F36EE91-A293-8C4B-B932-0BAEE3D4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23AAE92-5B77-3E4D-9705-7A023AC14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AA0602B-8AF6-C840-8D36-59768FD0C5B0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16E6AD4C-B000-A942-B003-5BCF5C8F807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31FC6AF-55FF-B04F-9580-F018820EA55D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8BC7271-B222-8740-AD2F-D550B3B99185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47F672-AFE9-B745-A55D-31F39ED25C0C}"/>
              </a:ext>
            </a:extLst>
          </p:cNvPr>
          <p:cNvGrpSpPr/>
          <p:nvPr/>
        </p:nvGrpSpPr>
        <p:grpSpPr>
          <a:xfrm>
            <a:off x="7412668" y="534139"/>
            <a:ext cx="3455678" cy="5688807"/>
            <a:chOff x="7298576" y="1397819"/>
            <a:chExt cx="2625008" cy="43213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4738AC4-20A2-894D-99FD-ABFB74121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4" t="48909" r="4098" b="443"/>
            <a:stretch/>
          </p:blipFill>
          <p:spPr>
            <a:xfrm>
              <a:off x="7298576" y="1397819"/>
              <a:ext cx="2625008" cy="4321341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888876E-855D-0B43-8BB4-DB6A4CDFB9DD}"/>
                </a:ext>
              </a:extLst>
            </p:cNvPr>
            <p:cNvSpPr/>
            <p:nvPr/>
          </p:nvSpPr>
          <p:spPr>
            <a:xfrm>
              <a:off x="7863370" y="2595321"/>
              <a:ext cx="1440000" cy="18288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48000">
                  <a:schemeClr val="accent2">
                    <a:lumMod val="90000"/>
                  </a:schemeClr>
                </a:gs>
                <a:gs pos="99000">
                  <a:schemeClr val="accent2">
                    <a:lumMod val="75000"/>
                  </a:schemeClr>
                </a:gs>
              </a:gsLst>
              <a:lin ang="19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PA-组合 27">
            <a:extLst>
              <a:ext uri="{FF2B5EF4-FFF2-40B4-BE49-F238E27FC236}">
                <a16:creationId xmlns:a16="http://schemas.microsoft.com/office/drawing/2014/main" id="{BF0EDDB2-2879-7649-951B-7B72545C98C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07068" y="3183153"/>
            <a:ext cx="2401125" cy="1087589"/>
            <a:chOff x="6169650" y="4486172"/>
            <a:chExt cx="2401125" cy="1087589"/>
          </a:xfrm>
        </p:grpSpPr>
        <p:sp>
          <p:nvSpPr>
            <p:cNvPr id="6" name="PA-文本框 6">
              <a:extLst>
                <a:ext uri="{FF2B5EF4-FFF2-40B4-BE49-F238E27FC236}">
                  <a16:creationId xmlns:a16="http://schemas.microsoft.com/office/drawing/2014/main" id="{4C550B94-200B-1F42-BABA-3C99BF45AE2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40687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7" name="PA-文本框 42">
              <a:extLst>
                <a:ext uri="{FF2B5EF4-FFF2-40B4-BE49-F238E27FC236}">
                  <a16:creationId xmlns:a16="http://schemas.microsoft.com/office/drawing/2014/main" id="{9BC666CD-D203-204E-8BFC-FBF46AC38AB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169650" y="5024700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更多作品：http://dwz.cn/rlX3UeQX_4">
            <a:extLst>
              <a:ext uri="{FF2B5EF4-FFF2-40B4-BE49-F238E27FC236}">
                <a16:creationId xmlns:a16="http://schemas.microsoft.com/office/drawing/2014/main" id="{5345EF3D-5456-644D-A740-DFC0F9A2E95A}"/>
              </a:ext>
            </a:extLst>
          </p:cNvPr>
          <p:cNvSpPr/>
          <p:nvPr/>
        </p:nvSpPr>
        <p:spPr>
          <a:xfrm>
            <a:off x="3212186" y="3852239"/>
            <a:ext cx="578438" cy="1"/>
          </a:xfrm>
          <a:prstGeom prst="line">
            <a:avLst/>
          </a:prstGeom>
          <a:noFill/>
          <a:ln w="38100" cap="flat">
            <a:solidFill>
              <a:srgbClr val="D7DDE5">
                <a:alpha val="69804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1200">
                <a:solidFill>
                  <a:srgbClr val="000000"/>
                </a:solidFill>
                <a:latin typeface="Helvetica" panose="020B0604020202030204"/>
                <a:ea typeface="Helvetica" panose="020B0604020202030204"/>
                <a:cs typeface="Helvetica" panose="020B0604020202030204"/>
                <a:sym typeface="Helvetica" panose="020B0604020202030204"/>
              </a:defRPr>
            </a:pPr>
            <a:endParaRPr sz="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更多作品：http://dwz.cn/rlX3UeQX_5">
            <a:extLst>
              <a:ext uri="{FF2B5EF4-FFF2-40B4-BE49-F238E27FC236}">
                <a16:creationId xmlns:a16="http://schemas.microsoft.com/office/drawing/2014/main" id="{729312B5-5846-3E43-A18D-E91B93FA58E9}"/>
              </a:ext>
            </a:extLst>
          </p:cNvPr>
          <p:cNvSpPr/>
          <p:nvPr/>
        </p:nvSpPr>
        <p:spPr>
          <a:xfrm>
            <a:off x="2889326" y="4660923"/>
            <a:ext cx="891898" cy="891898"/>
          </a:xfrm>
          <a:prstGeom prst="line">
            <a:avLst/>
          </a:prstGeom>
          <a:noFill/>
          <a:ln w="38100" cap="flat">
            <a:solidFill>
              <a:srgbClr val="D7DDE5">
                <a:alpha val="69804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1200">
                <a:solidFill>
                  <a:srgbClr val="000000"/>
                </a:solidFill>
                <a:latin typeface="Helvetica" panose="020B0604020202030204"/>
                <a:ea typeface="Helvetica" panose="020B0604020202030204"/>
                <a:cs typeface="Helvetica" panose="020B0604020202030204"/>
                <a:sym typeface="Helvetica" panose="020B0604020202030204"/>
              </a:defRPr>
            </a:pPr>
            <a:endParaRPr sz="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更多作品：http://dwz.cn/rlX3UeQX_6">
            <a:extLst>
              <a:ext uri="{FF2B5EF4-FFF2-40B4-BE49-F238E27FC236}">
                <a16:creationId xmlns:a16="http://schemas.microsoft.com/office/drawing/2014/main" id="{6706905E-1547-E048-98A1-148559F2B2AD}"/>
              </a:ext>
            </a:extLst>
          </p:cNvPr>
          <p:cNvSpPr/>
          <p:nvPr/>
        </p:nvSpPr>
        <p:spPr>
          <a:xfrm flipV="1">
            <a:off x="2889497" y="2122629"/>
            <a:ext cx="891727" cy="891726"/>
          </a:xfrm>
          <a:prstGeom prst="line">
            <a:avLst/>
          </a:prstGeom>
          <a:noFill/>
          <a:ln w="38100" cap="flat">
            <a:solidFill>
              <a:srgbClr val="D7DDE5">
                <a:alpha val="69804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1200">
                <a:solidFill>
                  <a:srgbClr val="000000"/>
                </a:solidFill>
                <a:latin typeface="Helvetica" panose="020B0604020202030204"/>
                <a:ea typeface="Helvetica" panose="020B0604020202030204"/>
                <a:cs typeface="Helvetica" panose="020B0604020202030204"/>
                <a:sym typeface="Helvetica" panose="020B0604020202030204"/>
              </a:defRPr>
            </a:pPr>
            <a:endParaRPr sz="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更多作品：http://dwz.cn/rlX3UeQX_7">
            <a:extLst>
              <a:ext uri="{FF2B5EF4-FFF2-40B4-BE49-F238E27FC236}">
                <a16:creationId xmlns:a16="http://schemas.microsoft.com/office/drawing/2014/main" id="{7D931672-7FE1-564E-9ED6-107BF7D1FC26}"/>
              </a:ext>
            </a:extLst>
          </p:cNvPr>
          <p:cNvSpPr>
            <a:spLocks noChangeAspect="1"/>
          </p:cNvSpPr>
          <p:nvPr/>
        </p:nvSpPr>
        <p:spPr>
          <a:xfrm>
            <a:off x="4025092" y="1868713"/>
            <a:ext cx="515447" cy="5156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i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en-US" b="1" i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更多作品：http://dwz.cn/rlX3UeQX_8">
            <a:extLst>
              <a:ext uri="{FF2B5EF4-FFF2-40B4-BE49-F238E27FC236}">
                <a16:creationId xmlns:a16="http://schemas.microsoft.com/office/drawing/2014/main" id="{D08F2D6D-5196-F241-BA10-D09851ECC88C}"/>
              </a:ext>
            </a:extLst>
          </p:cNvPr>
          <p:cNvSpPr>
            <a:spLocks noChangeAspect="1"/>
          </p:cNvSpPr>
          <p:nvPr/>
        </p:nvSpPr>
        <p:spPr>
          <a:xfrm>
            <a:off x="4025092" y="3542691"/>
            <a:ext cx="515447" cy="5156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i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</a:t>
            </a:r>
            <a:endParaRPr lang="en-US" b="1" i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更多作品：http://dwz.cn/rlX3UeQX_9">
            <a:extLst>
              <a:ext uri="{FF2B5EF4-FFF2-40B4-BE49-F238E27FC236}">
                <a16:creationId xmlns:a16="http://schemas.microsoft.com/office/drawing/2014/main" id="{D0D901D7-A091-4249-A382-245E0FE1EEC8}"/>
              </a:ext>
            </a:extLst>
          </p:cNvPr>
          <p:cNvSpPr>
            <a:spLocks noChangeAspect="1"/>
          </p:cNvSpPr>
          <p:nvPr/>
        </p:nvSpPr>
        <p:spPr>
          <a:xfrm>
            <a:off x="4025092" y="5313250"/>
            <a:ext cx="515447" cy="5156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i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  <a:endParaRPr lang="en-US" b="1" i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2136724-770B-B94B-B917-FD61F89F5E0D}"/>
              </a:ext>
            </a:extLst>
          </p:cNvPr>
          <p:cNvGrpSpPr/>
          <p:nvPr/>
        </p:nvGrpSpPr>
        <p:grpSpPr>
          <a:xfrm>
            <a:off x="4889729" y="1680733"/>
            <a:ext cx="2133781" cy="865365"/>
            <a:chOff x="3733626" y="2176479"/>
            <a:chExt cx="2133781" cy="86536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4DE9224-D213-234C-9802-B063953D6590}"/>
                </a:ext>
              </a:extLst>
            </p:cNvPr>
            <p:cNvSpPr txBox="1"/>
            <p:nvPr/>
          </p:nvSpPr>
          <p:spPr>
            <a:xfrm>
              <a:off x="3733626" y="217647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57F4DD7-139D-6847-9425-5C7E830057DA}"/>
                </a:ext>
              </a:extLst>
            </p:cNvPr>
            <p:cNvSpPr txBox="1"/>
            <p:nvPr/>
          </p:nvSpPr>
          <p:spPr>
            <a:xfrm>
              <a:off x="3888025" y="2515033"/>
              <a:ext cx="182498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665"/>
                </a:spcBef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7C57451-5F72-3843-B993-E4EB5A41EEAE}"/>
              </a:ext>
            </a:extLst>
          </p:cNvPr>
          <p:cNvGrpSpPr/>
          <p:nvPr/>
        </p:nvGrpSpPr>
        <p:grpSpPr>
          <a:xfrm>
            <a:off x="4922749" y="3354593"/>
            <a:ext cx="2133781" cy="865365"/>
            <a:chOff x="3733626" y="2176479"/>
            <a:chExt cx="2133781" cy="8653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C3E7B21-4197-8440-94A2-6CB9461D4FE5}"/>
                </a:ext>
              </a:extLst>
            </p:cNvPr>
            <p:cNvSpPr txBox="1"/>
            <p:nvPr/>
          </p:nvSpPr>
          <p:spPr>
            <a:xfrm>
              <a:off x="3733626" y="217647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0A55670-7CBE-CA48-BC39-E2F16E392F3E}"/>
                </a:ext>
              </a:extLst>
            </p:cNvPr>
            <p:cNvSpPr txBox="1"/>
            <p:nvPr/>
          </p:nvSpPr>
          <p:spPr>
            <a:xfrm>
              <a:off x="3888025" y="2515033"/>
              <a:ext cx="182498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665"/>
                </a:spcBef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AA72261-9793-334C-8AF3-F96EE8B56C8A}"/>
              </a:ext>
            </a:extLst>
          </p:cNvPr>
          <p:cNvGrpSpPr/>
          <p:nvPr/>
        </p:nvGrpSpPr>
        <p:grpSpPr>
          <a:xfrm>
            <a:off x="4940529" y="4952253"/>
            <a:ext cx="2133781" cy="865365"/>
            <a:chOff x="3733626" y="2176479"/>
            <a:chExt cx="2133781" cy="86536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75BB0A8-A7E9-084C-AF61-8C90A221BABA}"/>
                </a:ext>
              </a:extLst>
            </p:cNvPr>
            <p:cNvSpPr txBox="1"/>
            <p:nvPr/>
          </p:nvSpPr>
          <p:spPr>
            <a:xfrm>
              <a:off x="3733626" y="217647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604F1F-AB73-C448-9351-C67C2C6114D9}"/>
                </a:ext>
              </a:extLst>
            </p:cNvPr>
            <p:cNvSpPr txBox="1"/>
            <p:nvPr/>
          </p:nvSpPr>
          <p:spPr>
            <a:xfrm>
              <a:off x="3888025" y="2515033"/>
              <a:ext cx="182498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665"/>
                </a:spcBef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2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458E22E6-7214-1744-A7D6-54ECFAF653CB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2DD265C2-BA8E-8B45-8346-9279676F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5C4C160E-BA93-1C4D-B029-B21A5FE48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3A4DEE9-9DA6-4247-94F1-2CC817292C40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PA-文本框 6">
              <a:extLst>
                <a:ext uri="{FF2B5EF4-FFF2-40B4-BE49-F238E27FC236}">
                  <a16:creationId xmlns:a16="http://schemas.microsoft.com/office/drawing/2014/main" id="{1F519D32-0796-9842-9C31-AD34E90E248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E6CAD8B-EDFC-704A-A2B7-8919B31398C4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14DB6B6-73C0-E44F-B248-237F4617EE12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A3059229-938E-674F-9218-A5439BAD5203}"/>
              </a:ext>
            </a:extLst>
          </p:cNvPr>
          <p:cNvSpPr/>
          <p:nvPr/>
        </p:nvSpPr>
        <p:spPr>
          <a:xfrm flipH="1">
            <a:off x="0" y="3802937"/>
            <a:ext cx="12192000" cy="548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0CDDCC9-C54D-9448-B1C2-5E797068A71D}"/>
              </a:ext>
            </a:extLst>
          </p:cNvPr>
          <p:cNvGrpSpPr/>
          <p:nvPr/>
        </p:nvGrpSpPr>
        <p:grpSpPr>
          <a:xfrm>
            <a:off x="1191987" y="2399345"/>
            <a:ext cx="2044700" cy="1952171"/>
            <a:chOff x="1028701" y="2340186"/>
            <a:chExt cx="2044700" cy="1952171"/>
          </a:xfrm>
          <a:solidFill>
            <a:schemeClr val="accent2"/>
          </a:solidFill>
        </p:grpSpPr>
        <p:sp>
          <p:nvSpPr>
            <p:cNvPr id="4" name="Parallelogram 2">
              <a:extLst>
                <a:ext uri="{FF2B5EF4-FFF2-40B4-BE49-F238E27FC236}">
                  <a16:creationId xmlns:a16="http://schemas.microsoft.com/office/drawing/2014/main" id="{56406DCA-C352-7F40-8855-36450B1130FD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>
                  <a:cs typeface="+mn-ea"/>
                  <a:sym typeface="+mn-lt"/>
                </a:rPr>
                <a:t>201</a:t>
              </a:r>
              <a:r>
                <a:rPr lang="en-US" altLang="zh-CN" b="1" dirty="0">
                  <a:cs typeface="+mn-ea"/>
                  <a:sym typeface="+mn-lt"/>
                </a:rPr>
                <a:t>2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B1E512-4C29-3A4F-B9E6-4599A625F267}"/>
                </a:ext>
              </a:extLst>
            </p:cNvPr>
            <p:cNvCxnSpPr/>
            <p:nvPr/>
          </p:nvCxnSpPr>
          <p:spPr>
            <a:xfrm>
              <a:off x="2051050" y="2340186"/>
              <a:ext cx="1" cy="1288386"/>
            </a:xfrm>
            <a:prstGeom prst="line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9AE66AF0-C9BB-5D45-9C1E-301879879D8F}"/>
              </a:ext>
            </a:extLst>
          </p:cNvPr>
          <p:cNvGrpSpPr/>
          <p:nvPr/>
        </p:nvGrpSpPr>
        <p:grpSpPr>
          <a:xfrm>
            <a:off x="3132819" y="3802938"/>
            <a:ext cx="2044700" cy="1974853"/>
            <a:chOff x="1028701" y="3743779"/>
            <a:chExt cx="2044700" cy="1974853"/>
          </a:xfrm>
          <a:solidFill>
            <a:schemeClr val="accent1"/>
          </a:solidFill>
        </p:grpSpPr>
        <p:sp>
          <p:nvSpPr>
            <p:cNvPr id="7" name="Parallelogram 8">
              <a:extLst>
                <a:ext uri="{FF2B5EF4-FFF2-40B4-BE49-F238E27FC236}">
                  <a16:creationId xmlns:a16="http://schemas.microsoft.com/office/drawing/2014/main" id="{70297C17-E9C5-0E42-91D7-62CB074F6DC5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>
                  <a:cs typeface="+mn-ea"/>
                  <a:sym typeface="+mn-lt"/>
                </a:rPr>
                <a:t>201</a:t>
              </a:r>
              <a:r>
                <a:rPr lang="en-US" altLang="zh-CN" b="1" dirty="0">
                  <a:cs typeface="+mn-ea"/>
                  <a:sym typeface="+mn-lt"/>
                </a:rPr>
                <a:t>4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04A60255-87AA-EB44-B45F-0C3D23D6FEBA}"/>
                </a:ext>
              </a:extLst>
            </p:cNvPr>
            <p:cNvCxnSpPr/>
            <p:nvPr/>
          </p:nvCxnSpPr>
          <p:spPr>
            <a:xfrm flipV="1">
              <a:off x="2051050" y="4430246"/>
              <a:ext cx="1" cy="1288386"/>
            </a:xfrm>
            <a:prstGeom prst="line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68496810-2F40-AF40-B97A-32260DDB9204}"/>
              </a:ext>
            </a:extLst>
          </p:cNvPr>
          <p:cNvGrpSpPr/>
          <p:nvPr/>
        </p:nvGrpSpPr>
        <p:grpSpPr>
          <a:xfrm>
            <a:off x="5073651" y="2399345"/>
            <a:ext cx="2044700" cy="1952171"/>
            <a:chOff x="1028701" y="2340186"/>
            <a:chExt cx="2044700" cy="1952171"/>
          </a:xfrm>
          <a:solidFill>
            <a:schemeClr val="accent2"/>
          </a:solidFill>
        </p:grpSpPr>
        <p:sp>
          <p:nvSpPr>
            <p:cNvPr id="10" name="Parallelogram 11">
              <a:extLst>
                <a:ext uri="{FF2B5EF4-FFF2-40B4-BE49-F238E27FC236}">
                  <a16:creationId xmlns:a16="http://schemas.microsoft.com/office/drawing/2014/main" id="{792AD806-7D6A-3048-AB35-11F82F74852E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>
                  <a:cs typeface="+mn-ea"/>
                  <a:sym typeface="+mn-lt"/>
                </a:rPr>
                <a:t>201</a:t>
              </a:r>
              <a:r>
                <a:rPr lang="en-US" altLang="zh-CN" b="1" dirty="0">
                  <a:cs typeface="+mn-ea"/>
                  <a:sym typeface="+mn-lt"/>
                </a:rPr>
                <a:t>6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30B9F3CA-D334-1B4F-809C-B494F9A57A36}"/>
                </a:ext>
              </a:extLst>
            </p:cNvPr>
            <p:cNvCxnSpPr/>
            <p:nvPr/>
          </p:nvCxnSpPr>
          <p:spPr>
            <a:xfrm>
              <a:off x="2051050" y="2340186"/>
              <a:ext cx="1" cy="1288386"/>
            </a:xfrm>
            <a:prstGeom prst="line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4524C928-9D4D-0345-B58D-B9718221A86E}"/>
              </a:ext>
            </a:extLst>
          </p:cNvPr>
          <p:cNvGrpSpPr/>
          <p:nvPr/>
        </p:nvGrpSpPr>
        <p:grpSpPr>
          <a:xfrm>
            <a:off x="7014483" y="3802938"/>
            <a:ext cx="2044700" cy="1974853"/>
            <a:chOff x="1028701" y="3743779"/>
            <a:chExt cx="2044700" cy="1974853"/>
          </a:xfrm>
          <a:solidFill>
            <a:schemeClr val="accent1"/>
          </a:solidFill>
        </p:grpSpPr>
        <p:sp>
          <p:nvSpPr>
            <p:cNvPr id="13" name="Parallelogram 14">
              <a:extLst>
                <a:ext uri="{FF2B5EF4-FFF2-40B4-BE49-F238E27FC236}">
                  <a16:creationId xmlns:a16="http://schemas.microsoft.com/office/drawing/2014/main" id="{16BEFFB6-3085-5344-83DD-5E1B4AB7FF39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>
                  <a:cs typeface="+mn-ea"/>
                  <a:sym typeface="+mn-lt"/>
                </a:rPr>
                <a:t>201</a:t>
              </a:r>
              <a:r>
                <a:rPr lang="en-US" altLang="zh-CN" b="1" dirty="0">
                  <a:cs typeface="+mn-ea"/>
                  <a:sym typeface="+mn-lt"/>
                </a:rPr>
                <a:t>8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14" name="Straight Connector 15">
              <a:extLst>
                <a:ext uri="{FF2B5EF4-FFF2-40B4-BE49-F238E27FC236}">
                  <a16:creationId xmlns:a16="http://schemas.microsoft.com/office/drawing/2014/main" id="{E7F9BC49-FC9F-9940-A55B-E1AB6E2E7DA4}"/>
                </a:ext>
              </a:extLst>
            </p:cNvPr>
            <p:cNvCxnSpPr/>
            <p:nvPr/>
          </p:nvCxnSpPr>
          <p:spPr>
            <a:xfrm flipV="1">
              <a:off x="2051050" y="4430246"/>
              <a:ext cx="1" cy="1288386"/>
            </a:xfrm>
            <a:prstGeom prst="line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43A56C64-1B78-EF4F-B4AD-6FC6F38CE6F4}"/>
              </a:ext>
            </a:extLst>
          </p:cNvPr>
          <p:cNvGrpSpPr/>
          <p:nvPr/>
        </p:nvGrpSpPr>
        <p:grpSpPr>
          <a:xfrm>
            <a:off x="8955315" y="2399345"/>
            <a:ext cx="2044700" cy="1952171"/>
            <a:chOff x="1028701" y="2340186"/>
            <a:chExt cx="2044700" cy="1952171"/>
          </a:xfrm>
          <a:solidFill>
            <a:schemeClr val="accent2"/>
          </a:solidFill>
        </p:grpSpPr>
        <p:sp>
          <p:nvSpPr>
            <p:cNvPr id="16" name="Parallelogram 17">
              <a:extLst>
                <a:ext uri="{FF2B5EF4-FFF2-40B4-BE49-F238E27FC236}">
                  <a16:creationId xmlns:a16="http://schemas.microsoft.com/office/drawing/2014/main" id="{A7A3DA09-E0FA-B241-B2C6-46CB810C699C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2020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17" name="Straight Connector 18">
              <a:extLst>
                <a:ext uri="{FF2B5EF4-FFF2-40B4-BE49-F238E27FC236}">
                  <a16:creationId xmlns:a16="http://schemas.microsoft.com/office/drawing/2014/main" id="{56DBDB51-3D22-DC42-8C20-612FCB8C596E}"/>
                </a:ext>
              </a:extLst>
            </p:cNvPr>
            <p:cNvCxnSpPr/>
            <p:nvPr/>
          </p:nvCxnSpPr>
          <p:spPr>
            <a:xfrm>
              <a:off x="2051050" y="2340186"/>
              <a:ext cx="1" cy="1288386"/>
            </a:xfrm>
            <a:prstGeom prst="line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29">
            <a:extLst>
              <a:ext uri="{FF2B5EF4-FFF2-40B4-BE49-F238E27FC236}">
                <a16:creationId xmlns:a16="http://schemas.microsoft.com/office/drawing/2014/main" id="{93815B60-85BF-A748-AE3E-91EE4801C020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9417608" y="2364329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9" name="Group 43">
            <a:extLst>
              <a:ext uri="{FF2B5EF4-FFF2-40B4-BE49-F238E27FC236}">
                <a16:creationId xmlns:a16="http://schemas.microsoft.com/office/drawing/2014/main" id="{E2587135-F0BA-AE4A-956F-A386D6BDDA4D}"/>
              </a:ext>
            </a:extLst>
          </p:cNvPr>
          <p:cNvGrpSpPr/>
          <p:nvPr/>
        </p:nvGrpSpPr>
        <p:grpSpPr>
          <a:xfrm>
            <a:off x="7426228" y="5297590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Freeform 125">
              <a:extLst>
                <a:ext uri="{FF2B5EF4-FFF2-40B4-BE49-F238E27FC236}">
                  <a16:creationId xmlns:a16="http://schemas.microsoft.com/office/drawing/2014/main" id="{4CB4E522-4C6E-5E4F-B934-26C9C6A48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26">
              <a:extLst>
                <a:ext uri="{FF2B5EF4-FFF2-40B4-BE49-F238E27FC236}">
                  <a16:creationId xmlns:a16="http://schemas.microsoft.com/office/drawing/2014/main" id="{64B2D8AE-B29A-5E4F-B04E-F2E6B456C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2" name="Freeform 269">
            <a:extLst>
              <a:ext uri="{FF2B5EF4-FFF2-40B4-BE49-F238E27FC236}">
                <a16:creationId xmlns:a16="http://schemas.microsoft.com/office/drawing/2014/main" id="{0AD8A77B-C132-1146-BE03-18FF39699DAB}"/>
              </a:ext>
            </a:extLst>
          </p:cNvPr>
          <p:cNvSpPr>
            <a:spLocks noEditPoints="1"/>
          </p:cNvSpPr>
          <p:nvPr/>
        </p:nvSpPr>
        <p:spPr bwMode="auto">
          <a:xfrm>
            <a:off x="1606706" y="2370502"/>
            <a:ext cx="420569" cy="420569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3" name="Group 47">
            <a:extLst>
              <a:ext uri="{FF2B5EF4-FFF2-40B4-BE49-F238E27FC236}">
                <a16:creationId xmlns:a16="http://schemas.microsoft.com/office/drawing/2014/main" id="{768D7342-1C66-814D-8A13-F76B8356B4EC}"/>
              </a:ext>
            </a:extLst>
          </p:cNvPr>
          <p:cNvGrpSpPr/>
          <p:nvPr/>
        </p:nvGrpSpPr>
        <p:grpSpPr>
          <a:xfrm>
            <a:off x="5398736" y="2405513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297">
              <a:extLst>
                <a:ext uri="{FF2B5EF4-FFF2-40B4-BE49-F238E27FC236}">
                  <a16:creationId xmlns:a16="http://schemas.microsoft.com/office/drawing/2014/main" id="{6B9975E8-AD8A-EA4F-B738-21C0B829C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98">
              <a:extLst>
                <a:ext uri="{FF2B5EF4-FFF2-40B4-BE49-F238E27FC236}">
                  <a16:creationId xmlns:a16="http://schemas.microsoft.com/office/drawing/2014/main" id="{9B38344D-2183-F742-ABC3-8C8D2E1BF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299">
              <a:extLst>
                <a:ext uri="{FF2B5EF4-FFF2-40B4-BE49-F238E27FC236}">
                  <a16:creationId xmlns:a16="http://schemas.microsoft.com/office/drawing/2014/main" id="{D65F4622-C4A6-3443-BA16-FEEB55A54DA2}"/>
                </a:ext>
              </a:extLst>
            </p:cNvPr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7" name="Freeform 447">
            <a:extLst>
              <a:ext uri="{FF2B5EF4-FFF2-40B4-BE49-F238E27FC236}">
                <a16:creationId xmlns:a16="http://schemas.microsoft.com/office/drawing/2014/main" id="{951A52C3-085A-BB4D-AC22-104E330862CB}"/>
              </a:ext>
            </a:extLst>
          </p:cNvPr>
          <p:cNvSpPr>
            <a:spLocks noEditPoints="1"/>
          </p:cNvSpPr>
          <p:nvPr/>
        </p:nvSpPr>
        <p:spPr bwMode="auto">
          <a:xfrm>
            <a:off x="3508990" y="5261266"/>
            <a:ext cx="505172" cy="503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E20411FC-429B-364A-BC8D-822FCE1C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091" y="2412537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B19298C5-FDA1-5049-8FDA-0F657869D1EA}"/>
              </a:ext>
            </a:extLst>
          </p:cNvPr>
          <p:cNvSpPr txBox="1"/>
          <p:nvPr/>
        </p:nvSpPr>
        <p:spPr>
          <a:xfrm>
            <a:off x="2461176" y="2691928"/>
            <a:ext cx="184758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BF995BA0-F334-6D48-B638-FCBB2D28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006" y="2412537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8BE8EC99-A2C3-F44A-BA6F-6C929CA59BB4}"/>
              </a:ext>
            </a:extLst>
          </p:cNvPr>
          <p:cNvSpPr txBox="1"/>
          <p:nvPr/>
        </p:nvSpPr>
        <p:spPr>
          <a:xfrm>
            <a:off x="6308091" y="2691928"/>
            <a:ext cx="184758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46EF6B49-22ED-854B-B128-E6EB1E9B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534" y="2412537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430CEBCA-BC2C-CF42-AF07-4831654F23DA}"/>
              </a:ext>
            </a:extLst>
          </p:cNvPr>
          <p:cNvSpPr txBox="1"/>
          <p:nvPr/>
        </p:nvSpPr>
        <p:spPr>
          <a:xfrm>
            <a:off x="10169619" y="2691928"/>
            <a:ext cx="184758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05756FA3-A918-704D-B8BE-FD4E115D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177" y="471100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4615359C-C057-3C40-8B32-9C3E2A6C85E7}"/>
              </a:ext>
            </a:extLst>
          </p:cNvPr>
          <p:cNvSpPr txBox="1"/>
          <p:nvPr/>
        </p:nvSpPr>
        <p:spPr>
          <a:xfrm>
            <a:off x="4368262" y="4990392"/>
            <a:ext cx="184758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6FD34D9C-F047-4D4C-A8D4-92C7EF0A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705" y="471100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0A213354-0CED-8F4F-848A-76BE419D0380}"/>
              </a:ext>
            </a:extLst>
          </p:cNvPr>
          <p:cNvSpPr txBox="1"/>
          <p:nvPr/>
        </p:nvSpPr>
        <p:spPr>
          <a:xfrm>
            <a:off x="8229790" y="4990392"/>
            <a:ext cx="184758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8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48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97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45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93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7" grpId="0" animBg="1"/>
      <p:bldP spid="29" grpId="0"/>
      <p:bldP spid="31" grpId="0"/>
      <p:bldP spid="33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376B2284-63C0-FE4F-86FD-6911E6839A24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1A5CF50E-A3A0-1249-8EF8-73519DF6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E50F712E-3EF1-204F-8CEA-11A6097F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602C2FF-3D7D-6147-B479-B89F0D87947C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PA-文本框 6">
              <a:extLst>
                <a:ext uri="{FF2B5EF4-FFF2-40B4-BE49-F238E27FC236}">
                  <a16:creationId xmlns:a16="http://schemas.microsoft.com/office/drawing/2014/main" id="{485AD232-CA08-C34E-ADA7-AE19418FE1D4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85348E7-B1DC-404D-B0E0-2BCB7FC054C9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2BE4D7B-F746-B341-B9A4-438FEF743A0E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0158256-D7B0-9049-A1D4-88A6196D6C45}"/>
              </a:ext>
            </a:extLst>
          </p:cNvPr>
          <p:cNvGrpSpPr/>
          <p:nvPr/>
        </p:nvGrpSpPr>
        <p:grpSpPr>
          <a:xfrm>
            <a:off x="6179557" y="3020945"/>
            <a:ext cx="4985923" cy="2697930"/>
            <a:chOff x="4716016" y="1595102"/>
            <a:chExt cx="4263236" cy="230687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AF076A0-C60C-EB4F-ADC5-D3EF8FBDABA5}"/>
                </a:ext>
              </a:extLst>
            </p:cNvPr>
            <p:cNvSpPr/>
            <p:nvPr/>
          </p:nvSpPr>
          <p:spPr>
            <a:xfrm>
              <a:off x="4716016" y="1595102"/>
              <a:ext cx="1078632" cy="10792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59C0718-FC4D-9A43-A543-044CBB5087E1}"/>
                </a:ext>
              </a:extLst>
            </p:cNvPr>
            <p:cNvSpPr/>
            <p:nvPr/>
          </p:nvSpPr>
          <p:spPr>
            <a:xfrm>
              <a:off x="5813699" y="1595102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BC58B418-98FD-E34B-9B85-8EF677BCB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14" y="1695025"/>
              <a:ext cx="3021537" cy="80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4E13D86-9629-7640-9AE2-1CC4B6BA6640}"/>
                </a:ext>
              </a:extLst>
            </p:cNvPr>
            <p:cNvSpPr/>
            <p:nvPr/>
          </p:nvSpPr>
          <p:spPr>
            <a:xfrm>
              <a:off x="4716016" y="2822680"/>
              <a:ext cx="1078632" cy="1079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6AB02D7-3715-3C4E-A8D1-83B71E1B1477}"/>
                </a:ext>
              </a:extLst>
            </p:cNvPr>
            <p:cNvSpPr/>
            <p:nvPr/>
          </p:nvSpPr>
          <p:spPr>
            <a:xfrm>
              <a:off x="5813699" y="2822680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8F8BECDE-1E51-5C4E-9564-C6A9940A3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14" y="2922602"/>
              <a:ext cx="3021538" cy="80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04C5FF0-0B2D-2D49-BB20-09951C2AF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4747" y="2001078"/>
              <a:ext cx="221171" cy="267346"/>
            </a:xfrm>
            <a:custGeom>
              <a:avLst/>
              <a:gdLst>
                <a:gd name="T0" fmla="*/ 75 w 116"/>
                <a:gd name="T1" fmla="*/ 56 h 140"/>
                <a:gd name="T2" fmla="*/ 97 w 116"/>
                <a:gd name="T3" fmla="*/ 56 h 140"/>
                <a:gd name="T4" fmla="*/ 103 w 116"/>
                <a:gd name="T5" fmla="*/ 61 h 140"/>
                <a:gd name="T6" fmla="*/ 100 w 116"/>
                <a:gd name="T7" fmla="*/ 66 h 140"/>
                <a:gd name="T8" fmla="*/ 9 w 116"/>
                <a:gd name="T9" fmla="*/ 138 h 140"/>
                <a:gd name="T10" fmla="*/ 1 w 116"/>
                <a:gd name="T11" fmla="*/ 137 h 140"/>
                <a:gd name="T12" fmla="*/ 1 w 116"/>
                <a:gd name="T13" fmla="*/ 131 h 140"/>
                <a:gd name="T14" fmla="*/ 36 w 116"/>
                <a:gd name="T15" fmla="*/ 67 h 140"/>
                <a:gd name="T16" fmla="*/ 15 w 116"/>
                <a:gd name="T17" fmla="*/ 67 h 140"/>
                <a:gd name="T18" fmla="*/ 10 w 116"/>
                <a:gd name="T19" fmla="*/ 61 h 140"/>
                <a:gd name="T20" fmla="*/ 11 w 116"/>
                <a:gd name="T21" fmla="*/ 58 h 140"/>
                <a:gd name="T22" fmla="*/ 49 w 116"/>
                <a:gd name="T23" fmla="*/ 3 h 140"/>
                <a:gd name="T24" fmla="*/ 54 w 116"/>
                <a:gd name="T25" fmla="*/ 1 h 140"/>
                <a:gd name="T26" fmla="*/ 54 w 116"/>
                <a:gd name="T27" fmla="*/ 0 h 140"/>
                <a:gd name="T28" fmla="*/ 111 w 116"/>
                <a:gd name="T29" fmla="*/ 0 h 140"/>
                <a:gd name="T30" fmla="*/ 116 w 116"/>
                <a:gd name="T31" fmla="*/ 6 h 140"/>
                <a:gd name="T32" fmla="*/ 114 w 116"/>
                <a:gd name="T33" fmla="*/ 10 h 140"/>
                <a:gd name="T34" fmla="*/ 75 w 116"/>
                <a:gd name="T35" fmla="*/ 56 h 140"/>
                <a:gd name="T36" fmla="*/ 81 w 116"/>
                <a:gd name="T37" fmla="*/ 67 h 140"/>
                <a:gd name="T38" fmla="*/ 81 w 116"/>
                <a:gd name="T39" fmla="*/ 67 h 140"/>
                <a:gd name="T40" fmla="*/ 63 w 116"/>
                <a:gd name="T41" fmla="*/ 67 h 140"/>
                <a:gd name="T42" fmla="*/ 63 w 116"/>
                <a:gd name="T43" fmla="*/ 67 h 140"/>
                <a:gd name="T44" fmla="*/ 60 w 116"/>
                <a:gd name="T45" fmla="*/ 65 h 140"/>
                <a:gd name="T46" fmla="*/ 59 w 116"/>
                <a:gd name="T47" fmla="*/ 58 h 140"/>
                <a:gd name="T48" fmla="*/ 99 w 116"/>
                <a:gd name="T49" fmla="*/ 11 h 140"/>
                <a:gd name="T50" fmla="*/ 57 w 116"/>
                <a:gd name="T51" fmla="*/ 11 h 140"/>
                <a:gd name="T52" fmla="*/ 26 w 116"/>
                <a:gd name="T53" fmla="*/ 56 h 140"/>
                <a:gd name="T54" fmla="*/ 45 w 116"/>
                <a:gd name="T55" fmla="*/ 56 h 140"/>
                <a:gd name="T56" fmla="*/ 45 w 116"/>
                <a:gd name="T57" fmla="*/ 56 h 140"/>
                <a:gd name="T58" fmla="*/ 48 w 116"/>
                <a:gd name="T59" fmla="*/ 56 h 140"/>
                <a:gd name="T60" fmla="*/ 50 w 116"/>
                <a:gd name="T61" fmla="*/ 64 h 140"/>
                <a:gd name="T62" fmla="*/ 23 w 116"/>
                <a:gd name="T63" fmla="*/ 113 h 140"/>
                <a:gd name="T64" fmla="*/ 81 w 116"/>
                <a:gd name="T6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40">
                  <a:moveTo>
                    <a:pt x="75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100" y="56"/>
                    <a:pt x="103" y="58"/>
                    <a:pt x="103" y="61"/>
                  </a:cubicBezTo>
                  <a:cubicBezTo>
                    <a:pt x="103" y="63"/>
                    <a:pt x="102" y="65"/>
                    <a:pt x="100" y="6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40"/>
                    <a:pt x="3" y="140"/>
                    <a:pt x="1" y="137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4"/>
                    <a:pt x="10" y="61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7"/>
                    <a:pt x="115" y="9"/>
                    <a:pt x="114" y="10"/>
                  </a:cubicBezTo>
                  <a:cubicBezTo>
                    <a:pt x="75" y="56"/>
                    <a:pt x="75" y="56"/>
                    <a:pt x="75" y="56"/>
                  </a:cubicBezTo>
                  <a:close/>
                  <a:moveTo>
                    <a:pt x="81" y="67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2" y="67"/>
                    <a:pt x="61" y="66"/>
                    <a:pt x="60" y="65"/>
                  </a:cubicBezTo>
                  <a:cubicBezTo>
                    <a:pt x="57" y="63"/>
                    <a:pt x="57" y="60"/>
                    <a:pt x="59" y="58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6"/>
                    <a:pt x="47" y="56"/>
                    <a:pt x="48" y="56"/>
                  </a:cubicBezTo>
                  <a:cubicBezTo>
                    <a:pt x="51" y="58"/>
                    <a:pt x="52" y="61"/>
                    <a:pt x="50" y="6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81" y="67"/>
                    <a:pt x="81" y="67"/>
                    <a:pt x="8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55A77AF-2B69-AE41-9DE9-AE949E047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146" y="3227444"/>
              <a:ext cx="267181" cy="269769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B50A90DF-6926-4842-814D-6D51B40AC81F}"/>
              </a:ext>
            </a:extLst>
          </p:cNvPr>
          <p:cNvSpPr/>
          <p:nvPr/>
        </p:nvSpPr>
        <p:spPr>
          <a:xfrm>
            <a:off x="907848" y="3059003"/>
            <a:ext cx="4797680" cy="2695889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6" name="PA-文本框 9">
            <a:extLst>
              <a:ext uri="{FF2B5EF4-FFF2-40B4-BE49-F238E27FC236}">
                <a16:creationId xmlns:a16="http://schemas.microsoft.com/office/drawing/2014/main" id="{20DD6599-4AF6-4743-A69D-DBD06EC7B2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26405" y="1458072"/>
            <a:ext cx="6239074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PA-文本框 7">
            <a:extLst>
              <a:ext uri="{FF2B5EF4-FFF2-40B4-BE49-F238E27FC236}">
                <a16:creationId xmlns:a16="http://schemas.microsoft.com/office/drawing/2014/main" id="{5CD85245-DE9E-C54B-8319-CD33A29964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0444" y="1428543"/>
            <a:ext cx="40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GREAT </a:t>
            </a:r>
          </a:p>
          <a:p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CREATIVE</a:t>
            </a:r>
            <a:endParaRPr lang="zh-CN" altLang="en-US" sz="32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4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4E807E-E7A9-D747-BFE0-84E6910B338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1BEC7A3F-B242-974D-964F-D3E5545F0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FDD2275-FEAB-3F4C-82AE-41F436B9E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3E8B1A2-2D2E-514B-8B9F-CE4263C95632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PA-文本框 6">
              <a:extLst>
                <a:ext uri="{FF2B5EF4-FFF2-40B4-BE49-F238E27FC236}">
                  <a16:creationId xmlns:a16="http://schemas.microsoft.com/office/drawing/2014/main" id="{27BD0691-9995-9143-97CA-272FA207B40D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F319CCE-2947-C948-8EEC-A8FD050D36F7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AFF189E-CAA5-1C43-9EC7-A5EED187A1B3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 34">
            <a:extLst>
              <a:ext uri="{FF2B5EF4-FFF2-40B4-BE49-F238E27FC236}">
                <a16:creationId xmlns:a16="http://schemas.microsoft.com/office/drawing/2014/main" id="{B951F291-07D5-0A42-9672-042719A52357}"/>
              </a:ext>
            </a:extLst>
          </p:cNvPr>
          <p:cNvSpPr/>
          <p:nvPr/>
        </p:nvSpPr>
        <p:spPr>
          <a:xfrm>
            <a:off x="6166584" y="2463712"/>
            <a:ext cx="1317875" cy="1317875"/>
          </a:xfrm>
          <a:custGeom>
            <a:avLst/>
            <a:gdLst>
              <a:gd name="connsiteX0" fmla="*/ 0 w 1098645"/>
              <a:gd name="connsiteY0" fmla="*/ 0 h 1098645"/>
              <a:gd name="connsiteX1" fmla="*/ 1092973 w 1098645"/>
              <a:gd name="connsiteY1" fmla="*/ 986315 h 1098645"/>
              <a:gd name="connsiteX2" fmla="*/ 1098645 w 1098645"/>
              <a:gd name="connsiteY2" fmla="*/ 1098644 h 1098645"/>
              <a:gd name="connsiteX3" fmla="*/ 109863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0" y="0"/>
                </a:moveTo>
                <a:cubicBezTo>
                  <a:pt x="568842" y="0"/>
                  <a:pt x="1036711" y="432317"/>
                  <a:pt x="1092973" y="986315"/>
                </a:cubicBezTo>
                <a:lnTo>
                  <a:pt x="1098645" y="1098644"/>
                </a:lnTo>
                <a:lnTo>
                  <a:pt x="1098635" y="1098645"/>
                </a:lnTo>
                <a:lnTo>
                  <a:pt x="986315" y="1092973"/>
                </a:lnTo>
                <a:cubicBezTo>
                  <a:pt x="432317" y="1036711"/>
                  <a:pt x="0" y="568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" name="任意多边形 35">
            <a:extLst>
              <a:ext uri="{FF2B5EF4-FFF2-40B4-BE49-F238E27FC236}">
                <a16:creationId xmlns:a16="http://schemas.microsoft.com/office/drawing/2014/main" id="{F7571CF1-CA41-B241-8606-3B3BD1BA0F0C}"/>
              </a:ext>
            </a:extLst>
          </p:cNvPr>
          <p:cNvSpPr/>
          <p:nvPr/>
        </p:nvSpPr>
        <p:spPr>
          <a:xfrm>
            <a:off x="4848709" y="2463712"/>
            <a:ext cx="1317875" cy="1317875"/>
          </a:xfrm>
          <a:custGeom>
            <a:avLst/>
            <a:gdLst>
              <a:gd name="connsiteX0" fmla="*/ 1098645 w 1098645"/>
              <a:gd name="connsiteY0" fmla="*/ 0 h 1098645"/>
              <a:gd name="connsiteX1" fmla="*/ 112330 w 1098645"/>
              <a:gd name="connsiteY1" fmla="*/ 1092973 h 1098645"/>
              <a:gd name="connsiteX2" fmla="*/ 10 w 1098645"/>
              <a:gd name="connsiteY2" fmla="*/ 1098645 h 1098645"/>
              <a:gd name="connsiteX3" fmla="*/ 0 w 1098645"/>
              <a:gd name="connsiteY3" fmla="*/ 1098644 h 1098645"/>
              <a:gd name="connsiteX4" fmla="*/ 5672 w 1098645"/>
              <a:gd name="connsiteY4" fmla="*/ 986315 h 1098645"/>
              <a:gd name="connsiteX5" fmla="*/ 1098645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1098645" y="0"/>
                </a:moveTo>
                <a:cubicBezTo>
                  <a:pt x="1098645" y="568842"/>
                  <a:pt x="666328" y="1036711"/>
                  <a:pt x="112330" y="1092973"/>
                </a:cubicBezTo>
                <a:lnTo>
                  <a:pt x="10" y="1098645"/>
                </a:lnTo>
                <a:lnTo>
                  <a:pt x="0" y="1098644"/>
                </a:lnTo>
                <a:lnTo>
                  <a:pt x="5672" y="986315"/>
                </a:lnTo>
                <a:cubicBezTo>
                  <a:pt x="61934" y="432317"/>
                  <a:pt x="529803" y="0"/>
                  <a:pt x="10986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" name="任意多边形 36">
            <a:extLst>
              <a:ext uri="{FF2B5EF4-FFF2-40B4-BE49-F238E27FC236}">
                <a16:creationId xmlns:a16="http://schemas.microsoft.com/office/drawing/2014/main" id="{E6AE06CD-3453-B048-9D2C-77D5BC702227}"/>
              </a:ext>
            </a:extLst>
          </p:cNvPr>
          <p:cNvSpPr/>
          <p:nvPr/>
        </p:nvSpPr>
        <p:spPr>
          <a:xfrm>
            <a:off x="4848709" y="3781588"/>
            <a:ext cx="1317875" cy="1317875"/>
          </a:xfrm>
          <a:custGeom>
            <a:avLst/>
            <a:gdLst>
              <a:gd name="connsiteX0" fmla="*/ 10 w 1098645"/>
              <a:gd name="connsiteY0" fmla="*/ 0 h 1098645"/>
              <a:gd name="connsiteX1" fmla="*/ 112330 w 1098645"/>
              <a:gd name="connsiteY1" fmla="*/ 5671 h 1098645"/>
              <a:gd name="connsiteX2" fmla="*/ 1098645 w 1098645"/>
              <a:gd name="connsiteY2" fmla="*/ 1098644 h 1098645"/>
              <a:gd name="connsiteX3" fmla="*/ 109864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  <a:gd name="connsiteX6" fmla="*/ 10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" y="0"/>
                </a:moveTo>
                <a:lnTo>
                  <a:pt x="112330" y="5671"/>
                </a:lnTo>
                <a:cubicBezTo>
                  <a:pt x="666328" y="61933"/>
                  <a:pt x="1098645" y="529802"/>
                  <a:pt x="1098645" y="1098644"/>
                </a:cubicBezTo>
                <a:lnTo>
                  <a:pt x="1098645" y="1098645"/>
                </a:lnTo>
                <a:lnTo>
                  <a:pt x="986315" y="1092973"/>
                </a:lnTo>
                <a:cubicBezTo>
                  <a:pt x="432316" y="1036711"/>
                  <a:pt x="0" y="568842"/>
                  <a:pt x="0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任意多边形 37">
            <a:extLst>
              <a:ext uri="{FF2B5EF4-FFF2-40B4-BE49-F238E27FC236}">
                <a16:creationId xmlns:a16="http://schemas.microsoft.com/office/drawing/2014/main" id="{6FEC5C89-BF98-B249-AC21-548D4719010F}"/>
              </a:ext>
            </a:extLst>
          </p:cNvPr>
          <p:cNvSpPr/>
          <p:nvPr/>
        </p:nvSpPr>
        <p:spPr>
          <a:xfrm>
            <a:off x="6166584" y="3781588"/>
            <a:ext cx="1317875" cy="1317875"/>
          </a:xfrm>
          <a:custGeom>
            <a:avLst/>
            <a:gdLst>
              <a:gd name="connsiteX0" fmla="*/ 1098635 w 1098645"/>
              <a:gd name="connsiteY0" fmla="*/ 0 h 1098645"/>
              <a:gd name="connsiteX1" fmla="*/ 1098645 w 1098645"/>
              <a:gd name="connsiteY1" fmla="*/ 0 h 1098645"/>
              <a:gd name="connsiteX2" fmla="*/ 112330 w 1098645"/>
              <a:gd name="connsiteY2" fmla="*/ 1092973 h 1098645"/>
              <a:gd name="connsiteX3" fmla="*/ 0 w 1098645"/>
              <a:gd name="connsiteY3" fmla="*/ 1098645 h 1098645"/>
              <a:gd name="connsiteX4" fmla="*/ 0 w 1098645"/>
              <a:gd name="connsiteY4" fmla="*/ 1098644 h 1098645"/>
              <a:gd name="connsiteX5" fmla="*/ 986315 w 1098645"/>
              <a:gd name="connsiteY5" fmla="*/ 5671 h 1098645"/>
              <a:gd name="connsiteX6" fmla="*/ 1098635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98635" y="0"/>
                </a:moveTo>
                <a:lnTo>
                  <a:pt x="1098645" y="0"/>
                </a:lnTo>
                <a:cubicBezTo>
                  <a:pt x="1098645" y="568842"/>
                  <a:pt x="666329" y="1036711"/>
                  <a:pt x="112330" y="1092973"/>
                </a:cubicBezTo>
                <a:lnTo>
                  <a:pt x="0" y="1098645"/>
                </a:lnTo>
                <a:lnTo>
                  <a:pt x="0" y="1098644"/>
                </a:lnTo>
                <a:cubicBezTo>
                  <a:pt x="0" y="529802"/>
                  <a:pt x="432317" y="61933"/>
                  <a:pt x="986315" y="5671"/>
                </a:cubicBezTo>
                <a:lnTo>
                  <a:pt x="10986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1220D7-3F6A-324F-AD07-3DD781B49C08}"/>
              </a:ext>
            </a:extLst>
          </p:cNvPr>
          <p:cNvSpPr txBox="1"/>
          <p:nvPr/>
        </p:nvSpPr>
        <p:spPr>
          <a:xfrm>
            <a:off x="4983397" y="2830260"/>
            <a:ext cx="1048497" cy="56430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  <a:p>
            <a:pPr algn="ctr"/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4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909AC6-8AA1-0B4A-9DE5-5688CCD686B1}"/>
              </a:ext>
            </a:extLst>
          </p:cNvPr>
          <p:cNvSpPr txBox="1"/>
          <p:nvPr/>
        </p:nvSpPr>
        <p:spPr>
          <a:xfrm>
            <a:off x="6301272" y="2830260"/>
            <a:ext cx="1048497" cy="56430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  <a:p>
            <a:pPr algn="ctr"/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4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1CEE20-49DD-7248-8A09-DEC527903F3B}"/>
              </a:ext>
            </a:extLst>
          </p:cNvPr>
          <p:cNvSpPr txBox="1"/>
          <p:nvPr/>
        </p:nvSpPr>
        <p:spPr>
          <a:xfrm>
            <a:off x="4983397" y="4140118"/>
            <a:ext cx="1048497" cy="56430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  <a:p>
            <a:pPr algn="ctr"/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4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944347-3367-7147-8CB4-B99304BF675A}"/>
              </a:ext>
            </a:extLst>
          </p:cNvPr>
          <p:cNvSpPr txBox="1"/>
          <p:nvPr/>
        </p:nvSpPr>
        <p:spPr>
          <a:xfrm>
            <a:off x="6301272" y="4140118"/>
            <a:ext cx="1048497" cy="56430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  <a:p>
            <a:pPr algn="ctr"/>
            <a:r>
              <a:rPr lang="en-US" altLang="zh-CN" sz="146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4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-组合 2">
            <a:extLst>
              <a:ext uri="{FF2B5EF4-FFF2-40B4-BE49-F238E27FC236}">
                <a16:creationId xmlns:a16="http://schemas.microsoft.com/office/drawing/2014/main" id="{E3C7F79C-F67B-F647-B542-F78ED86670F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13489" y="2320055"/>
            <a:ext cx="2214396" cy="1034257"/>
            <a:chOff x="5605963" y="4878606"/>
            <a:chExt cx="2715043" cy="1034257"/>
          </a:xfrm>
        </p:grpSpPr>
        <p:sp>
          <p:nvSpPr>
            <p:cNvPr id="11" name="PA-文本框 6">
              <a:extLst>
                <a:ext uri="{FF2B5EF4-FFF2-40B4-BE49-F238E27FC236}">
                  <a16:creationId xmlns:a16="http://schemas.microsoft.com/office/drawing/2014/main" id="{09098804-267C-5742-A94A-B29D9F4ADC9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020056" y="4878606"/>
              <a:ext cx="2216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2" name="PA-文本框 42">
              <a:extLst>
                <a:ext uri="{FF2B5EF4-FFF2-40B4-BE49-F238E27FC236}">
                  <a16:creationId xmlns:a16="http://schemas.microsoft.com/office/drawing/2014/main" id="{83636F93-E734-0B4C-BEDB-5B9F8EF73EA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605963" y="5401826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PA-组合 2">
            <a:extLst>
              <a:ext uri="{FF2B5EF4-FFF2-40B4-BE49-F238E27FC236}">
                <a16:creationId xmlns:a16="http://schemas.microsoft.com/office/drawing/2014/main" id="{CEB38F9D-EE84-5844-B693-9957E595425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513489" y="3858418"/>
            <a:ext cx="2214396" cy="1034257"/>
            <a:chOff x="5605963" y="4878606"/>
            <a:chExt cx="2715043" cy="1034257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38BE9555-E299-334A-A9FC-F05EAC8A805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41175" y="4878606"/>
              <a:ext cx="2295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4DD3CC61-F673-7441-9F7E-AB3150FF0AD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605963" y="5401826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87DC25C7-0C66-BB4D-B2C6-181FA0DE66F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769382" y="2320055"/>
            <a:ext cx="2214397" cy="1034257"/>
            <a:chOff x="5605962" y="4878606"/>
            <a:chExt cx="2715044" cy="1034257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0403021A-A7B2-A645-9AC8-AEB5670EAC1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605962" y="4878606"/>
              <a:ext cx="2500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8BB253E2-B157-A649-8556-C3CB7FD3D0B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605963" y="5401826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PA-组合 2">
            <a:extLst>
              <a:ext uri="{FF2B5EF4-FFF2-40B4-BE49-F238E27FC236}">
                <a16:creationId xmlns:a16="http://schemas.microsoft.com/office/drawing/2014/main" id="{DFA92DE5-C337-2141-896A-1563B86FF08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769382" y="3858418"/>
            <a:ext cx="2214396" cy="1034257"/>
            <a:chOff x="5605963" y="4878606"/>
            <a:chExt cx="2715043" cy="1034257"/>
          </a:xfrm>
        </p:grpSpPr>
        <p:sp>
          <p:nvSpPr>
            <p:cNvPr id="20" name="PA-文本框 6">
              <a:extLst>
                <a:ext uri="{FF2B5EF4-FFF2-40B4-BE49-F238E27FC236}">
                  <a16:creationId xmlns:a16="http://schemas.microsoft.com/office/drawing/2014/main" id="{A7D7D6FA-7A6F-CE4E-93A4-C39BDBC1831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684843" y="4878606"/>
              <a:ext cx="22618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id="{39B7035A-360E-F147-B9A9-A341B0CB127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605963" y="5401826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8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24111F18-420C-4C49-912F-801FE84B2E15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0E9F17B-92C3-354F-BBFA-8EAE4CD9F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40697" y="3872220"/>
              <a:ext cx="3026478" cy="2945081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CC286E6-EDA6-974C-A095-0DBD649E4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133" b="45801"/>
            <a:stretch/>
          </p:blipFill>
          <p:spPr>
            <a:xfrm>
              <a:off x="8146473" y="0"/>
              <a:ext cx="4045527" cy="3716977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94BB2CD-FEBF-954C-B183-E5622051AE52}"/>
                </a:ext>
              </a:extLst>
            </p:cNvPr>
            <p:cNvSpPr/>
            <p:nvPr/>
          </p:nvSpPr>
          <p:spPr>
            <a:xfrm>
              <a:off x="-1" y="580571"/>
              <a:ext cx="12192000" cy="602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-文本框 6">
              <a:extLst>
                <a:ext uri="{FF2B5EF4-FFF2-40B4-BE49-F238E27FC236}">
                  <a16:creationId xmlns:a16="http://schemas.microsoft.com/office/drawing/2014/main" id="{28F9BB05-B362-F04F-BBE1-E0DAC3615FD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24083" y="181657"/>
              <a:ext cx="2679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Your</a:t>
              </a:r>
              <a:r>
                <a:rPr lang="zh-CN" altLang="en-US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1EEE96-1141-7F46-A2A6-95B9B3821AA9}"/>
                </a:ext>
              </a:extLst>
            </p:cNvPr>
            <p:cNvSpPr/>
            <p:nvPr/>
          </p:nvSpPr>
          <p:spPr>
            <a:xfrm>
              <a:off x="-1" y="18656"/>
              <a:ext cx="404949" cy="115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4F89B9E-1A69-2A4F-B829-02F090E68400}"/>
                </a:ext>
              </a:extLst>
            </p:cNvPr>
            <p:cNvSpPr/>
            <p:nvPr/>
          </p:nvSpPr>
          <p:spPr>
            <a:xfrm>
              <a:off x="7720150" y="6609806"/>
              <a:ext cx="4471850" cy="248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2D2797-6DB3-9B4B-80E5-7EA4B2EE0AE0}"/>
              </a:ext>
            </a:extLst>
          </p:cNvPr>
          <p:cNvGrpSpPr/>
          <p:nvPr/>
        </p:nvGrpSpPr>
        <p:grpSpPr>
          <a:xfrm>
            <a:off x="584732" y="2206206"/>
            <a:ext cx="5123486" cy="3099870"/>
            <a:chOff x="5746062" y="1660221"/>
            <a:chExt cx="5726203" cy="346453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E8FABBD-0594-FD4B-940A-56F993B23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6062" y="1660221"/>
              <a:ext cx="5726203" cy="3464533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07FD627-81AC-8B44-B442-11AFBEFDAA4D}"/>
                </a:ext>
              </a:extLst>
            </p:cNvPr>
            <p:cNvSpPr/>
            <p:nvPr/>
          </p:nvSpPr>
          <p:spPr>
            <a:xfrm>
              <a:off x="6470344" y="1843790"/>
              <a:ext cx="4304336" cy="2727960"/>
            </a:xfrm>
            <a:prstGeom prst="rect">
              <a:avLst/>
            </a:prstGeom>
            <a:blipFill>
              <a:blip r:embed="rId8"/>
              <a:srcRect/>
              <a:stretch>
                <a:fillRect t="-24129" b="-2412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 descr="图片包含 文字&#10;&#10;自动生成的说明">
              <a:extLst>
                <a:ext uri="{FF2B5EF4-FFF2-40B4-BE49-F238E27FC236}">
                  <a16:creationId xmlns:a16="http://schemas.microsoft.com/office/drawing/2014/main" id="{E5AD13C7-9C91-8C43-B42D-FAD232B7F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3" r="40649" b="78056"/>
            <a:stretch/>
          </p:blipFill>
          <p:spPr>
            <a:xfrm>
              <a:off x="7474359" y="2530840"/>
              <a:ext cx="2444641" cy="1709085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F1FECEB-B918-2F4E-8EF7-55A11890793C}"/>
              </a:ext>
            </a:extLst>
          </p:cNvPr>
          <p:cNvSpPr/>
          <p:nvPr/>
        </p:nvSpPr>
        <p:spPr>
          <a:xfrm>
            <a:off x="1215769" y="2370453"/>
            <a:ext cx="3894187" cy="2440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7" name="Group 8191">
            <a:extLst>
              <a:ext uri="{FF2B5EF4-FFF2-40B4-BE49-F238E27FC236}">
                <a16:creationId xmlns:a16="http://schemas.microsoft.com/office/drawing/2014/main" id="{8CB763D5-F3E0-0941-B50D-1C76E82FE2A2}"/>
              </a:ext>
            </a:extLst>
          </p:cNvPr>
          <p:cNvGrpSpPr/>
          <p:nvPr/>
        </p:nvGrpSpPr>
        <p:grpSpPr>
          <a:xfrm>
            <a:off x="6667796" y="2745393"/>
            <a:ext cx="1348182" cy="1587576"/>
            <a:chOff x="6677051" y="4344083"/>
            <a:chExt cx="1348182" cy="1587576"/>
          </a:xfrm>
        </p:grpSpPr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347573AD-6F5E-8544-BDED-60A885271211}"/>
                </a:ext>
              </a:extLst>
            </p:cNvPr>
            <p:cNvGrpSpPr/>
            <p:nvPr/>
          </p:nvGrpSpPr>
          <p:grpSpPr>
            <a:xfrm>
              <a:off x="6867748" y="4344083"/>
              <a:ext cx="966790" cy="966786"/>
              <a:chOff x="4126706" y="2563416"/>
              <a:chExt cx="578645" cy="578644"/>
            </a:xfrm>
          </p:grpSpPr>
          <p:sp>
            <p:nvSpPr>
              <p:cNvPr id="11" name="Oval 18">
                <a:extLst>
                  <a:ext uri="{FF2B5EF4-FFF2-40B4-BE49-F238E27FC236}">
                    <a16:creationId xmlns:a16="http://schemas.microsoft.com/office/drawing/2014/main" id="{D3593F14-1E8C-C34F-9FF7-4EDEE591854D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rc 19">
                <a:extLst>
                  <a:ext uri="{FF2B5EF4-FFF2-40B4-BE49-F238E27FC236}">
                    <a16:creationId xmlns:a16="http://schemas.microsoft.com/office/drawing/2014/main" id="{306957E4-D069-8440-8FFE-A524BC015D37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7215818"/>
                  <a:gd name="adj2" fmla="val 16108834"/>
                </a:avLst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358C0BBD-6073-C04D-9CE4-795EF4AD0373}"/>
                </a:ext>
              </a:extLst>
            </p:cNvPr>
            <p:cNvSpPr txBox="1"/>
            <p:nvPr/>
          </p:nvSpPr>
          <p:spPr>
            <a:xfrm>
              <a:off x="7006515" y="4627421"/>
              <a:ext cx="68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125</a:t>
              </a:r>
              <a:endPara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93866B58-9488-8346-9215-55BD85A695A3}"/>
                </a:ext>
              </a:extLst>
            </p:cNvPr>
            <p:cNvSpPr/>
            <p:nvPr/>
          </p:nvSpPr>
          <p:spPr>
            <a:xfrm>
              <a:off x="6677051" y="5414914"/>
              <a:ext cx="1348182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8192">
            <a:extLst>
              <a:ext uri="{FF2B5EF4-FFF2-40B4-BE49-F238E27FC236}">
                <a16:creationId xmlns:a16="http://schemas.microsoft.com/office/drawing/2014/main" id="{86C27AC9-8780-E147-902F-F8C82971FB66}"/>
              </a:ext>
            </a:extLst>
          </p:cNvPr>
          <p:cNvGrpSpPr/>
          <p:nvPr/>
        </p:nvGrpSpPr>
        <p:grpSpPr>
          <a:xfrm>
            <a:off x="8136944" y="2745393"/>
            <a:ext cx="1348182" cy="1587576"/>
            <a:chOff x="8262739" y="4344083"/>
            <a:chExt cx="1348182" cy="1587576"/>
          </a:xfrm>
        </p:grpSpPr>
        <p:grpSp>
          <p:nvGrpSpPr>
            <p:cNvPr id="14" name="Group 120">
              <a:extLst>
                <a:ext uri="{FF2B5EF4-FFF2-40B4-BE49-F238E27FC236}">
                  <a16:creationId xmlns:a16="http://schemas.microsoft.com/office/drawing/2014/main" id="{F129EBCE-2E56-A54E-BFCF-6FBD9977F4FA}"/>
                </a:ext>
              </a:extLst>
            </p:cNvPr>
            <p:cNvGrpSpPr/>
            <p:nvPr/>
          </p:nvGrpSpPr>
          <p:grpSpPr>
            <a:xfrm>
              <a:off x="8453436" y="4344083"/>
              <a:ext cx="966790" cy="966786"/>
              <a:chOff x="4126706" y="2563416"/>
              <a:chExt cx="578645" cy="578644"/>
            </a:xfrm>
          </p:grpSpPr>
          <p:sp>
            <p:nvSpPr>
              <p:cNvPr id="17" name="Oval 123">
                <a:extLst>
                  <a:ext uri="{FF2B5EF4-FFF2-40B4-BE49-F238E27FC236}">
                    <a16:creationId xmlns:a16="http://schemas.microsoft.com/office/drawing/2014/main" id="{315464F6-975F-9849-984F-1168FA7A05FE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rc 124">
                <a:extLst>
                  <a:ext uri="{FF2B5EF4-FFF2-40B4-BE49-F238E27FC236}">
                    <a16:creationId xmlns:a16="http://schemas.microsoft.com/office/drawing/2014/main" id="{F21147B1-8F38-7D4F-BD8D-970AD00206FB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160794"/>
                  <a:gd name="adj2" fmla="val 16108834"/>
                </a:avLst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121">
              <a:extLst>
                <a:ext uri="{FF2B5EF4-FFF2-40B4-BE49-F238E27FC236}">
                  <a16:creationId xmlns:a16="http://schemas.microsoft.com/office/drawing/2014/main" id="{882A023A-C084-8644-82B1-5EDD5385E63A}"/>
                </a:ext>
              </a:extLst>
            </p:cNvPr>
            <p:cNvSpPr txBox="1"/>
            <p:nvPr/>
          </p:nvSpPr>
          <p:spPr>
            <a:xfrm>
              <a:off x="8592203" y="4627421"/>
              <a:ext cx="68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210</a:t>
              </a:r>
              <a:endPara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122">
              <a:extLst>
                <a:ext uri="{FF2B5EF4-FFF2-40B4-BE49-F238E27FC236}">
                  <a16:creationId xmlns:a16="http://schemas.microsoft.com/office/drawing/2014/main" id="{6DE60C75-FC42-5943-B016-2D553A59E026}"/>
                </a:ext>
              </a:extLst>
            </p:cNvPr>
            <p:cNvSpPr/>
            <p:nvPr/>
          </p:nvSpPr>
          <p:spPr>
            <a:xfrm>
              <a:off x="8262739" y="5414914"/>
              <a:ext cx="1348182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Group 8193">
            <a:extLst>
              <a:ext uri="{FF2B5EF4-FFF2-40B4-BE49-F238E27FC236}">
                <a16:creationId xmlns:a16="http://schemas.microsoft.com/office/drawing/2014/main" id="{1669D432-044A-7A45-8914-1FAE873A06C6}"/>
              </a:ext>
            </a:extLst>
          </p:cNvPr>
          <p:cNvGrpSpPr/>
          <p:nvPr/>
        </p:nvGrpSpPr>
        <p:grpSpPr>
          <a:xfrm>
            <a:off x="9606093" y="2745393"/>
            <a:ext cx="1348182" cy="1587576"/>
            <a:chOff x="9848427" y="4344083"/>
            <a:chExt cx="1348182" cy="1587576"/>
          </a:xfrm>
        </p:grpSpPr>
        <p:grpSp>
          <p:nvGrpSpPr>
            <p:cNvPr id="20" name="Group 126">
              <a:extLst>
                <a:ext uri="{FF2B5EF4-FFF2-40B4-BE49-F238E27FC236}">
                  <a16:creationId xmlns:a16="http://schemas.microsoft.com/office/drawing/2014/main" id="{8642E9F8-BA08-B644-9908-E19262F67A9A}"/>
                </a:ext>
              </a:extLst>
            </p:cNvPr>
            <p:cNvGrpSpPr/>
            <p:nvPr/>
          </p:nvGrpSpPr>
          <p:grpSpPr>
            <a:xfrm>
              <a:off x="10039124" y="4344083"/>
              <a:ext cx="966790" cy="966786"/>
              <a:chOff x="4126706" y="2563416"/>
              <a:chExt cx="578645" cy="578644"/>
            </a:xfrm>
          </p:grpSpPr>
          <p:sp>
            <p:nvSpPr>
              <p:cNvPr id="23" name="Oval 129">
                <a:extLst>
                  <a:ext uri="{FF2B5EF4-FFF2-40B4-BE49-F238E27FC236}">
                    <a16:creationId xmlns:a16="http://schemas.microsoft.com/office/drawing/2014/main" id="{864B9BFE-FE42-8B45-B701-7A5840BD7469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Arc 130">
                <a:extLst>
                  <a:ext uri="{FF2B5EF4-FFF2-40B4-BE49-F238E27FC236}">
                    <a16:creationId xmlns:a16="http://schemas.microsoft.com/office/drawing/2014/main" id="{66BC136C-E5DD-E846-841D-B6FC9BE6D538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1113564"/>
                  <a:gd name="adj2" fmla="val 16108834"/>
                </a:avLst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127">
              <a:extLst>
                <a:ext uri="{FF2B5EF4-FFF2-40B4-BE49-F238E27FC236}">
                  <a16:creationId xmlns:a16="http://schemas.microsoft.com/office/drawing/2014/main" id="{2B4F0A88-8D96-ED4D-AD00-F5949AD2D6A4}"/>
                </a:ext>
              </a:extLst>
            </p:cNvPr>
            <p:cNvSpPr txBox="1"/>
            <p:nvPr/>
          </p:nvSpPr>
          <p:spPr>
            <a:xfrm>
              <a:off x="10177891" y="4627421"/>
              <a:ext cx="68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310</a:t>
              </a:r>
              <a:endPara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128">
              <a:extLst>
                <a:ext uri="{FF2B5EF4-FFF2-40B4-BE49-F238E27FC236}">
                  <a16:creationId xmlns:a16="http://schemas.microsoft.com/office/drawing/2014/main" id="{B1C8C1AE-9106-7246-8F9C-B15978EB0ED8}"/>
                </a:ext>
              </a:extLst>
            </p:cNvPr>
            <p:cNvSpPr/>
            <p:nvPr/>
          </p:nvSpPr>
          <p:spPr>
            <a:xfrm>
              <a:off x="9848427" y="5414914"/>
              <a:ext cx="1348182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PA-文本框 9">
            <a:extLst>
              <a:ext uri="{FF2B5EF4-FFF2-40B4-BE49-F238E27FC236}">
                <a16:creationId xmlns:a16="http://schemas.microsoft.com/office/drawing/2014/main" id="{CD4742C8-1ACD-8E46-A6BB-5976FE6F356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83957" y="4305814"/>
            <a:ext cx="4254156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951060F6-FBDD-874A-949A-E531260DC9C4}"/>
              </a:ext>
            </a:extLst>
          </p:cNvPr>
          <p:cNvSpPr txBox="1"/>
          <p:nvPr/>
        </p:nvSpPr>
        <p:spPr>
          <a:xfrm>
            <a:off x="6683957" y="1260875"/>
            <a:ext cx="2972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grpSp>
        <p:nvGrpSpPr>
          <p:cNvPr id="27" name="Group 37">
            <a:extLst>
              <a:ext uri="{FF2B5EF4-FFF2-40B4-BE49-F238E27FC236}">
                <a16:creationId xmlns:a16="http://schemas.microsoft.com/office/drawing/2014/main" id="{AE29512D-72C0-9B40-AC64-A39C996835B1}"/>
              </a:ext>
            </a:extLst>
          </p:cNvPr>
          <p:cNvGrpSpPr/>
          <p:nvPr/>
        </p:nvGrpSpPr>
        <p:grpSpPr bwMode="auto">
          <a:xfrm>
            <a:off x="4468029" y="2608406"/>
            <a:ext cx="1697408" cy="1697408"/>
            <a:chOff x="-217964" y="0"/>
            <a:chExt cx="1310988" cy="1310984"/>
          </a:xfrm>
          <a:solidFill>
            <a:srgbClr val="C198C4"/>
          </a:solidFill>
        </p:grpSpPr>
        <p:sp>
          <p:nvSpPr>
            <p:cNvPr id="28" name="Freeform 54@|5FFC:14657585|FBC:16777215|LFC:11765543|LBC:16777215">
              <a:extLst>
                <a:ext uri="{FF2B5EF4-FFF2-40B4-BE49-F238E27FC236}">
                  <a16:creationId xmlns:a16="http://schemas.microsoft.com/office/drawing/2014/main" id="{743E2B98-DD64-DD4E-BE2C-BD19911AFFF8}"/>
                </a:ext>
              </a:extLst>
            </p:cNvPr>
            <p:cNvSpPr/>
            <p:nvPr/>
          </p:nvSpPr>
          <p:spPr bwMode="auto">
            <a:xfrm>
              <a:off x="-217964" y="0"/>
              <a:ext cx="1310988" cy="1310984"/>
            </a:xfrm>
            <a:custGeom>
              <a:avLst/>
              <a:gdLst>
                <a:gd name="T0" fmla="*/ 0 w 661361"/>
                <a:gd name="T1" fmla="*/ 1299352 h 661361"/>
                <a:gd name="T2" fmla="*/ 380578 w 661361"/>
                <a:gd name="T3" fmla="*/ 380571 h 661361"/>
                <a:gd name="T4" fmla="*/ 1299364 w 661361"/>
                <a:gd name="T5" fmla="*/ 0 h 661361"/>
                <a:gd name="T6" fmla="*/ 2218150 w 661361"/>
                <a:gd name="T7" fmla="*/ 380574 h 661361"/>
                <a:gd name="T8" fmla="*/ 2598724 w 661361"/>
                <a:gd name="T9" fmla="*/ 1299356 h 661361"/>
                <a:gd name="T10" fmla="*/ 2218150 w 661361"/>
                <a:gd name="T11" fmla="*/ 2218138 h 661361"/>
                <a:gd name="T12" fmla="*/ 1299364 w 661361"/>
                <a:gd name="T13" fmla="*/ 2598708 h 661361"/>
                <a:gd name="T14" fmla="*/ 380578 w 661361"/>
                <a:gd name="T15" fmla="*/ 2218138 h 661361"/>
                <a:gd name="T16" fmla="*/ 4 w 661361"/>
                <a:gd name="T17" fmla="*/ 1299356 h 661361"/>
                <a:gd name="T18" fmla="*/ 0 w 661361"/>
                <a:gd name="T19" fmla="*/ 1299352 h 6613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Group 34">
              <a:extLst>
                <a:ext uri="{FF2B5EF4-FFF2-40B4-BE49-F238E27FC236}">
                  <a16:creationId xmlns:a16="http://schemas.microsoft.com/office/drawing/2014/main" id="{3A44D449-48E7-E043-8D83-CA036CA8A4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39" y="256696"/>
              <a:ext cx="545133" cy="797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1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194BC6-6300-AB41-A551-C67D1F594610}"/>
              </a:ext>
            </a:extLst>
          </p:cNvPr>
          <p:cNvGrpSpPr/>
          <p:nvPr/>
        </p:nvGrpSpPr>
        <p:grpSpPr>
          <a:xfrm>
            <a:off x="0" y="-5980"/>
            <a:ext cx="12191999" cy="6863979"/>
            <a:chOff x="170694" y="-580682"/>
            <a:chExt cx="3936004" cy="2215933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200000" scaled="0"/>
          </a:gradFill>
        </p:grpSpPr>
        <p:sp>
          <p:nvSpPr>
            <p:cNvPr id="3" name="等腰三角形 25">
              <a:extLst>
                <a:ext uri="{FF2B5EF4-FFF2-40B4-BE49-F238E27FC236}">
                  <a16:creationId xmlns:a16="http://schemas.microsoft.com/office/drawing/2014/main" id="{E88F338E-CDF9-714E-9528-7BFD21A6098B}"/>
                </a:ext>
              </a:extLst>
            </p:cNvPr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26">
              <a:extLst>
                <a:ext uri="{FF2B5EF4-FFF2-40B4-BE49-F238E27FC236}">
                  <a16:creationId xmlns:a16="http://schemas.microsoft.com/office/drawing/2014/main" id="{B8731516-890E-5D40-9B8F-ED91C96E99AD}"/>
                </a:ext>
              </a:extLst>
            </p:cNvPr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4B6682-A354-5F47-836B-D8EAD5289643}"/>
                </a:ext>
              </a:extLst>
            </p:cNvPr>
            <p:cNvSpPr/>
            <p:nvPr/>
          </p:nvSpPr>
          <p:spPr>
            <a:xfrm>
              <a:off x="170694" y="-580682"/>
              <a:ext cx="3069146" cy="2215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175A202D-071D-9C4D-90E2-06118D3D59A9}"/>
                </a:ext>
              </a:extLst>
            </p:cNvPr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641B801-89BD-EF42-9CE4-C74C42D7EF63}"/>
                </a:ext>
              </a:extLst>
            </p:cNvPr>
            <p:cNvSpPr txBox="1"/>
            <p:nvPr/>
          </p:nvSpPr>
          <p:spPr>
            <a:xfrm>
              <a:off x="613677" y="356239"/>
              <a:ext cx="546080" cy="32789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algn="ctr" defTabSz="1219140">
                <a:defRPr sz="600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3F340CD-93A6-F644-B375-A4EDF881FDFA}"/>
                </a:ext>
              </a:extLst>
            </p:cNvPr>
            <p:cNvSpPr/>
            <p:nvPr/>
          </p:nvSpPr>
          <p:spPr>
            <a:xfrm>
              <a:off x="3239840" y="-580682"/>
              <a:ext cx="866858" cy="22159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121914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48">
            <a:extLst>
              <a:ext uri="{FF2B5EF4-FFF2-40B4-BE49-F238E27FC236}">
                <a16:creationId xmlns:a16="http://schemas.microsoft.com/office/drawing/2014/main" id="{5798E8B6-FCBB-874C-B2C0-536F3347871C}"/>
              </a:ext>
            </a:extLst>
          </p:cNvPr>
          <p:cNvSpPr txBox="1"/>
          <p:nvPr/>
        </p:nvSpPr>
        <p:spPr>
          <a:xfrm>
            <a:off x="3846381" y="2887038"/>
            <a:ext cx="6733877" cy="769443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TextBox 49">
            <a:extLst>
              <a:ext uri="{FF2B5EF4-FFF2-40B4-BE49-F238E27FC236}">
                <a16:creationId xmlns:a16="http://schemas.microsoft.com/office/drawing/2014/main" id="{0BBEB11A-C7F7-DC45-950B-DE52B2EAB99F}"/>
              </a:ext>
            </a:extLst>
          </p:cNvPr>
          <p:cNvSpPr txBox="1"/>
          <p:nvPr/>
        </p:nvSpPr>
        <p:spPr>
          <a:xfrm>
            <a:off x="3846380" y="3755581"/>
            <a:ext cx="4100944" cy="707888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pPr defTabSz="1219140" eaLnBrk="0" hangingPunct="0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F9BBE7-EEC6-2047-A43B-2A8E29C01F01}"/>
              </a:ext>
            </a:extLst>
          </p:cNvPr>
          <p:cNvSpPr/>
          <p:nvPr/>
        </p:nvSpPr>
        <p:spPr>
          <a:xfrm>
            <a:off x="7798262" y="1699754"/>
            <a:ext cx="3754802" cy="349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52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B3F844-DA9A-F848-88AA-9463EB49C372}"/>
              </a:ext>
            </a:extLst>
          </p:cNvPr>
          <p:cNvSpPr/>
          <p:nvPr/>
        </p:nvSpPr>
        <p:spPr>
          <a:xfrm>
            <a:off x="8182527" y="2081364"/>
            <a:ext cx="3023774" cy="2733966"/>
          </a:xfrm>
          <a:prstGeom prst="rect">
            <a:avLst/>
          </a:prstGeom>
          <a:blipFill>
            <a:blip r:embed="rId3"/>
            <a:srcRect/>
            <a:stretch>
              <a:fillRect t="-3347" b="-1328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3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FB4030F-D253-4247-9FEA-B17864ABE2C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G60ME4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utDBO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60ME6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brQwT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brQwT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brQw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brQwT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brQwT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brQwTg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ButDBOKwvAbUoAAABrAAAAGwAAAHVuaXZlcnNhbC91bml2ZXJzYWwucG5nLnhtbLOxr8jNUShLLSrOzM+zVTLUM1Cyt+PlsikoSi3LTC1XqACKGekZQICSQiUqtzwzpSQDKGRgbowQzEjNTM8osVWyMDCFC+oDzQQAUEsBAgAAFAACAAgAbrQwThUOrShkBAAABxEAAB0AAAAAAAAAAQAAAAAAAAAAAHVuaXZlcnNhbC9jb21tb25fbWVzc2FnZXMubG5nUEsBAgAAFAACAAgAbrQwTgh+CyMpAwAAhgwAACcAAAAAAAAAAQAAAAAAnwQAAHVuaXZlcnNhbC9mbGFzaF9wdWJsaXNoaW5nX3NldHRpbmdzLnhtbFBLAQIAABQAAgAIAG60ME61/AlkugIAAFUKAAAhAAAAAAAAAAEAAAAAAA0IAAB1bml2ZXJzYWwvZmxhc2hfc2tpbl9zZXR0aW5ncy54bWxQSwECAAAUAAIACAButDBOKpYPZ/4CAACXCwAAJgAAAAAAAAABAAAAAAAGCwAAdW5pdmVyc2FsL2h0bWxfcHVibGlzaGluZ19zZXR0aW5ncy54bWxQSwECAAAUAAIACAButDBOaHFSkZoBAAAfBgAAHwAAAAAAAAABAAAAAABIDgAAdW5pdmVyc2FsL2h0bWxfc2tpbl9zZXR0aW5ncy5qc1BLAQIAABQAAgAIAG60ME49PC/RwQAAAOUBAAAaAAAAAAAAAAEAAAAAAB8QAAB1bml2ZXJzYWwvaTE4bl9wcmVzZXRzLnhtbFBLAQIAABQAAgAIAG60ME6a+ZZkawAAAGsAAAAcAAAAAAAAAAEAAAAAABgRAAB1bml2ZXJzYWwvbG9jYWxfc2V0dGluZ3MueG1sUEsBAgAAFAACAAgARJRXRyO0Tvv7AgAAsAgAABQAAAAAAAAAAQAAAAAAvREAAHVuaXZlcnNhbC9wbGF5ZXIueG1sUEsBAgAAFAACAAgAbrQwTrCHI/RsAQAA9wIAACkAAAAAAAAAAQAAAAAA6hQAAHVuaXZlcnNhbC9za2luX2N1c3RvbWl6YXRpb25fc2V0dGluZ3MueG1sUEsBAgAAFAACAAgAbrQwTgXZichKDQAA1SEAABcAAAAAAAAAAAAAAAAAnRYAAHVuaXZlcnNhbC91bml2ZXJzYWwucG5nUEsBAgAAFAACAAgAbrQwTisLwG1KAAAAawAAABsAAAAAAAAAAQAAAAAAHCQAAHVuaXZlcnNhbC91bml2ZXJzYWwucG5nLnhtbFBLBQYAAAAACwALAEkDAACfJAAAAAA="/>
  <p:tag name="ISPRING_PRESENTATION_TITLE" val="手绘清新淡雅水彩工作汇报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www.jpppt.com">
  <a:themeElements>
    <a:clrScheme name="自定义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C5C8"/>
      </a:accent1>
      <a:accent2>
        <a:srgbClr val="F0C7C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n5icmx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1350</Words>
  <Application>Microsoft Office PowerPoint</Application>
  <PresentationFormat>宽屏</PresentationFormat>
  <Paragraphs>312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Gill Sans</vt:lpstr>
      <vt:lpstr>等线</vt:lpstr>
      <vt:lpstr>方正正黑简体</vt:lpstr>
      <vt:lpstr>微软雅黑</vt:lpstr>
      <vt:lpstr>Agency FB</vt:lpstr>
      <vt:lpstr>Arial</vt:lpstr>
      <vt:lpstr>Calibri</vt:lpstr>
      <vt:lpstr>Helvetica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cp:lastModifiedBy>之灵</cp:lastModifiedBy>
  <cp:revision>26</cp:revision>
  <dcterms:created xsi:type="dcterms:W3CDTF">2019-02-19T12:23:00Z</dcterms:created>
  <dcterms:modified xsi:type="dcterms:W3CDTF">2022-01-18T13:47:08Z</dcterms:modified>
</cp:coreProperties>
</file>