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67" r:id="rId3"/>
    <p:sldId id="424" r:id="rId4"/>
    <p:sldId id="420" r:id="rId5"/>
    <p:sldId id="430" r:id="rId6"/>
    <p:sldId id="429" r:id="rId7"/>
    <p:sldId id="423" r:id="rId8"/>
    <p:sldId id="428" r:id="rId9"/>
    <p:sldId id="431" r:id="rId10"/>
    <p:sldId id="425" r:id="rId11"/>
    <p:sldId id="432" r:id="rId12"/>
    <p:sldId id="433" r:id="rId13"/>
    <p:sldId id="434" r:id="rId14"/>
    <p:sldId id="435" r:id="rId15"/>
    <p:sldId id="436" r:id="rId16"/>
    <p:sldId id="426" r:id="rId17"/>
    <p:sldId id="437" r:id="rId18"/>
    <p:sldId id="438" r:id="rId19"/>
    <p:sldId id="439" r:id="rId20"/>
    <p:sldId id="440" r:id="rId21"/>
    <p:sldId id="427" r:id="rId22"/>
    <p:sldId id="442" r:id="rId23"/>
    <p:sldId id="441" r:id="rId24"/>
    <p:sldId id="444" r:id="rId25"/>
    <p:sldId id="443" r:id="rId26"/>
    <p:sldId id="445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E6C"/>
    <a:srgbClr val="1776B7"/>
    <a:srgbClr val="FFFFFF"/>
    <a:srgbClr val="6EBD7E"/>
    <a:srgbClr val="ABACB0"/>
    <a:srgbClr val="3792CB"/>
    <a:srgbClr val="05649B"/>
    <a:srgbClr val="1279A4"/>
    <a:srgbClr val="67834A"/>
    <a:srgbClr val="94B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02" y="72"/>
      </p:cViewPr>
      <p:guideLst>
        <p:guide orient="horz" pos="216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2022/1/19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096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0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515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1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226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6044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4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64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44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686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69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097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706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908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053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593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22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3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69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205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99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158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1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moban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9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56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57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02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4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image" Target="../media/image20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42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image" Target="../media/image19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41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image" Target="../media/image1.png"/><Relationship Id="rId30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hyperlink" Target="https://www.freeppt7.com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tags" Target="../tags/tag73.xml"/><Relationship Id="rId7" Type="http://schemas.openxmlformats.org/officeDocument/2006/relationships/image" Target="../media/image1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27.svg"/><Relationship Id="rId1" Type="http://schemas.openxmlformats.org/officeDocument/2006/relationships/tags" Target="../tags/tag7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tags" Target="../tags/tag74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19" name="圆角矩形 6">
            <a:extLst>
              <a:ext uri="{FF2B5EF4-FFF2-40B4-BE49-F238E27FC236}">
                <a16:creationId xmlns:a16="http://schemas.microsoft.com/office/drawing/2014/main" id="{DAF14DC8-C023-498F-9B5E-8441C94ADC84}"/>
              </a:ext>
            </a:extLst>
          </p:cNvPr>
          <p:cNvSpPr/>
          <p:nvPr/>
        </p:nvSpPr>
        <p:spPr>
          <a:xfrm>
            <a:off x="2891155" y="1454727"/>
            <a:ext cx="6754336" cy="1767898"/>
          </a:xfrm>
          <a:prstGeom prst="roundRect">
            <a:avLst>
              <a:gd name="adj" fmla="val 16336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5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30120"/>
            <a:ext cx="2317115" cy="4639945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22625"/>
            <a:ext cx="3195955" cy="3602355"/>
          </a:xfrm>
          <a:prstGeom prst="rect">
            <a:avLst/>
          </a:prstGeom>
        </p:spPr>
      </p:pic>
      <p:pic>
        <p:nvPicPr>
          <p:cNvPr id="7" name="图片 6" descr="816050下部光斑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9" name="图片 8" descr="816050左侧光斑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10" name="图片 9" descr="816050左侧光斑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12" name="图片 11" descr="816050气泡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13" name="图片 12" descr="816050气泡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14" name="图片 13" descr="816050气泡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8803468" y="461240"/>
            <a:ext cx="3554730" cy="3691890"/>
          </a:xfrm>
          <a:prstGeom prst="rect">
            <a:avLst/>
          </a:prstGeom>
        </p:spPr>
      </p:pic>
      <p:pic>
        <p:nvPicPr>
          <p:cNvPr id="15" name="图片 14" descr="816050中间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864660" y="1700210"/>
            <a:ext cx="6827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600" b="1" dirty="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cs typeface="+mn-ea"/>
                <a:sym typeface="+mn-lt"/>
              </a:rPr>
              <a:t>FREE PPT TEMPLATES</a:t>
            </a:r>
          </a:p>
        </p:txBody>
      </p:sp>
      <p:pic>
        <p:nvPicPr>
          <p:cNvPr id="16" name="图片 15" descr="816050右下海星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5650482" y="1984763"/>
            <a:ext cx="762000" cy="937895"/>
          </a:xfrm>
          <a:prstGeom prst="rect">
            <a:avLst/>
          </a:prstGeom>
        </p:spPr>
      </p:pic>
      <p:sp>
        <p:nvSpPr>
          <p:cNvPr id="20" name="TextBox 8">
            <a:extLst>
              <a:ext uri="{FF2B5EF4-FFF2-40B4-BE49-F238E27FC236}">
                <a16:creationId xmlns:a16="http://schemas.microsoft.com/office/drawing/2014/main" id="{B7AC6189-13E0-4A51-B7AF-261C7F80E0A7}"/>
              </a:ext>
            </a:extLst>
          </p:cNvPr>
          <p:cNvSpPr txBox="1"/>
          <p:nvPr/>
        </p:nvSpPr>
        <p:spPr>
          <a:xfrm>
            <a:off x="3338793" y="2547602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E6A6A073-0E63-4CBF-94B2-BAC6D11A9CF5}"/>
              </a:ext>
            </a:extLst>
          </p:cNvPr>
          <p:cNvSpPr/>
          <p:nvPr/>
        </p:nvSpPr>
        <p:spPr>
          <a:xfrm>
            <a:off x="9817735" y="4902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C4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TextBox 3">
            <a:hlinkClick r:id="rId18"/>
            <a:extLst>
              <a:ext uri="{FF2B5EF4-FFF2-40B4-BE49-F238E27FC236}">
                <a16:creationId xmlns:a16="http://schemas.microsoft.com/office/drawing/2014/main" id="{293CC8BE-ABEE-4067-B19B-6B74CA9B56C0}"/>
              </a:ext>
            </a:extLst>
          </p:cNvPr>
          <p:cNvSpPr txBox="1"/>
          <p:nvPr/>
        </p:nvSpPr>
        <p:spPr>
          <a:xfrm>
            <a:off x="4003675" y="65917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 xmlns:a14="http://schemas.microsoft.com/office/drawing/2010/main" xmlns:a16="http://schemas.microsoft.com/office/drawing/2014/main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88087" y="652966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445260" y="2023746"/>
            <a:ext cx="3927475" cy="3218179"/>
            <a:chOff x="1340771" y="2218678"/>
            <a:chExt cx="4113604" cy="3370433"/>
          </a:xfrm>
        </p:grpSpPr>
        <p:grpSp>
          <p:nvGrpSpPr>
            <p:cNvPr id="3" name="组合 2"/>
            <p:cNvGrpSpPr/>
            <p:nvPr/>
          </p:nvGrpSpPr>
          <p:grpSpPr>
            <a:xfrm>
              <a:off x="1340771" y="2557307"/>
              <a:ext cx="2027143" cy="2020491"/>
              <a:chOff x="1440917" y="1548121"/>
              <a:chExt cx="2027143" cy="2020491"/>
            </a:xfrm>
          </p:grpSpPr>
          <p:sp>
            <p:nvSpPr>
              <p:cNvPr id="16" name="Freeform 6"/>
              <p:cNvSpPr/>
              <p:nvPr/>
            </p:nvSpPr>
            <p:spPr bwMode="auto">
              <a:xfrm rot="2700000">
                <a:off x="1444243" y="1544795"/>
                <a:ext cx="2020491" cy="2027143"/>
              </a:xfrm>
              <a:custGeom>
                <a:avLst/>
                <a:gdLst>
                  <a:gd name="T0" fmla="*/ 1039 w 5610"/>
                  <a:gd name="T1" fmla="*/ 4570 h 5609"/>
                  <a:gd name="T2" fmla="*/ 4802 w 5610"/>
                  <a:gd name="T3" fmla="*/ 4570 h 5609"/>
                  <a:gd name="T4" fmla="*/ 5579 w 5610"/>
                  <a:gd name="T5" fmla="*/ 2575 h 5609"/>
                  <a:gd name="T6" fmla="*/ 5579 w 5610"/>
                  <a:gd name="T7" fmla="*/ 30 h 5609"/>
                  <a:gd name="T8" fmla="*/ 3035 w 5610"/>
                  <a:gd name="T9" fmla="*/ 30 h 5609"/>
                  <a:gd name="T10" fmla="*/ 1039 w 5610"/>
                  <a:gd name="T11" fmla="*/ 807 h 5609"/>
                  <a:gd name="T12" fmla="*/ 1039 w 5610"/>
                  <a:gd name="T13" fmla="*/ 4570 h 5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10" h="5609">
                    <a:moveTo>
                      <a:pt x="1039" y="4570"/>
                    </a:moveTo>
                    <a:cubicBezTo>
                      <a:pt x="2078" y="5609"/>
                      <a:pt x="3763" y="5609"/>
                      <a:pt x="4802" y="4570"/>
                    </a:cubicBezTo>
                    <a:cubicBezTo>
                      <a:pt x="5351" y="4022"/>
                      <a:pt x="5610" y="3293"/>
                      <a:pt x="5579" y="2575"/>
                    </a:cubicBezTo>
                    <a:lnTo>
                      <a:pt x="5579" y="30"/>
                    </a:lnTo>
                    <a:lnTo>
                      <a:pt x="3035" y="30"/>
                    </a:lnTo>
                    <a:cubicBezTo>
                      <a:pt x="2316" y="0"/>
                      <a:pt x="1588" y="258"/>
                      <a:pt x="1039" y="807"/>
                    </a:cubicBezTo>
                    <a:cubicBezTo>
                      <a:pt x="0" y="1846"/>
                      <a:pt x="0" y="3531"/>
                      <a:pt x="1039" y="4570"/>
                    </a:cubicBezTo>
                    <a:close/>
                  </a:path>
                </a:pathLst>
              </a:custGeom>
              <a:blipFill dpi="0" rotWithShape="1">
                <a:blip r:embed="rId6">
                  <a:duotone>
                    <a:prstClr val="black"/>
                    <a:srgbClr val="288498">
                      <a:tint val="45000"/>
                      <a:satMod val="40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7204" tIns="33602" rIns="67204" bIns="33602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TextBox 26"/>
              <p:cNvSpPr txBox="1"/>
              <p:nvPr/>
            </p:nvSpPr>
            <p:spPr>
              <a:xfrm>
                <a:off x="1889683" y="2173729"/>
                <a:ext cx="1304282" cy="2573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TextBox 9"/>
              <p:cNvSpPr txBox="1">
                <a:spLocks noChangeArrowheads="1"/>
              </p:cNvSpPr>
              <p:nvPr/>
            </p:nvSpPr>
            <p:spPr bwMode="auto">
              <a:xfrm>
                <a:off x="2147858" y="2491031"/>
                <a:ext cx="912134" cy="48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40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3011523" y="3954013"/>
              <a:ext cx="1640481" cy="1635098"/>
              <a:chOff x="3111669" y="2944827"/>
              <a:chExt cx="1640481" cy="1635098"/>
            </a:xfrm>
          </p:grpSpPr>
          <p:sp>
            <p:nvSpPr>
              <p:cNvPr id="13" name="Freeform 7"/>
              <p:cNvSpPr/>
              <p:nvPr/>
            </p:nvSpPr>
            <p:spPr bwMode="auto">
              <a:xfrm rot="2700000">
                <a:off x="3114360" y="2942135"/>
                <a:ext cx="1635098" cy="1640481"/>
              </a:xfrm>
              <a:custGeom>
                <a:avLst/>
                <a:gdLst>
                  <a:gd name="T0" fmla="*/ 4570 w 5609"/>
                  <a:gd name="T1" fmla="*/ 4570 h 5609"/>
                  <a:gd name="T2" fmla="*/ 807 w 5609"/>
                  <a:gd name="T3" fmla="*/ 4570 h 5609"/>
                  <a:gd name="T4" fmla="*/ 30 w 5609"/>
                  <a:gd name="T5" fmla="*/ 2575 h 5609"/>
                  <a:gd name="T6" fmla="*/ 30 w 5609"/>
                  <a:gd name="T7" fmla="*/ 30 h 5609"/>
                  <a:gd name="T8" fmla="*/ 2574 w 5609"/>
                  <a:gd name="T9" fmla="*/ 30 h 5609"/>
                  <a:gd name="T10" fmla="*/ 4570 w 5609"/>
                  <a:gd name="T11" fmla="*/ 807 h 5609"/>
                  <a:gd name="T12" fmla="*/ 4570 w 5609"/>
                  <a:gd name="T13" fmla="*/ 4570 h 5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09" h="5609">
                    <a:moveTo>
                      <a:pt x="4570" y="4570"/>
                    </a:moveTo>
                    <a:cubicBezTo>
                      <a:pt x="3531" y="5609"/>
                      <a:pt x="1846" y="5609"/>
                      <a:pt x="807" y="4570"/>
                    </a:cubicBezTo>
                    <a:cubicBezTo>
                      <a:pt x="258" y="4022"/>
                      <a:pt x="0" y="3293"/>
                      <a:pt x="30" y="2575"/>
                    </a:cubicBezTo>
                    <a:lnTo>
                      <a:pt x="30" y="30"/>
                    </a:lnTo>
                    <a:lnTo>
                      <a:pt x="2574" y="30"/>
                    </a:lnTo>
                    <a:cubicBezTo>
                      <a:pt x="3293" y="0"/>
                      <a:pt x="4022" y="258"/>
                      <a:pt x="4570" y="807"/>
                    </a:cubicBezTo>
                    <a:cubicBezTo>
                      <a:pt x="5609" y="1846"/>
                      <a:pt x="5609" y="3531"/>
                      <a:pt x="4570" y="4570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7204" tIns="33602" rIns="67204" bIns="33602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TextBox 27"/>
              <p:cNvSpPr txBox="1"/>
              <p:nvPr/>
            </p:nvSpPr>
            <p:spPr>
              <a:xfrm>
                <a:off x="3421327" y="3347926"/>
                <a:ext cx="1078663" cy="1609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0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TextBox 9"/>
              <p:cNvSpPr txBox="1">
                <a:spLocks noChangeArrowheads="1"/>
              </p:cNvSpPr>
              <p:nvPr/>
            </p:nvSpPr>
            <p:spPr bwMode="auto">
              <a:xfrm>
                <a:off x="3619118" y="3620483"/>
                <a:ext cx="914315" cy="48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30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54219" y="2919562"/>
              <a:ext cx="1300156" cy="1295980"/>
              <a:chOff x="4254365" y="1910376"/>
              <a:chExt cx="1300156" cy="1295980"/>
            </a:xfrm>
          </p:grpSpPr>
          <p:sp>
            <p:nvSpPr>
              <p:cNvPr id="10" name="Freeform 5"/>
              <p:cNvSpPr/>
              <p:nvPr/>
            </p:nvSpPr>
            <p:spPr bwMode="auto">
              <a:xfrm rot="2700000" flipH="1">
                <a:off x="4256453" y="1908288"/>
                <a:ext cx="1295980" cy="1300156"/>
              </a:xfrm>
              <a:custGeom>
                <a:avLst/>
                <a:gdLst>
                  <a:gd name="T0" fmla="*/ 795 w 4296"/>
                  <a:gd name="T1" fmla="*/ 796 h 4297"/>
                  <a:gd name="T2" fmla="*/ 3678 w 4296"/>
                  <a:gd name="T3" fmla="*/ 796 h 4297"/>
                  <a:gd name="T4" fmla="*/ 4273 w 4296"/>
                  <a:gd name="T5" fmla="*/ 2324 h 4297"/>
                  <a:gd name="T6" fmla="*/ 4273 w 4296"/>
                  <a:gd name="T7" fmla="*/ 4273 h 4297"/>
                  <a:gd name="T8" fmla="*/ 2324 w 4296"/>
                  <a:gd name="T9" fmla="*/ 4273 h 4297"/>
                  <a:gd name="T10" fmla="*/ 795 w 4296"/>
                  <a:gd name="T11" fmla="*/ 3678 h 4297"/>
                  <a:gd name="T12" fmla="*/ 795 w 4296"/>
                  <a:gd name="T13" fmla="*/ 796 h 4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96" h="4297">
                    <a:moveTo>
                      <a:pt x="795" y="796"/>
                    </a:moveTo>
                    <a:cubicBezTo>
                      <a:pt x="1591" y="0"/>
                      <a:pt x="2882" y="0"/>
                      <a:pt x="3678" y="796"/>
                    </a:cubicBezTo>
                    <a:cubicBezTo>
                      <a:pt x="4098" y="1216"/>
                      <a:pt x="4296" y="1774"/>
                      <a:pt x="4273" y="2324"/>
                    </a:cubicBezTo>
                    <a:lnTo>
                      <a:pt x="4273" y="4273"/>
                    </a:lnTo>
                    <a:lnTo>
                      <a:pt x="2324" y="4273"/>
                    </a:lnTo>
                    <a:cubicBezTo>
                      <a:pt x="1774" y="4297"/>
                      <a:pt x="1216" y="4098"/>
                      <a:pt x="795" y="3678"/>
                    </a:cubicBezTo>
                    <a:cubicBezTo>
                      <a:pt x="0" y="2882"/>
                      <a:pt x="0" y="1592"/>
                      <a:pt x="795" y="796"/>
                    </a:cubicBezTo>
                    <a:close/>
                  </a:path>
                </a:pathLst>
              </a:custGeom>
              <a:blipFill dpi="0"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7204" tIns="33602" rIns="67204" bIns="33602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TextBox 31"/>
              <p:cNvSpPr txBox="1"/>
              <p:nvPr/>
            </p:nvSpPr>
            <p:spPr>
              <a:xfrm>
                <a:off x="4434737" y="2241239"/>
                <a:ext cx="901312" cy="168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105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4496214" y="2413758"/>
                <a:ext cx="916496" cy="48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20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%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3295115" y="2218678"/>
              <a:ext cx="1073298" cy="1069851"/>
              <a:chOff x="3395261" y="1209492"/>
              <a:chExt cx="1073298" cy="1069851"/>
            </a:xfrm>
          </p:grpSpPr>
          <p:sp>
            <p:nvSpPr>
              <p:cNvPr id="20" name="Freeform 5"/>
              <p:cNvSpPr/>
              <p:nvPr/>
            </p:nvSpPr>
            <p:spPr bwMode="auto">
              <a:xfrm rot="2700000">
                <a:off x="3396984" y="1207768"/>
                <a:ext cx="1069851" cy="1073298"/>
              </a:xfrm>
              <a:custGeom>
                <a:avLst/>
                <a:gdLst>
                  <a:gd name="T0" fmla="*/ 795 w 4296"/>
                  <a:gd name="T1" fmla="*/ 796 h 4297"/>
                  <a:gd name="T2" fmla="*/ 3678 w 4296"/>
                  <a:gd name="T3" fmla="*/ 796 h 4297"/>
                  <a:gd name="T4" fmla="*/ 4273 w 4296"/>
                  <a:gd name="T5" fmla="*/ 2324 h 4297"/>
                  <a:gd name="T6" fmla="*/ 4273 w 4296"/>
                  <a:gd name="T7" fmla="*/ 4273 h 4297"/>
                  <a:gd name="T8" fmla="*/ 2324 w 4296"/>
                  <a:gd name="T9" fmla="*/ 4273 h 4297"/>
                  <a:gd name="T10" fmla="*/ 795 w 4296"/>
                  <a:gd name="T11" fmla="*/ 3678 h 4297"/>
                  <a:gd name="T12" fmla="*/ 795 w 4296"/>
                  <a:gd name="T13" fmla="*/ 796 h 4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96" h="4297">
                    <a:moveTo>
                      <a:pt x="795" y="796"/>
                    </a:moveTo>
                    <a:cubicBezTo>
                      <a:pt x="1591" y="0"/>
                      <a:pt x="2882" y="0"/>
                      <a:pt x="3678" y="796"/>
                    </a:cubicBezTo>
                    <a:cubicBezTo>
                      <a:pt x="4098" y="1216"/>
                      <a:pt x="4296" y="1774"/>
                      <a:pt x="4273" y="2324"/>
                    </a:cubicBezTo>
                    <a:lnTo>
                      <a:pt x="4273" y="4273"/>
                    </a:lnTo>
                    <a:lnTo>
                      <a:pt x="2324" y="4273"/>
                    </a:lnTo>
                    <a:cubicBezTo>
                      <a:pt x="1774" y="4297"/>
                      <a:pt x="1216" y="4098"/>
                      <a:pt x="795" y="3678"/>
                    </a:cubicBezTo>
                    <a:cubicBezTo>
                      <a:pt x="0" y="2882"/>
                      <a:pt x="0" y="1592"/>
                      <a:pt x="795" y="796"/>
                    </a:cubicBezTo>
                    <a:close/>
                  </a:path>
                </a:pathLst>
              </a:custGeom>
              <a:blipFill dpi="0"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txBody>
              <a:bodyPr vert="horz" wrap="square" lIns="67204" tIns="33602" rIns="67204" bIns="33602" numCol="1" anchor="t" anchorCtr="0" compatLnSpc="1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TextBox 33"/>
              <p:cNvSpPr txBox="1"/>
              <p:nvPr/>
            </p:nvSpPr>
            <p:spPr>
              <a:xfrm>
                <a:off x="3582648" y="1516899"/>
                <a:ext cx="698523" cy="1449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zh-CN" altLang="en-US" sz="9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TextBox 9"/>
              <p:cNvSpPr txBox="1">
                <a:spLocks noChangeArrowheads="1"/>
              </p:cNvSpPr>
              <p:nvPr/>
            </p:nvSpPr>
            <p:spPr bwMode="auto">
              <a:xfrm>
                <a:off x="3655869" y="1654258"/>
                <a:ext cx="746371" cy="385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r>
                  <a:rPr lang="en-US" altLang="zh-CN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10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%</a:t>
                </a:r>
                <a:endPara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文本框 22"/>
          <p:cNvSpPr txBox="1"/>
          <p:nvPr/>
        </p:nvSpPr>
        <p:spPr>
          <a:xfrm>
            <a:off x="5715635" y="2255520"/>
            <a:ext cx="541115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403850" y="1929130"/>
            <a:ext cx="27396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29605" y="3481705"/>
            <a:ext cx="541115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17820" y="3155315"/>
            <a:ext cx="27396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15635" y="4697730"/>
            <a:ext cx="5411151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03850" y="4371340"/>
            <a:ext cx="27396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B153BD4-138C-4A1E-8349-D60C3C4F2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684" y="2421479"/>
            <a:ext cx="4151026" cy="3131912"/>
          </a:xfrm>
          <a:prstGeom prst="rect">
            <a:avLst/>
          </a:prstGeom>
        </p:spPr>
      </p:pic>
      <p:pic>
        <p:nvPicPr>
          <p:cNvPr id="7" name="图片 6" descr="816050右下海星">
            <a:extLst>
              <a:ext uri="{FF2B5EF4-FFF2-40B4-BE49-F238E27FC236}">
                <a16:creationId xmlns:a16="http://schemas.microsoft.com/office/drawing/2014/main" id="{9BC8296D-19AF-40D2-94B7-A58B4739F0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301437">
            <a:off x="1703580" y="1599316"/>
            <a:ext cx="1742973" cy="21443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3B64393-B4F8-4B33-8DEC-E000144CB510}"/>
              </a:ext>
            </a:extLst>
          </p:cNvPr>
          <p:cNvSpPr txBox="1"/>
          <p:nvPr/>
        </p:nvSpPr>
        <p:spPr>
          <a:xfrm>
            <a:off x="7053482" y="2651661"/>
            <a:ext cx="3566795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6D5A364-F6DC-4141-82C9-3D4A0E67F6D7}"/>
              </a:ext>
            </a:extLst>
          </p:cNvPr>
          <p:cNvSpPr txBox="1"/>
          <p:nvPr/>
        </p:nvSpPr>
        <p:spPr>
          <a:xfrm>
            <a:off x="6741697" y="2325271"/>
            <a:ext cx="248109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14FE8-7987-4F68-A065-6423BB9FAAC0}"/>
              </a:ext>
            </a:extLst>
          </p:cNvPr>
          <p:cNvSpPr txBox="1"/>
          <p:nvPr/>
        </p:nvSpPr>
        <p:spPr>
          <a:xfrm>
            <a:off x="7067452" y="4525546"/>
            <a:ext cx="3566795" cy="106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29885A-D0B1-4E3C-9880-3F4808C122A7}"/>
              </a:ext>
            </a:extLst>
          </p:cNvPr>
          <p:cNvSpPr txBox="1"/>
          <p:nvPr/>
        </p:nvSpPr>
        <p:spPr>
          <a:xfrm>
            <a:off x="6755667" y="4199156"/>
            <a:ext cx="248109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17750" y="1986280"/>
            <a:ext cx="1918970" cy="191897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136515" y="2000250"/>
            <a:ext cx="1918970" cy="191897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54035" y="1986280"/>
            <a:ext cx="1918970" cy="1918970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59635" y="4733290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91174" y="4309745"/>
            <a:ext cx="27396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78400" y="471995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09939" y="4296410"/>
            <a:ext cx="27396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96555" y="4733290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28094" y="4309745"/>
            <a:ext cx="2739661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KSO_Shape"/>
          <p:cNvSpPr/>
          <p:nvPr/>
        </p:nvSpPr>
        <p:spPr>
          <a:xfrm>
            <a:off x="2798805" y="2566288"/>
            <a:ext cx="956726" cy="759547"/>
          </a:xfrm>
          <a:custGeom>
            <a:avLst/>
            <a:gdLst/>
            <a:ahLst/>
            <a:cxnLst/>
            <a:rect l="l" t="t" r="r" b="b"/>
            <a:pathLst>
              <a:path w="3438144" h="2732506">
                <a:moveTo>
                  <a:pt x="1719072" y="1227183"/>
                </a:moveTo>
                <a:cubicBezTo>
                  <a:pt x="1961590" y="1227183"/>
                  <a:pt x="2158189" y="1423782"/>
                  <a:pt x="2158189" y="1666300"/>
                </a:cubicBezTo>
                <a:cubicBezTo>
                  <a:pt x="2158189" y="1908818"/>
                  <a:pt x="1961590" y="2105417"/>
                  <a:pt x="1719072" y="2105417"/>
                </a:cubicBezTo>
                <a:cubicBezTo>
                  <a:pt x="1476554" y="2105417"/>
                  <a:pt x="1279955" y="1908818"/>
                  <a:pt x="1279955" y="1666300"/>
                </a:cubicBezTo>
                <a:cubicBezTo>
                  <a:pt x="1279955" y="1423782"/>
                  <a:pt x="1476554" y="1227183"/>
                  <a:pt x="1719072" y="1227183"/>
                </a:cubicBezTo>
                <a:close/>
                <a:moveTo>
                  <a:pt x="1719072" y="997872"/>
                </a:moveTo>
                <a:cubicBezTo>
                  <a:pt x="1349909" y="997872"/>
                  <a:pt x="1050644" y="1297137"/>
                  <a:pt x="1050644" y="1666300"/>
                </a:cubicBezTo>
                <a:cubicBezTo>
                  <a:pt x="1050644" y="2035463"/>
                  <a:pt x="1349909" y="2334728"/>
                  <a:pt x="1719072" y="2334728"/>
                </a:cubicBezTo>
                <a:cubicBezTo>
                  <a:pt x="2088235" y="2334728"/>
                  <a:pt x="2387500" y="2035463"/>
                  <a:pt x="2387500" y="1666300"/>
                </a:cubicBezTo>
                <a:cubicBezTo>
                  <a:pt x="2387500" y="1297137"/>
                  <a:pt x="2088235" y="997872"/>
                  <a:pt x="1719072" y="997872"/>
                </a:cubicBezTo>
                <a:close/>
                <a:moveTo>
                  <a:pt x="575044" y="803862"/>
                </a:moveTo>
                <a:cubicBezTo>
                  <a:pt x="495506" y="803862"/>
                  <a:pt x="431028" y="868340"/>
                  <a:pt x="431028" y="947878"/>
                </a:cubicBezTo>
                <a:cubicBezTo>
                  <a:pt x="431028" y="1027416"/>
                  <a:pt x="495506" y="1091894"/>
                  <a:pt x="575044" y="1091894"/>
                </a:cubicBezTo>
                <a:cubicBezTo>
                  <a:pt x="654582" y="1091894"/>
                  <a:pt x="719060" y="1027416"/>
                  <a:pt x="719060" y="947878"/>
                </a:cubicBezTo>
                <a:cubicBezTo>
                  <a:pt x="719060" y="868340"/>
                  <a:pt x="654582" y="803862"/>
                  <a:pt x="575044" y="803862"/>
                </a:cubicBezTo>
                <a:close/>
                <a:moveTo>
                  <a:pt x="1365940" y="0"/>
                </a:moveTo>
                <a:lnTo>
                  <a:pt x="1998164" y="0"/>
                </a:lnTo>
                <a:cubicBezTo>
                  <a:pt x="2213188" y="0"/>
                  <a:pt x="2387500" y="174312"/>
                  <a:pt x="2387500" y="389336"/>
                </a:cubicBezTo>
                <a:lnTo>
                  <a:pt x="2384456" y="419529"/>
                </a:lnTo>
                <a:lnTo>
                  <a:pt x="3040081" y="419529"/>
                </a:lnTo>
                <a:cubicBezTo>
                  <a:pt x="3259925" y="419529"/>
                  <a:pt x="3438144" y="597748"/>
                  <a:pt x="3438144" y="817592"/>
                </a:cubicBezTo>
                <a:lnTo>
                  <a:pt x="3438144" y="2334443"/>
                </a:lnTo>
                <a:cubicBezTo>
                  <a:pt x="3438144" y="2554287"/>
                  <a:pt x="3259925" y="2732506"/>
                  <a:pt x="3040081" y="2732506"/>
                </a:cubicBezTo>
                <a:lnTo>
                  <a:pt x="398063" y="2732506"/>
                </a:lnTo>
                <a:cubicBezTo>
                  <a:pt x="178219" y="2732506"/>
                  <a:pt x="0" y="2554287"/>
                  <a:pt x="0" y="2334443"/>
                </a:cubicBezTo>
                <a:lnTo>
                  <a:pt x="0" y="817592"/>
                </a:lnTo>
                <a:cubicBezTo>
                  <a:pt x="0" y="597748"/>
                  <a:pt x="178219" y="419529"/>
                  <a:pt x="398063" y="419529"/>
                </a:cubicBezTo>
                <a:lnTo>
                  <a:pt x="979648" y="419529"/>
                </a:lnTo>
                <a:cubicBezTo>
                  <a:pt x="976997" y="409663"/>
                  <a:pt x="976604" y="399545"/>
                  <a:pt x="976604" y="389336"/>
                </a:cubicBezTo>
                <a:cubicBezTo>
                  <a:pt x="976604" y="174312"/>
                  <a:pt x="1150916" y="0"/>
                  <a:pt x="136594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KSO_Shape"/>
          <p:cNvSpPr/>
          <p:nvPr/>
        </p:nvSpPr>
        <p:spPr>
          <a:xfrm>
            <a:off x="5608680" y="2580893"/>
            <a:ext cx="956726" cy="759547"/>
          </a:xfrm>
          <a:custGeom>
            <a:avLst/>
            <a:gdLst/>
            <a:ahLst/>
            <a:cxnLst/>
            <a:rect l="l" t="t" r="r" b="b"/>
            <a:pathLst>
              <a:path w="3438144" h="2732506">
                <a:moveTo>
                  <a:pt x="1719072" y="1227183"/>
                </a:moveTo>
                <a:cubicBezTo>
                  <a:pt x="1961590" y="1227183"/>
                  <a:pt x="2158189" y="1423782"/>
                  <a:pt x="2158189" y="1666300"/>
                </a:cubicBezTo>
                <a:cubicBezTo>
                  <a:pt x="2158189" y="1908818"/>
                  <a:pt x="1961590" y="2105417"/>
                  <a:pt x="1719072" y="2105417"/>
                </a:cubicBezTo>
                <a:cubicBezTo>
                  <a:pt x="1476554" y="2105417"/>
                  <a:pt x="1279955" y="1908818"/>
                  <a:pt x="1279955" y="1666300"/>
                </a:cubicBezTo>
                <a:cubicBezTo>
                  <a:pt x="1279955" y="1423782"/>
                  <a:pt x="1476554" y="1227183"/>
                  <a:pt x="1719072" y="1227183"/>
                </a:cubicBezTo>
                <a:close/>
                <a:moveTo>
                  <a:pt x="1719072" y="997872"/>
                </a:moveTo>
                <a:cubicBezTo>
                  <a:pt x="1349909" y="997872"/>
                  <a:pt x="1050644" y="1297137"/>
                  <a:pt x="1050644" y="1666300"/>
                </a:cubicBezTo>
                <a:cubicBezTo>
                  <a:pt x="1050644" y="2035463"/>
                  <a:pt x="1349909" y="2334728"/>
                  <a:pt x="1719072" y="2334728"/>
                </a:cubicBezTo>
                <a:cubicBezTo>
                  <a:pt x="2088235" y="2334728"/>
                  <a:pt x="2387500" y="2035463"/>
                  <a:pt x="2387500" y="1666300"/>
                </a:cubicBezTo>
                <a:cubicBezTo>
                  <a:pt x="2387500" y="1297137"/>
                  <a:pt x="2088235" y="997872"/>
                  <a:pt x="1719072" y="997872"/>
                </a:cubicBezTo>
                <a:close/>
                <a:moveTo>
                  <a:pt x="575044" y="803862"/>
                </a:moveTo>
                <a:cubicBezTo>
                  <a:pt x="495506" y="803862"/>
                  <a:pt x="431028" y="868340"/>
                  <a:pt x="431028" y="947878"/>
                </a:cubicBezTo>
                <a:cubicBezTo>
                  <a:pt x="431028" y="1027416"/>
                  <a:pt x="495506" y="1091894"/>
                  <a:pt x="575044" y="1091894"/>
                </a:cubicBezTo>
                <a:cubicBezTo>
                  <a:pt x="654582" y="1091894"/>
                  <a:pt x="719060" y="1027416"/>
                  <a:pt x="719060" y="947878"/>
                </a:cubicBezTo>
                <a:cubicBezTo>
                  <a:pt x="719060" y="868340"/>
                  <a:pt x="654582" y="803862"/>
                  <a:pt x="575044" y="803862"/>
                </a:cubicBezTo>
                <a:close/>
                <a:moveTo>
                  <a:pt x="1365940" y="0"/>
                </a:moveTo>
                <a:lnTo>
                  <a:pt x="1998164" y="0"/>
                </a:lnTo>
                <a:cubicBezTo>
                  <a:pt x="2213188" y="0"/>
                  <a:pt x="2387500" y="174312"/>
                  <a:pt x="2387500" y="389336"/>
                </a:cubicBezTo>
                <a:lnTo>
                  <a:pt x="2384456" y="419529"/>
                </a:lnTo>
                <a:lnTo>
                  <a:pt x="3040081" y="419529"/>
                </a:lnTo>
                <a:cubicBezTo>
                  <a:pt x="3259925" y="419529"/>
                  <a:pt x="3438144" y="597748"/>
                  <a:pt x="3438144" y="817592"/>
                </a:cubicBezTo>
                <a:lnTo>
                  <a:pt x="3438144" y="2334443"/>
                </a:lnTo>
                <a:cubicBezTo>
                  <a:pt x="3438144" y="2554287"/>
                  <a:pt x="3259925" y="2732506"/>
                  <a:pt x="3040081" y="2732506"/>
                </a:cubicBezTo>
                <a:lnTo>
                  <a:pt x="398063" y="2732506"/>
                </a:lnTo>
                <a:cubicBezTo>
                  <a:pt x="178219" y="2732506"/>
                  <a:pt x="0" y="2554287"/>
                  <a:pt x="0" y="2334443"/>
                </a:cubicBezTo>
                <a:lnTo>
                  <a:pt x="0" y="817592"/>
                </a:lnTo>
                <a:cubicBezTo>
                  <a:pt x="0" y="597748"/>
                  <a:pt x="178219" y="419529"/>
                  <a:pt x="398063" y="419529"/>
                </a:cubicBezTo>
                <a:lnTo>
                  <a:pt x="979648" y="419529"/>
                </a:lnTo>
                <a:cubicBezTo>
                  <a:pt x="976997" y="409663"/>
                  <a:pt x="976604" y="399545"/>
                  <a:pt x="976604" y="389336"/>
                </a:cubicBezTo>
                <a:cubicBezTo>
                  <a:pt x="976604" y="174312"/>
                  <a:pt x="1150916" y="0"/>
                  <a:pt x="136594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KSO_Shape"/>
          <p:cNvSpPr/>
          <p:nvPr/>
        </p:nvSpPr>
        <p:spPr>
          <a:xfrm>
            <a:off x="8635090" y="2580893"/>
            <a:ext cx="956726" cy="759547"/>
          </a:xfrm>
          <a:custGeom>
            <a:avLst/>
            <a:gdLst/>
            <a:ahLst/>
            <a:cxnLst/>
            <a:rect l="l" t="t" r="r" b="b"/>
            <a:pathLst>
              <a:path w="3438144" h="2732506">
                <a:moveTo>
                  <a:pt x="1719072" y="1227183"/>
                </a:moveTo>
                <a:cubicBezTo>
                  <a:pt x="1961590" y="1227183"/>
                  <a:pt x="2158189" y="1423782"/>
                  <a:pt x="2158189" y="1666300"/>
                </a:cubicBezTo>
                <a:cubicBezTo>
                  <a:pt x="2158189" y="1908818"/>
                  <a:pt x="1961590" y="2105417"/>
                  <a:pt x="1719072" y="2105417"/>
                </a:cubicBezTo>
                <a:cubicBezTo>
                  <a:pt x="1476554" y="2105417"/>
                  <a:pt x="1279955" y="1908818"/>
                  <a:pt x="1279955" y="1666300"/>
                </a:cubicBezTo>
                <a:cubicBezTo>
                  <a:pt x="1279955" y="1423782"/>
                  <a:pt x="1476554" y="1227183"/>
                  <a:pt x="1719072" y="1227183"/>
                </a:cubicBezTo>
                <a:close/>
                <a:moveTo>
                  <a:pt x="1719072" y="997872"/>
                </a:moveTo>
                <a:cubicBezTo>
                  <a:pt x="1349909" y="997872"/>
                  <a:pt x="1050644" y="1297137"/>
                  <a:pt x="1050644" y="1666300"/>
                </a:cubicBezTo>
                <a:cubicBezTo>
                  <a:pt x="1050644" y="2035463"/>
                  <a:pt x="1349909" y="2334728"/>
                  <a:pt x="1719072" y="2334728"/>
                </a:cubicBezTo>
                <a:cubicBezTo>
                  <a:pt x="2088235" y="2334728"/>
                  <a:pt x="2387500" y="2035463"/>
                  <a:pt x="2387500" y="1666300"/>
                </a:cubicBezTo>
                <a:cubicBezTo>
                  <a:pt x="2387500" y="1297137"/>
                  <a:pt x="2088235" y="997872"/>
                  <a:pt x="1719072" y="997872"/>
                </a:cubicBezTo>
                <a:close/>
                <a:moveTo>
                  <a:pt x="575044" y="803862"/>
                </a:moveTo>
                <a:cubicBezTo>
                  <a:pt x="495506" y="803862"/>
                  <a:pt x="431028" y="868340"/>
                  <a:pt x="431028" y="947878"/>
                </a:cubicBezTo>
                <a:cubicBezTo>
                  <a:pt x="431028" y="1027416"/>
                  <a:pt x="495506" y="1091894"/>
                  <a:pt x="575044" y="1091894"/>
                </a:cubicBezTo>
                <a:cubicBezTo>
                  <a:pt x="654582" y="1091894"/>
                  <a:pt x="719060" y="1027416"/>
                  <a:pt x="719060" y="947878"/>
                </a:cubicBezTo>
                <a:cubicBezTo>
                  <a:pt x="719060" y="868340"/>
                  <a:pt x="654582" y="803862"/>
                  <a:pt x="575044" y="803862"/>
                </a:cubicBezTo>
                <a:close/>
                <a:moveTo>
                  <a:pt x="1365940" y="0"/>
                </a:moveTo>
                <a:lnTo>
                  <a:pt x="1998164" y="0"/>
                </a:lnTo>
                <a:cubicBezTo>
                  <a:pt x="2213188" y="0"/>
                  <a:pt x="2387500" y="174312"/>
                  <a:pt x="2387500" y="389336"/>
                </a:cubicBezTo>
                <a:lnTo>
                  <a:pt x="2384456" y="419529"/>
                </a:lnTo>
                <a:lnTo>
                  <a:pt x="3040081" y="419529"/>
                </a:lnTo>
                <a:cubicBezTo>
                  <a:pt x="3259925" y="419529"/>
                  <a:pt x="3438144" y="597748"/>
                  <a:pt x="3438144" y="817592"/>
                </a:cubicBezTo>
                <a:lnTo>
                  <a:pt x="3438144" y="2334443"/>
                </a:lnTo>
                <a:cubicBezTo>
                  <a:pt x="3438144" y="2554287"/>
                  <a:pt x="3259925" y="2732506"/>
                  <a:pt x="3040081" y="2732506"/>
                </a:cubicBezTo>
                <a:lnTo>
                  <a:pt x="398063" y="2732506"/>
                </a:lnTo>
                <a:cubicBezTo>
                  <a:pt x="178219" y="2732506"/>
                  <a:pt x="0" y="2554287"/>
                  <a:pt x="0" y="2334443"/>
                </a:cubicBezTo>
                <a:lnTo>
                  <a:pt x="0" y="817592"/>
                </a:lnTo>
                <a:cubicBezTo>
                  <a:pt x="0" y="597748"/>
                  <a:pt x="178219" y="419529"/>
                  <a:pt x="398063" y="419529"/>
                </a:cubicBezTo>
                <a:lnTo>
                  <a:pt x="979648" y="419529"/>
                </a:lnTo>
                <a:cubicBezTo>
                  <a:pt x="976997" y="409663"/>
                  <a:pt x="976604" y="399545"/>
                  <a:pt x="976604" y="389336"/>
                </a:cubicBezTo>
                <a:cubicBezTo>
                  <a:pt x="976604" y="174312"/>
                  <a:pt x="1150916" y="0"/>
                  <a:pt x="1365940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1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8228E03-1F7D-4F64-A24C-E25D68123026}"/>
              </a:ext>
            </a:extLst>
          </p:cNvPr>
          <p:cNvSpPr/>
          <p:nvPr/>
        </p:nvSpPr>
        <p:spPr>
          <a:xfrm>
            <a:off x="2166621" y="1846707"/>
            <a:ext cx="3796030" cy="3991610"/>
          </a:xfrm>
          <a:prstGeom prst="rect">
            <a:avLst/>
          </a:prstGeom>
          <a:noFill/>
          <a:ln w="28575">
            <a:solidFill>
              <a:srgbClr val="0564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FAC965-19D6-42D4-BABC-56C1CFA70E2D}"/>
              </a:ext>
            </a:extLst>
          </p:cNvPr>
          <p:cNvSpPr/>
          <p:nvPr/>
        </p:nvSpPr>
        <p:spPr>
          <a:xfrm>
            <a:off x="6229349" y="1846707"/>
            <a:ext cx="3796030" cy="3991610"/>
          </a:xfrm>
          <a:prstGeom prst="rect">
            <a:avLst/>
          </a:prstGeom>
          <a:noFill/>
          <a:ln w="28575">
            <a:solidFill>
              <a:srgbClr val="0564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 descr="816050中间">
            <a:extLst>
              <a:ext uri="{FF2B5EF4-FFF2-40B4-BE49-F238E27FC236}">
                <a16:creationId xmlns:a16="http://schemas.microsoft.com/office/drawing/2014/main" id="{67C52205-EE60-4853-94AE-E1D1ABEC70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4775" y="1220252"/>
            <a:ext cx="1787525" cy="1446239"/>
          </a:xfrm>
          <a:prstGeom prst="rect">
            <a:avLst/>
          </a:prstGeom>
        </p:spPr>
      </p:pic>
      <p:pic>
        <p:nvPicPr>
          <p:cNvPr id="12" name="图片 11" descr="816050中间">
            <a:extLst>
              <a:ext uri="{FF2B5EF4-FFF2-40B4-BE49-F238E27FC236}">
                <a16:creationId xmlns:a16="http://schemas.microsoft.com/office/drawing/2014/main" id="{73BF158E-AD01-4C78-8D0A-D6ACF4A103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9446" y="1220251"/>
            <a:ext cx="1787525" cy="144623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0BD4122-0E19-4CB1-8370-C81CDB52D338}"/>
              </a:ext>
            </a:extLst>
          </p:cNvPr>
          <p:cNvSpPr txBox="1"/>
          <p:nvPr/>
        </p:nvSpPr>
        <p:spPr>
          <a:xfrm>
            <a:off x="2918206" y="2125562"/>
            <a:ext cx="249745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2B25C6-1EFE-44E8-8C79-291712D03901}"/>
              </a:ext>
            </a:extLst>
          </p:cNvPr>
          <p:cNvSpPr txBox="1"/>
          <p:nvPr/>
        </p:nvSpPr>
        <p:spPr>
          <a:xfrm>
            <a:off x="2649856" y="2636790"/>
            <a:ext cx="2829559" cy="26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D463C93-E34C-4BCA-82A2-5CA4780E8A12}"/>
              </a:ext>
            </a:extLst>
          </p:cNvPr>
          <p:cNvSpPr txBox="1"/>
          <p:nvPr/>
        </p:nvSpPr>
        <p:spPr>
          <a:xfrm>
            <a:off x="6798057" y="2176415"/>
            <a:ext cx="249745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F976E79-82BA-4026-8FA7-8087E1030AF4}"/>
              </a:ext>
            </a:extLst>
          </p:cNvPr>
          <p:cNvSpPr txBox="1"/>
          <p:nvPr/>
        </p:nvSpPr>
        <p:spPr>
          <a:xfrm>
            <a:off x="6529707" y="2687643"/>
            <a:ext cx="2829559" cy="263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2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600115" y="2045620"/>
            <a:ext cx="8952839" cy="3159518"/>
            <a:chOff x="3312" y="3523"/>
            <a:chExt cx="12509" cy="4414"/>
          </a:xfrm>
        </p:grpSpPr>
        <p:grpSp>
          <p:nvGrpSpPr>
            <p:cNvPr id="42" name="PA_组合 32"/>
            <p:cNvGrpSpPr/>
            <p:nvPr>
              <p:custDataLst>
                <p:tags r:id="rId1"/>
              </p:custDataLst>
            </p:nvPr>
          </p:nvGrpSpPr>
          <p:grpSpPr bwMode="auto">
            <a:xfrm>
              <a:off x="3312" y="5285"/>
              <a:ext cx="3977" cy="651"/>
              <a:chOff x="-1005302" y="0"/>
              <a:chExt cx="2967616" cy="486092"/>
            </a:xfrm>
            <a:blipFill dpi="0" rotWithShape="1">
              <a:blip r:embed="rId30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43" name="PA_圆角矩形 3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-1005302" y="53457"/>
                <a:ext cx="2967616" cy="43263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PA_等腰三角形 3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6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5" name="PA_椭圆 3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245" y="3523"/>
              <a:ext cx="1421" cy="1421"/>
            </a:xfrm>
            <a:prstGeom prst="ellipse">
              <a:avLst/>
            </a:prstGeom>
            <a:blipFill dpi="0" rotWithShape="1"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PA_组合 36"/>
            <p:cNvGrpSpPr/>
            <p:nvPr>
              <p:custDataLst>
                <p:tags r:id="rId3"/>
              </p:custDataLst>
            </p:nvPr>
          </p:nvGrpSpPr>
          <p:grpSpPr bwMode="auto">
            <a:xfrm flipV="1">
              <a:off x="7097" y="5385"/>
              <a:ext cx="2593" cy="679"/>
              <a:chOff x="0" y="0"/>
              <a:chExt cx="1935168" cy="506624"/>
            </a:xfrm>
            <a:blipFill dpi="0" rotWithShape="1">
              <a:blip r:embed="rId30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47" name="PA_圆角矩形 3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PA_等腰三角形 3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PA_椭圆 3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770" y="6516"/>
              <a:ext cx="1421" cy="1421"/>
            </a:xfrm>
            <a:prstGeom prst="ellipse">
              <a:avLst/>
            </a:prstGeom>
            <a:blipFill dpi="0" rotWithShape="1"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0" name="PA_组合 40"/>
            <p:cNvGrpSpPr/>
            <p:nvPr>
              <p:custDataLst>
                <p:tags r:id="rId5"/>
              </p:custDataLst>
            </p:nvPr>
          </p:nvGrpSpPr>
          <p:grpSpPr bwMode="auto">
            <a:xfrm>
              <a:off x="9540" y="5285"/>
              <a:ext cx="2595" cy="679"/>
              <a:chOff x="0" y="0"/>
              <a:chExt cx="1935168" cy="506624"/>
            </a:xfrm>
            <a:blipFill dpi="0" rotWithShape="1">
              <a:blip r:embed="rId30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51" name="PA_圆角矩形 4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0" y="73989"/>
                <a:ext cx="1935168" cy="43263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PA_等腰三角形 4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3" name="PA_椭圆 4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0127" y="3523"/>
              <a:ext cx="1421" cy="1421"/>
            </a:xfrm>
            <a:prstGeom prst="ellipse">
              <a:avLst/>
            </a:prstGeom>
            <a:blipFill dpi="0" rotWithShape="1"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4" name="PA_椭圆 4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2565" y="6516"/>
              <a:ext cx="1421" cy="1421"/>
            </a:xfrm>
            <a:prstGeom prst="ellipse">
              <a:avLst/>
            </a:prstGeom>
            <a:blipFill dpi="0" rotWithShape="1"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PA_文本框 5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141" y="5551"/>
              <a:ext cx="160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PA_文本框 5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579" y="5551"/>
              <a:ext cx="160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9" name="PA_文本框 5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0130" y="5551"/>
              <a:ext cx="160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PA_组合 53"/>
            <p:cNvGrpSpPr/>
            <p:nvPr>
              <p:custDataLst>
                <p:tags r:id="rId11"/>
              </p:custDataLst>
            </p:nvPr>
          </p:nvGrpSpPr>
          <p:grpSpPr bwMode="auto">
            <a:xfrm flipV="1">
              <a:off x="11978" y="5385"/>
              <a:ext cx="3843" cy="679"/>
              <a:chOff x="-1" y="0"/>
              <a:chExt cx="2865253" cy="506625"/>
            </a:xfrm>
            <a:blipFill dpi="0" rotWithShape="1">
              <a:blip r:embed="rId30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grpSpPr>
          <p:sp>
            <p:nvSpPr>
              <p:cNvPr id="61" name="PA_圆角矩形 5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-1" y="73990"/>
                <a:ext cx="2865253" cy="432635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PA_等腰三角形 5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902659" y="0"/>
                <a:ext cx="129852" cy="9522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BABABA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lang="zh-CN" altLang="zh-CN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PA_文本框 5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372" y="5551"/>
              <a:ext cx="1602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PA_文本框 6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20" y="3914"/>
              <a:ext cx="83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PA_文本框 6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420" y="3851"/>
              <a:ext cx="83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PA_文本框 7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066" y="6876"/>
              <a:ext cx="83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PA_文本框 7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2841" y="6876"/>
              <a:ext cx="83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166620" y="461073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109525" y="4187190"/>
            <a:ext cx="238564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09720" y="2468880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052625" y="2045335"/>
            <a:ext cx="238564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934710" y="461073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877615" y="4187190"/>
            <a:ext cx="238564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710170" y="240093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653075" y="1977390"/>
            <a:ext cx="2385642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652905" y="1308100"/>
            <a:ext cx="9196070" cy="4450080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082290"/>
            <a:ext cx="1863725" cy="3732530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87084" y="2109724"/>
            <a:ext cx="1446230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03 </a:t>
            </a:r>
            <a:endParaRPr lang="en-US" altLang="en-US" sz="88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4758" y="3786124"/>
            <a:ext cx="337945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0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zh-CN" sz="60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16" name="图片 15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17" name="图片 16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90" y="-6350"/>
            <a:ext cx="5045075" cy="332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 xmlns:a14="http://schemas.microsoft.com/office/drawing/2010/main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grpSp>
        <p:nvGrpSpPr>
          <p:cNvPr id="33" name="0d626416-39af-47a5-8149-d69eaff81ad1"/>
          <p:cNvGrpSpPr>
            <a:grpSpLocks noChangeAspect="1"/>
          </p:cNvGrpSpPr>
          <p:nvPr/>
        </p:nvGrpSpPr>
        <p:grpSpPr>
          <a:xfrm>
            <a:off x="2251284" y="2574680"/>
            <a:ext cx="7635140" cy="1439553"/>
            <a:chOff x="901700" y="2278744"/>
            <a:chExt cx="10388600" cy="1958699"/>
          </a:xfrm>
        </p:grpSpPr>
        <p:sp>
          <p:nvSpPr>
            <p:cNvPr id="34" name="对角圆角矩形 7"/>
            <p:cNvSpPr/>
            <p:nvPr/>
          </p:nvSpPr>
          <p:spPr>
            <a:xfrm>
              <a:off x="901700" y="2278744"/>
              <a:ext cx="2057400" cy="1474292"/>
            </a:xfrm>
            <a:prstGeom prst="round2DiagRect">
              <a:avLst/>
            </a:prstGeom>
            <a:blipFill dpi="0" rotWithShape="1">
              <a:blip r:embed="rId6" cstate="screen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35" name="对角圆角矩形 8"/>
            <p:cNvSpPr/>
            <p:nvPr/>
          </p:nvSpPr>
          <p:spPr>
            <a:xfrm>
              <a:off x="3678767" y="2278744"/>
              <a:ext cx="2057400" cy="1474292"/>
            </a:xfrm>
            <a:prstGeom prst="round2DiagRect">
              <a:avLst/>
            </a:prstGeom>
            <a:blipFill dpi="0" rotWithShape="1">
              <a:blip r:embed="rId6" cstate="screen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38" name="对角圆角矩形 9"/>
            <p:cNvSpPr/>
            <p:nvPr/>
          </p:nvSpPr>
          <p:spPr>
            <a:xfrm>
              <a:off x="6455834" y="2278744"/>
              <a:ext cx="2057400" cy="1474292"/>
            </a:xfrm>
            <a:prstGeom prst="round2DiagRect">
              <a:avLst/>
            </a:prstGeom>
            <a:blipFill dpi="0" rotWithShape="1">
              <a:blip r:embed="rId7" cstate="screen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39" name="对角圆角矩形 10"/>
            <p:cNvSpPr/>
            <p:nvPr/>
          </p:nvSpPr>
          <p:spPr>
            <a:xfrm>
              <a:off x="9232900" y="2278744"/>
              <a:ext cx="2057400" cy="1474292"/>
            </a:xfrm>
            <a:prstGeom prst="round2DiagRect">
              <a:avLst/>
            </a:prstGeom>
            <a:blipFill dpi="0" rotWithShape="1">
              <a:blip r:embed="rId6" cstate="screen">
                <a:duotone>
                  <a:prstClr val="black"/>
                  <a:srgbClr val="288498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40" name="文本框 5"/>
            <p:cNvSpPr txBox="1"/>
            <p:nvPr/>
          </p:nvSpPr>
          <p:spPr>
            <a:xfrm>
              <a:off x="145334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1470" dirty="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  <a:endParaRPr lang="zh-CN" altLang="en-US" sz="147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6"/>
            <p:cNvSpPr txBox="1"/>
            <p:nvPr/>
          </p:nvSpPr>
          <p:spPr>
            <a:xfrm>
              <a:off x="4238590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1470" dirty="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  <a:endParaRPr lang="zh-CN" altLang="en-US" sz="147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7"/>
            <p:cNvSpPr txBox="1"/>
            <p:nvPr/>
          </p:nvSpPr>
          <p:spPr>
            <a:xfrm>
              <a:off x="7004536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1470" dirty="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  <a:endParaRPr lang="zh-CN" altLang="en-US" sz="147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8"/>
            <p:cNvSpPr txBox="1"/>
            <p:nvPr/>
          </p:nvSpPr>
          <p:spPr>
            <a:xfrm>
              <a:off x="9784548" y="3213390"/>
              <a:ext cx="954107" cy="400110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1470" dirty="0">
                  <a:solidFill>
                    <a:schemeClr val="bg1"/>
                  </a:solidFill>
                  <a:cs typeface="+mn-ea"/>
                  <a:sym typeface="+mn-lt"/>
                </a:rPr>
                <a:t>Keywords</a:t>
              </a:r>
              <a:endParaRPr lang="zh-CN" altLang="en-US" sz="147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10"/>
            <p:cNvSpPr txBox="1"/>
            <p:nvPr/>
          </p:nvSpPr>
          <p:spPr>
            <a:xfrm>
              <a:off x="901701" y="3898889"/>
              <a:ext cx="203934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147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7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13"/>
            <p:cNvSpPr txBox="1"/>
            <p:nvPr/>
          </p:nvSpPr>
          <p:spPr>
            <a:xfrm>
              <a:off x="3678767" y="3898889"/>
              <a:ext cx="203934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147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7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16"/>
            <p:cNvSpPr txBox="1"/>
            <p:nvPr/>
          </p:nvSpPr>
          <p:spPr>
            <a:xfrm>
              <a:off x="6455832" y="3898889"/>
              <a:ext cx="203934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147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7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19"/>
            <p:cNvSpPr txBox="1"/>
            <p:nvPr/>
          </p:nvSpPr>
          <p:spPr>
            <a:xfrm>
              <a:off x="9232896" y="3898889"/>
              <a:ext cx="2039342" cy="338554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en-US" altLang="zh-CN" sz="147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7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任意多边形 19"/>
            <p:cNvSpPr/>
            <p:nvPr/>
          </p:nvSpPr>
          <p:spPr>
            <a:xfrm>
              <a:off x="1694785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49" name="任意多边形 20"/>
            <p:cNvSpPr/>
            <p:nvPr/>
          </p:nvSpPr>
          <p:spPr>
            <a:xfrm>
              <a:off x="4480029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50" name="任意多边形 21"/>
            <p:cNvSpPr/>
            <p:nvPr/>
          </p:nvSpPr>
          <p:spPr>
            <a:xfrm>
              <a:off x="7239888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  <p:sp>
          <p:nvSpPr>
            <p:cNvPr id="51" name="任意多边形 22"/>
            <p:cNvSpPr/>
            <p:nvPr/>
          </p:nvSpPr>
          <p:spPr>
            <a:xfrm>
              <a:off x="10016951" y="2554581"/>
              <a:ext cx="471231" cy="512956"/>
            </a:xfrm>
            <a:custGeom>
              <a:avLst/>
              <a:gdLst>
                <a:gd name="connsiteX0" fmla="*/ 141287 w 304800"/>
                <a:gd name="connsiteY0" fmla="*/ 280988 h 331788"/>
                <a:gd name="connsiteX1" fmla="*/ 204787 w 304800"/>
                <a:gd name="connsiteY1" fmla="*/ 305737 h 331788"/>
                <a:gd name="connsiteX2" fmla="*/ 268287 w 304800"/>
                <a:gd name="connsiteY2" fmla="*/ 280988 h 331788"/>
                <a:gd name="connsiteX3" fmla="*/ 268287 w 304800"/>
                <a:gd name="connsiteY3" fmla="*/ 305737 h 331788"/>
                <a:gd name="connsiteX4" fmla="*/ 204787 w 304800"/>
                <a:gd name="connsiteY4" fmla="*/ 331788 h 331788"/>
                <a:gd name="connsiteX5" fmla="*/ 141287 w 304800"/>
                <a:gd name="connsiteY5" fmla="*/ 305737 h 331788"/>
                <a:gd name="connsiteX6" fmla="*/ 141287 w 304800"/>
                <a:gd name="connsiteY6" fmla="*/ 280988 h 331788"/>
                <a:gd name="connsiteX7" fmla="*/ 17462 w 304800"/>
                <a:gd name="connsiteY7" fmla="*/ 249238 h 331788"/>
                <a:gd name="connsiteX8" fmla="*/ 81265 w 304800"/>
                <a:gd name="connsiteY8" fmla="*/ 274638 h 331788"/>
                <a:gd name="connsiteX9" fmla="*/ 133350 w 304800"/>
                <a:gd name="connsiteY9" fmla="*/ 263208 h 331788"/>
                <a:gd name="connsiteX10" fmla="*/ 133350 w 304800"/>
                <a:gd name="connsiteY10" fmla="*/ 288608 h 331788"/>
                <a:gd name="connsiteX11" fmla="*/ 81265 w 304800"/>
                <a:gd name="connsiteY11" fmla="*/ 300038 h 331788"/>
                <a:gd name="connsiteX12" fmla="*/ 17462 w 304800"/>
                <a:gd name="connsiteY12" fmla="*/ 274638 h 331788"/>
                <a:gd name="connsiteX13" fmla="*/ 17462 w 304800"/>
                <a:gd name="connsiteY13" fmla="*/ 249238 h 331788"/>
                <a:gd name="connsiteX14" fmla="*/ 223837 w 304800"/>
                <a:gd name="connsiteY14" fmla="*/ 226394 h 331788"/>
                <a:gd name="connsiteX15" fmla="*/ 236313 w 304800"/>
                <a:gd name="connsiteY15" fmla="*/ 228141 h 331788"/>
                <a:gd name="connsiteX16" fmla="*/ 223837 w 304800"/>
                <a:gd name="connsiteY16" fmla="*/ 255588 h 331788"/>
                <a:gd name="connsiteX17" fmla="*/ 204787 w 304800"/>
                <a:gd name="connsiteY17" fmla="*/ 217488 h 331788"/>
                <a:gd name="connsiteX18" fmla="*/ 223837 w 304800"/>
                <a:gd name="connsiteY18" fmla="*/ 220641 h 331788"/>
                <a:gd name="connsiteX19" fmla="*/ 223837 w 304800"/>
                <a:gd name="connsiteY19" fmla="*/ 226394 h 331788"/>
                <a:gd name="connsiteX20" fmla="*/ 205582 w 304800"/>
                <a:gd name="connsiteY20" fmla="*/ 223838 h 331788"/>
                <a:gd name="connsiteX21" fmla="*/ 149225 w 304800"/>
                <a:gd name="connsiteY21" fmla="*/ 242888 h 331788"/>
                <a:gd name="connsiteX22" fmla="*/ 205582 w 304800"/>
                <a:gd name="connsiteY22" fmla="*/ 261938 h 331788"/>
                <a:gd name="connsiteX23" fmla="*/ 261939 w 304800"/>
                <a:gd name="connsiteY23" fmla="*/ 242888 h 331788"/>
                <a:gd name="connsiteX24" fmla="*/ 245433 w 304800"/>
                <a:gd name="connsiteY24" fmla="*/ 229418 h 331788"/>
                <a:gd name="connsiteX25" fmla="*/ 236313 w 304800"/>
                <a:gd name="connsiteY25" fmla="*/ 228141 h 331788"/>
                <a:gd name="connsiteX26" fmla="*/ 238611 w 304800"/>
                <a:gd name="connsiteY26" fmla="*/ 223086 h 331788"/>
                <a:gd name="connsiteX27" fmla="*/ 249659 w 304800"/>
                <a:gd name="connsiteY27" fmla="*/ 224914 h 331788"/>
                <a:gd name="connsiteX28" fmla="*/ 268287 w 304800"/>
                <a:gd name="connsiteY28" fmla="*/ 242027 h 331788"/>
                <a:gd name="connsiteX29" fmla="*/ 268287 w 304800"/>
                <a:gd name="connsiteY29" fmla="*/ 267858 h 331788"/>
                <a:gd name="connsiteX30" fmla="*/ 204787 w 304800"/>
                <a:gd name="connsiteY30" fmla="*/ 293688 h 331788"/>
                <a:gd name="connsiteX31" fmla="*/ 141287 w 304800"/>
                <a:gd name="connsiteY31" fmla="*/ 267858 h 331788"/>
                <a:gd name="connsiteX32" fmla="*/ 141287 w 304800"/>
                <a:gd name="connsiteY32" fmla="*/ 242027 h 331788"/>
                <a:gd name="connsiteX33" fmla="*/ 204787 w 304800"/>
                <a:gd name="connsiteY33" fmla="*/ 217488 h 331788"/>
                <a:gd name="connsiteX34" fmla="*/ 223837 w 304800"/>
                <a:gd name="connsiteY34" fmla="*/ 195310 h 331788"/>
                <a:gd name="connsiteX35" fmla="*/ 223837 w 304800"/>
                <a:gd name="connsiteY35" fmla="*/ 211770 h 331788"/>
                <a:gd name="connsiteX36" fmla="*/ 192182 w 304800"/>
                <a:gd name="connsiteY36" fmla="*/ 209562 h 331788"/>
                <a:gd name="connsiteX37" fmla="*/ 153115 w 304800"/>
                <a:gd name="connsiteY37" fmla="*/ 219075 h 331788"/>
                <a:gd name="connsiteX38" fmla="*/ 153115 w 304800"/>
                <a:gd name="connsiteY38" fmla="*/ 211336 h 331788"/>
                <a:gd name="connsiteX39" fmla="*/ 149225 w 304800"/>
                <a:gd name="connsiteY39" fmla="*/ 199727 h 331788"/>
                <a:gd name="connsiteX40" fmla="*/ 177755 w 304800"/>
                <a:gd name="connsiteY40" fmla="*/ 203597 h 331788"/>
                <a:gd name="connsiteX41" fmla="*/ 222658 w 304800"/>
                <a:gd name="connsiteY41" fmla="*/ 196019 h 331788"/>
                <a:gd name="connsiteX42" fmla="*/ 80962 w 304800"/>
                <a:gd name="connsiteY42" fmla="*/ 192088 h 331788"/>
                <a:gd name="connsiteX43" fmla="*/ 80963 w 304800"/>
                <a:gd name="connsiteY43" fmla="*/ 192088 h 331788"/>
                <a:gd name="connsiteX44" fmla="*/ 80963 w 304800"/>
                <a:gd name="connsiteY44" fmla="*/ 206375 h 331788"/>
                <a:gd name="connsiteX45" fmla="*/ 74852 w 304800"/>
                <a:gd name="connsiteY45" fmla="*/ 192932 h 331788"/>
                <a:gd name="connsiteX46" fmla="*/ 80963 w 304800"/>
                <a:gd name="connsiteY46" fmla="*/ 185738 h 331788"/>
                <a:gd name="connsiteX47" fmla="*/ 125833 w 304800"/>
                <a:gd name="connsiteY47" fmla="*/ 192800 h 331788"/>
                <a:gd name="connsiteX48" fmla="*/ 144462 w 304800"/>
                <a:gd name="connsiteY48" fmla="*/ 210700 h 331788"/>
                <a:gd name="connsiteX49" fmla="*/ 144462 w 304800"/>
                <a:gd name="connsiteY49" fmla="*/ 223838 h 331788"/>
                <a:gd name="connsiteX50" fmla="*/ 132798 w 304800"/>
                <a:gd name="connsiteY50" fmla="*/ 242231 h 331788"/>
                <a:gd name="connsiteX51" fmla="*/ 132798 w 304800"/>
                <a:gd name="connsiteY51" fmla="*/ 251428 h 331788"/>
                <a:gd name="connsiteX52" fmla="*/ 80962 w 304800"/>
                <a:gd name="connsiteY52" fmla="*/ 261938 h 331788"/>
                <a:gd name="connsiteX53" fmla="*/ 17462 w 304800"/>
                <a:gd name="connsiteY53" fmla="*/ 236976 h 331788"/>
                <a:gd name="connsiteX54" fmla="*/ 17462 w 304800"/>
                <a:gd name="connsiteY54" fmla="*/ 210700 h 331788"/>
                <a:gd name="connsiteX55" fmla="*/ 36091 w 304800"/>
                <a:gd name="connsiteY55" fmla="*/ 192800 h 331788"/>
                <a:gd name="connsiteX56" fmla="*/ 72209 w 304800"/>
                <a:gd name="connsiteY56" fmla="*/ 187116 h 331788"/>
                <a:gd name="connsiteX57" fmla="*/ 74852 w 304800"/>
                <a:gd name="connsiteY57" fmla="*/ 192932 h 331788"/>
                <a:gd name="connsiteX58" fmla="*/ 40551 w 304800"/>
                <a:gd name="connsiteY58" fmla="*/ 197668 h 331788"/>
                <a:gd name="connsiteX59" fmla="*/ 23812 w 304800"/>
                <a:gd name="connsiteY59" fmla="*/ 211138 h 331788"/>
                <a:gd name="connsiteX60" fmla="*/ 80962 w 304800"/>
                <a:gd name="connsiteY60" fmla="*/ 230188 h 331788"/>
                <a:gd name="connsiteX61" fmla="*/ 138112 w 304800"/>
                <a:gd name="connsiteY61" fmla="*/ 211138 h 331788"/>
                <a:gd name="connsiteX62" fmla="*/ 121373 w 304800"/>
                <a:gd name="connsiteY62" fmla="*/ 197668 h 331788"/>
                <a:gd name="connsiteX63" fmla="*/ 80963 w 304800"/>
                <a:gd name="connsiteY63" fmla="*/ 192088 h 331788"/>
                <a:gd name="connsiteX64" fmla="*/ 241300 w 304800"/>
                <a:gd name="connsiteY64" fmla="*/ 157163 h 331788"/>
                <a:gd name="connsiteX65" fmla="*/ 304800 w 304800"/>
                <a:gd name="connsiteY65" fmla="*/ 157163 h 331788"/>
                <a:gd name="connsiteX66" fmla="*/ 304800 w 304800"/>
                <a:gd name="connsiteY66" fmla="*/ 220663 h 331788"/>
                <a:gd name="connsiteX67" fmla="*/ 239712 w 304800"/>
                <a:gd name="connsiteY67" fmla="*/ 220663 h 331788"/>
                <a:gd name="connsiteX68" fmla="*/ 238611 w 304800"/>
                <a:gd name="connsiteY68" fmla="*/ 223086 h 331788"/>
                <a:gd name="connsiteX69" fmla="*/ 223837 w 304800"/>
                <a:gd name="connsiteY69" fmla="*/ 220641 h 331788"/>
                <a:gd name="connsiteX70" fmla="*/ 223837 w 304800"/>
                <a:gd name="connsiteY70" fmla="*/ 211770 h 331788"/>
                <a:gd name="connsiteX71" fmla="*/ 236113 w 304800"/>
                <a:gd name="connsiteY71" fmla="*/ 212626 h 331788"/>
                <a:gd name="connsiteX72" fmla="*/ 241300 w 304800"/>
                <a:gd name="connsiteY72" fmla="*/ 203597 h 331788"/>
                <a:gd name="connsiteX73" fmla="*/ 241300 w 304800"/>
                <a:gd name="connsiteY73" fmla="*/ 177800 h 331788"/>
                <a:gd name="connsiteX74" fmla="*/ 236295 w 304800"/>
                <a:gd name="connsiteY74" fmla="*/ 187816 h 331788"/>
                <a:gd name="connsiteX75" fmla="*/ 223837 w 304800"/>
                <a:gd name="connsiteY75" fmla="*/ 195310 h 331788"/>
                <a:gd name="connsiteX76" fmla="*/ 223837 w 304800"/>
                <a:gd name="connsiteY76" fmla="*/ 182139 h 331788"/>
                <a:gd name="connsiteX77" fmla="*/ 236299 w 304800"/>
                <a:gd name="connsiteY77" fmla="*/ 174564 h 331788"/>
                <a:gd name="connsiteX78" fmla="*/ 241300 w 304800"/>
                <a:gd name="connsiteY78" fmla="*/ 164449 h 331788"/>
                <a:gd name="connsiteX79" fmla="*/ 114300 w 304800"/>
                <a:gd name="connsiteY79" fmla="*/ 139700 h 331788"/>
                <a:gd name="connsiteX80" fmla="*/ 177800 w 304800"/>
                <a:gd name="connsiteY80" fmla="*/ 164449 h 331788"/>
                <a:gd name="connsiteX81" fmla="*/ 241300 w 304800"/>
                <a:gd name="connsiteY81" fmla="*/ 139700 h 331788"/>
                <a:gd name="connsiteX82" fmla="*/ 241300 w 304800"/>
                <a:gd name="connsiteY82" fmla="*/ 150141 h 331788"/>
                <a:gd name="connsiteX83" fmla="*/ 241300 w 304800"/>
                <a:gd name="connsiteY83" fmla="*/ 157163 h 331788"/>
                <a:gd name="connsiteX84" fmla="*/ 223837 w 304800"/>
                <a:gd name="connsiteY84" fmla="*/ 157163 h 331788"/>
                <a:gd name="connsiteX85" fmla="*/ 223837 w 304800"/>
                <a:gd name="connsiteY85" fmla="*/ 182139 h 331788"/>
                <a:gd name="connsiteX86" fmla="*/ 222671 w 304800"/>
                <a:gd name="connsiteY86" fmla="*/ 182847 h 331788"/>
                <a:gd name="connsiteX87" fmla="*/ 177800 w 304800"/>
                <a:gd name="connsiteY87" fmla="*/ 190500 h 331788"/>
                <a:gd name="connsiteX88" fmla="*/ 114300 w 304800"/>
                <a:gd name="connsiteY88" fmla="*/ 164449 h 331788"/>
                <a:gd name="connsiteX89" fmla="*/ 114300 w 304800"/>
                <a:gd name="connsiteY89" fmla="*/ 139700 h 331788"/>
                <a:gd name="connsiteX90" fmla="*/ 0 w 304800"/>
                <a:gd name="connsiteY90" fmla="*/ 107950 h 331788"/>
                <a:gd name="connsiteX91" fmla="*/ 80963 w 304800"/>
                <a:gd name="connsiteY91" fmla="*/ 107950 h 331788"/>
                <a:gd name="connsiteX92" fmla="*/ 80963 w 304800"/>
                <a:gd name="connsiteY92" fmla="*/ 185738 h 331788"/>
                <a:gd name="connsiteX93" fmla="*/ 80962 w 304800"/>
                <a:gd name="connsiteY93" fmla="*/ 185738 h 331788"/>
                <a:gd name="connsiteX94" fmla="*/ 72209 w 304800"/>
                <a:gd name="connsiteY94" fmla="*/ 187116 h 331788"/>
                <a:gd name="connsiteX95" fmla="*/ 65088 w 304800"/>
                <a:gd name="connsiteY95" fmla="*/ 171450 h 331788"/>
                <a:gd name="connsiteX96" fmla="*/ 0 w 304800"/>
                <a:gd name="connsiteY96" fmla="*/ 171450 h 331788"/>
                <a:gd name="connsiteX97" fmla="*/ 174625 w 304800"/>
                <a:gd name="connsiteY97" fmla="*/ 82988 h 331788"/>
                <a:gd name="connsiteX98" fmla="*/ 174625 w 304800"/>
                <a:gd name="connsiteY98" fmla="*/ 98425 h 331788"/>
                <a:gd name="connsiteX99" fmla="*/ 168293 w 304800"/>
                <a:gd name="connsiteY99" fmla="*/ 83863 h 331788"/>
                <a:gd name="connsiteX100" fmla="*/ 177800 w 304800"/>
                <a:gd name="connsiteY100" fmla="*/ 76200 h 331788"/>
                <a:gd name="connsiteX101" fmla="*/ 241300 w 304800"/>
                <a:gd name="connsiteY101" fmla="*/ 100642 h 331788"/>
                <a:gd name="connsiteX102" fmla="*/ 241300 w 304800"/>
                <a:gd name="connsiteY102" fmla="*/ 126371 h 331788"/>
                <a:gd name="connsiteX103" fmla="*/ 177800 w 304800"/>
                <a:gd name="connsiteY103" fmla="*/ 150813 h 331788"/>
                <a:gd name="connsiteX104" fmla="*/ 114300 w 304800"/>
                <a:gd name="connsiteY104" fmla="*/ 126371 h 331788"/>
                <a:gd name="connsiteX105" fmla="*/ 114300 w 304800"/>
                <a:gd name="connsiteY105" fmla="*/ 100642 h 331788"/>
                <a:gd name="connsiteX106" fmla="*/ 132929 w 304800"/>
                <a:gd name="connsiteY106" fmla="*/ 83115 h 331788"/>
                <a:gd name="connsiteX107" fmla="*/ 165768 w 304800"/>
                <a:gd name="connsiteY107" fmla="*/ 78054 h 331788"/>
                <a:gd name="connsiteX108" fmla="*/ 168293 w 304800"/>
                <a:gd name="connsiteY108" fmla="*/ 83863 h 331788"/>
                <a:gd name="connsiteX109" fmla="*/ 137389 w 304800"/>
                <a:gd name="connsiteY109" fmla="*/ 88130 h 331788"/>
                <a:gd name="connsiteX110" fmla="*/ 120650 w 304800"/>
                <a:gd name="connsiteY110" fmla="*/ 101600 h 331788"/>
                <a:gd name="connsiteX111" fmla="*/ 177800 w 304800"/>
                <a:gd name="connsiteY111" fmla="*/ 120650 h 331788"/>
                <a:gd name="connsiteX112" fmla="*/ 234950 w 304800"/>
                <a:gd name="connsiteY112" fmla="*/ 101600 h 331788"/>
                <a:gd name="connsiteX113" fmla="*/ 177800 w 304800"/>
                <a:gd name="connsiteY113" fmla="*/ 82550 h 331788"/>
                <a:gd name="connsiteX114" fmla="*/ 174625 w 304800"/>
                <a:gd name="connsiteY114" fmla="*/ 82988 h 331788"/>
                <a:gd name="connsiteX115" fmla="*/ 174625 w 304800"/>
                <a:gd name="connsiteY115" fmla="*/ 76689 h 331788"/>
                <a:gd name="connsiteX116" fmla="*/ 92075 w 304800"/>
                <a:gd name="connsiteY116" fmla="*/ 0 h 331788"/>
                <a:gd name="connsiteX117" fmla="*/ 174625 w 304800"/>
                <a:gd name="connsiteY117" fmla="*/ 0 h 331788"/>
                <a:gd name="connsiteX118" fmla="*/ 174625 w 304800"/>
                <a:gd name="connsiteY118" fmla="*/ 76689 h 331788"/>
                <a:gd name="connsiteX119" fmla="*/ 165768 w 304800"/>
                <a:gd name="connsiteY119" fmla="*/ 78054 h 331788"/>
                <a:gd name="connsiteX120" fmla="*/ 158750 w 304800"/>
                <a:gd name="connsiteY120" fmla="*/ 61913 h 331788"/>
                <a:gd name="connsiteX121" fmla="*/ 92075 w 304800"/>
                <a:gd name="connsiteY121" fmla="*/ 61913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04800" h="331788">
                  <a:moveTo>
                    <a:pt x="141287" y="280988"/>
                  </a:moveTo>
                  <a:cubicBezTo>
                    <a:pt x="141287" y="295316"/>
                    <a:pt x="169797" y="305737"/>
                    <a:pt x="204787" y="305737"/>
                  </a:cubicBezTo>
                  <a:cubicBezTo>
                    <a:pt x="239777" y="305737"/>
                    <a:pt x="268287" y="295316"/>
                    <a:pt x="268287" y="280988"/>
                  </a:cubicBezTo>
                  <a:cubicBezTo>
                    <a:pt x="268287" y="280988"/>
                    <a:pt x="268287" y="280988"/>
                    <a:pt x="268287" y="305737"/>
                  </a:cubicBezTo>
                  <a:cubicBezTo>
                    <a:pt x="268287" y="320065"/>
                    <a:pt x="239777" y="331788"/>
                    <a:pt x="204787" y="331788"/>
                  </a:cubicBezTo>
                  <a:cubicBezTo>
                    <a:pt x="169797" y="331788"/>
                    <a:pt x="141287" y="320065"/>
                    <a:pt x="141287" y="305737"/>
                  </a:cubicBezTo>
                  <a:cubicBezTo>
                    <a:pt x="141287" y="305737"/>
                    <a:pt x="141287" y="305737"/>
                    <a:pt x="141287" y="280988"/>
                  </a:cubicBezTo>
                  <a:close/>
                  <a:moveTo>
                    <a:pt x="17462" y="249238"/>
                  </a:moveTo>
                  <a:cubicBezTo>
                    <a:pt x="17462" y="263208"/>
                    <a:pt x="46108" y="274638"/>
                    <a:pt x="81265" y="274638"/>
                  </a:cubicBezTo>
                  <a:cubicBezTo>
                    <a:pt x="103401" y="274638"/>
                    <a:pt x="121631" y="270828"/>
                    <a:pt x="133350" y="263208"/>
                  </a:cubicBezTo>
                  <a:lnTo>
                    <a:pt x="133350" y="288608"/>
                  </a:lnTo>
                  <a:cubicBezTo>
                    <a:pt x="121631" y="294958"/>
                    <a:pt x="103401" y="300038"/>
                    <a:pt x="81265" y="300038"/>
                  </a:cubicBezTo>
                  <a:cubicBezTo>
                    <a:pt x="46108" y="300038"/>
                    <a:pt x="17462" y="288608"/>
                    <a:pt x="17462" y="274638"/>
                  </a:cubicBezTo>
                  <a:cubicBezTo>
                    <a:pt x="17462" y="274638"/>
                    <a:pt x="17462" y="274638"/>
                    <a:pt x="17462" y="249238"/>
                  </a:cubicBezTo>
                  <a:close/>
                  <a:moveTo>
                    <a:pt x="223837" y="226394"/>
                  </a:moveTo>
                  <a:lnTo>
                    <a:pt x="236313" y="228141"/>
                  </a:lnTo>
                  <a:lnTo>
                    <a:pt x="223837" y="255588"/>
                  </a:lnTo>
                  <a:close/>
                  <a:moveTo>
                    <a:pt x="204787" y="217488"/>
                  </a:moveTo>
                  <a:lnTo>
                    <a:pt x="223837" y="220641"/>
                  </a:lnTo>
                  <a:lnTo>
                    <a:pt x="223837" y="226394"/>
                  </a:lnTo>
                  <a:lnTo>
                    <a:pt x="205582" y="223838"/>
                  </a:lnTo>
                  <a:cubicBezTo>
                    <a:pt x="174457" y="223838"/>
                    <a:pt x="149225" y="232367"/>
                    <a:pt x="149225" y="242888"/>
                  </a:cubicBezTo>
                  <a:cubicBezTo>
                    <a:pt x="149225" y="253409"/>
                    <a:pt x="174457" y="261938"/>
                    <a:pt x="205582" y="261938"/>
                  </a:cubicBezTo>
                  <a:cubicBezTo>
                    <a:pt x="236707" y="261938"/>
                    <a:pt x="261939" y="253409"/>
                    <a:pt x="261939" y="242888"/>
                  </a:cubicBezTo>
                  <a:cubicBezTo>
                    <a:pt x="261939" y="237628"/>
                    <a:pt x="255631" y="232865"/>
                    <a:pt x="245433" y="229418"/>
                  </a:cubicBezTo>
                  <a:lnTo>
                    <a:pt x="236313" y="228141"/>
                  </a:lnTo>
                  <a:lnTo>
                    <a:pt x="238611" y="223086"/>
                  </a:lnTo>
                  <a:lnTo>
                    <a:pt x="249659" y="224914"/>
                  </a:lnTo>
                  <a:cubicBezTo>
                    <a:pt x="261160" y="229435"/>
                    <a:pt x="268287" y="235569"/>
                    <a:pt x="268287" y="242027"/>
                  </a:cubicBezTo>
                  <a:cubicBezTo>
                    <a:pt x="268287" y="242027"/>
                    <a:pt x="268287" y="242027"/>
                    <a:pt x="268287" y="267858"/>
                  </a:cubicBezTo>
                  <a:cubicBezTo>
                    <a:pt x="268287" y="282064"/>
                    <a:pt x="239777" y="293688"/>
                    <a:pt x="204787" y="293688"/>
                  </a:cubicBezTo>
                  <a:cubicBezTo>
                    <a:pt x="169797" y="293688"/>
                    <a:pt x="141287" y="282064"/>
                    <a:pt x="141287" y="267858"/>
                  </a:cubicBezTo>
                  <a:cubicBezTo>
                    <a:pt x="141287" y="267858"/>
                    <a:pt x="141287" y="267858"/>
                    <a:pt x="141287" y="242027"/>
                  </a:cubicBezTo>
                  <a:cubicBezTo>
                    <a:pt x="141287" y="229112"/>
                    <a:pt x="169797" y="217488"/>
                    <a:pt x="204787" y="217488"/>
                  </a:cubicBezTo>
                  <a:close/>
                  <a:moveTo>
                    <a:pt x="223837" y="195310"/>
                  </a:moveTo>
                  <a:lnTo>
                    <a:pt x="223837" y="211770"/>
                  </a:lnTo>
                  <a:lnTo>
                    <a:pt x="192182" y="209562"/>
                  </a:lnTo>
                  <a:cubicBezTo>
                    <a:pt x="177431" y="210691"/>
                    <a:pt x="163490" y="213916"/>
                    <a:pt x="153115" y="219075"/>
                  </a:cubicBezTo>
                  <a:lnTo>
                    <a:pt x="153115" y="211336"/>
                  </a:lnTo>
                  <a:cubicBezTo>
                    <a:pt x="153115" y="207466"/>
                    <a:pt x="150522" y="203597"/>
                    <a:pt x="149225" y="199727"/>
                  </a:cubicBezTo>
                  <a:cubicBezTo>
                    <a:pt x="157006" y="202307"/>
                    <a:pt x="167380" y="203597"/>
                    <a:pt x="177755" y="203597"/>
                  </a:cubicBezTo>
                  <a:cubicBezTo>
                    <a:pt x="195262" y="203597"/>
                    <a:pt x="211148" y="200695"/>
                    <a:pt x="222658" y="196019"/>
                  </a:cubicBezTo>
                  <a:close/>
                  <a:moveTo>
                    <a:pt x="80962" y="192088"/>
                  </a:moveTo>
                  <a:lnTo>
                    <a:pt x="80963" y="192088"/>
                  </a:lnTo>
                  <a:lnTo>
                    <a:pt x="80963" y="206375"/>
                  </a:lnTo>
                  <a:lnTo>
                    <a:pt x="74852" y="192932"/>
                  </a:lnTo>
                  <a:close/>
                  <a:moveTo>
                    <a:pt x="80963" y="185738"/>
                  </a:moveTo>
                  <a:lnTo>
                    <a:pt x="125833" y="192800"/>
                  </a:lnTo>
                  <a:cubicBezTo>
                    <a:pt x="137334" y="197234"/>
                    <a:pt x="144462" y="203474"/>
                    <a:pt x="144462" y="210700"/>
                  </a:cubicBezTo>
                  <a:cubicBezTo>
                    <a:pt x="144462" y="210700"/>
                    <a:pt x="144462" y="210700"/>
                    <a:pt x="144462" y="223838"/>
                  </a:cubicBezTo>
                  <a:cubicBezTo>
                    <a:pt x="137982" y="229093"/>
                    <a:pt x="132798" y="235662"/>
                    <a:pt x="132798" y="242231"/>
                  </a:cubicBezTo>
                  <a:lnTo>
                    <a:pt x="132798" y="251428"/>
                  </a:lnTo>
                  <a:cubicBezTo>
                    <a:pt x="121135" y="257997"/>
                    <a:pt x="102992" y="261938"/>
                    <a:pt x="80962" y="261938"/>
                  </a:cubicBezTo>
                  <a:cubicBezTo>
                    <a:pt x="45972" y="261938"/>
                    <a:pt x="17462" y="251428"/>
                    <a:pt x="17462" y="236976"/>
                  </a:cubicBezTo>
                  <a:cubicBezTo>
                    <a:pt x="17462" y="236976"/>
                    <a:pt x="17462" y="236976"/>
                    <a:pt x="17462" y="210700"/>
                  </a:cubicBezTo>
                  <a:cubicBezTo>
                    <a:pt x="17462" y="203474"/>
                    <a:pt x="24589" y="197234"/>
                    <a:pt x="36091" y="192800"/>
                  </a:cubicBezTo>
                  <a:lnTo>
                    <a:pt x="72209" y="187116"/>
                  </a:lnTo>
                  <a:lnTo>
                    <a:pt x="74852" y="192932"/>
                  </a:lnTo>
                  <a:lnTo>
                    <a:pt x="40551" y="197668"/>
                  </a:lnTo>
                  <a:cubicBezTo>
                    <a:pt x="30209" y="201115"/>
                    <a:pt x="23812" y="205878"/>
                    <a:pt x="23812" y="211138"/>
                  </a:cubicBezTo>
                  <a:cubicBezTo>
                    <a:pt x="23812" y="221659"/>
                    <a:pt x="49399" y="230188"/>
                    <a:pt x="80962" y="230188"/>
                  </a:cubicBezTo>
                  <a:cubicBezTo>
                    <a:pt x="112525" y="230188"/>
                    <a:pt x="138112" y="221659"/>
                    <a:pt x="138112" y="211138"/>
                  </a:cubicBezTo>
                  <a:cubicBezTo>
                    <a:pt x="138112" y="205878"/>
                    <a:pt x="131715" y="201115"/>
                    <a:pt x="121373" y="197668"/>
                  </a:cubicBezTo>
                  <a:lnTo>
                    <a:pt x="80963" y="192088"/>
                  </a:lnTo>
                  <a:close/>
                  <a:moveTo>
                    <a:pt x="241300" y="157163"/>
                  </a:moveTo>
                  <a:lnTo>
                    <a:pt x="304800" y="157163"/>
                  </a:lnTo>
                  <a:lnTo>
                    <a:pt x="304800" y="220663"/>
                  </a:lnTo>
                  <a:lnTo>
                    <a:pt x="239712" y="220663"/>
                  </a:lnTo>
                  <a:lnTo>
                    <a:pt x="238611" y="223086"/>
                  </a:lnTo>
                  <a:lnTo>
                    <a:pt x="223837" y="220641"/>
                  </a:lnTo>
                  <a:lnTo>
                    <a:pt x="223837" y="211770"/>
                  </a:lnTo>
                  <a:lnTo>
                    <a:pt x="236113" y="212626"/>
                  </a:lnTo>
                  <a:cubicBezTo>
                    <a:pt x="238707" y="208756"/>
                    <a:pt x="241300" y="206177"/>
                    <a:pt x="241300" y="203597"/>
                  </a:cubicBezTo>
                  <a:cubicBezTo>
                    <a:pt x="241300" y="177800"/>
                    <a:pt x="241300" y="177800"/>
                    <a:pt x="241300" y="177800"/>
                  </a:cubicBezTo>
                  <a:cubicBezTo>
                    <a:pt x="241300" y="181347"/>
                    <a:pt x="239517" y="184733"/>
                    <a:pt x="236295" y="187816"/>
                  </a:cubicBezTo>
                  <a:lnTo>
                    <a:pt x="223837" y="195310"/>
                  </a:lnTo>
                  <a:lnTo>
                    <a:pt x="223837" y="182139"/>
                  </a:lnTo>
                  <a:lnTo>
                    <a:pt x="236299" y="174564"/>
                  </a:lnTo>
                  <a:cubicBezTo>
                    <a:pt x="239518" y="171450"/>
                    <a:pt x="241300" y="168031"/>
                    <a:pt x="241300" y="164449"/>
                  </a:cubicBezTo>
                  <a:close/>
                  <a:moveTo>
                    <a:pt x="114300" y="139700"/>
                  </a:moveTo>
                  <a:cubicBezTo>
                    <a:pt x="114300" y="152726"/>
                    <a:pt x="142810" y="164449"/>
                    <a:pt x="177800" y="164449"/>
                  </a:cubicBezTo>
                  <a:cubicBezTo>
                    <a:pt x="212790" y="164449"/>
                    <a:pt x="241300" y="152726"/>
                    <a:pt x="241300" y="139700"/>
                  </a:cubicBezTo>
                  <a:cubicBezTo>
                    <a:pt x="241300" y="139700"/>
                    <a:pt x="241300" y="139700"/>
                    <a:pt x="241300" y="150141"/>
                  </a:cubicBezTo>
                  <a:lnTo>
                    <a:pt x="241300" y="157163"/>
                  </a:lnTo>
                  <a:lnTo>
                    <a:pt x="223837" y="157163"/>
                  </a:lnTo>
                  <a:lnTo>
                    <a:pt x="223837" y="182139"/>
                  </a:lnTo>
                  <a:lnTo>
                    <a:pt x="222671" y="182847"/>
                  </a:lnTo>
                  <a:cubicBezTo>
                    <a:pt x="211170" y="187569"/>
                    <a:pt x="195295" y="190500"/>
                    <a:pt x="177800" y="190500"/>
                  </a:cubicBezTo>
                  <a:cubicBezTo>
                    <a:pt x="142810" y="190500"/>
                    <a:pt x="114300" y="178777"/>
                    <a:pt x="114300" y="164449"/>
                  </a:cubicBezTo>
                  <a:cubicBezTo>
                    <a:pt x="114300" y="164449"/>
                    <a:pt x="114300" y="164449"/>
                    <a:pt x="114300" y="139700"/>
                  </a:cubicBezTo>
                  <a:close/>
                  <a:moveTo>
                    <a:pt x="0" y="107950"/>
                  </a:moveTo>
                  <a:lnTo>
                    <a:pt x="80963" y="107950"/>
                  </a:lnTo>
                  <a:lnTo>
                    <a:pt x="80963" y="185738"/>
                  </a:lnTo>
                  <a:lnTo>
                    <a:pt x="80962" y="185738"/>
                  </a:lnTo>
                  <a:lnTo>
                    <a:pt x="72209" y="187116"/>
                  </a:lnTo>
                  <a:lnTo>
                    <a:pt x="65088" y="171450"/>
                  </a:lnTo>
                  <a:lnTo>
                    <a:pt x="0" y="171450"/>
                  </a:lnTo>
                  <a:close/>
                  <a:moveTo>
                    <a:pt x="174625" y="82988"/>
                  </a:moveTo>
                  <a:lnTo>
                    <a:pt x="174625" y="98425"/>
                  </a:lnTo>
                  <a:lnTo>
                    <a:pt x="168293" y="83863"/>
                  </a:lnTo>
                  <a:close/>
                  <a:moveTo>
                    <a:pt x="177800" y="76200"/>
                  </a:moveTo>
                  <a:cubicBezTo>
                    <a:pt x="212790" y="76200"/>
                    <a:pt x="241300" y="86491"/>
                    <a:pt x="241300" y="100642"/>
                  </a:cubicBezTo>
                  <a:cubicBezTo>
                    <a:pt x="241300" y="100642"/>
                    <a:pt x="241300" y="100642"/>
                    <a:pt x="241300" y="126371"/>
                  </a:cubicBezTo>
                  <a:cubicBezTo>
                    <a:pt x="241300" y="140522"/>
                    <a:pt x="212790" y="150813"/>
                    <a:pt x="177800" y="150813"/>
                  </a:cubicBezTo>
                  <a:cubicBezTo>
                    <a:pt x="142810" y="150813"/>
                    <a:pt x="114300" y="140522"/>
                    <a:pt x="114300" y="126371"/>
                  </a:cubicBezTo>
                  <a:cubicBezTo>
                    <a:pt x="114300" y="126371"/>
                    <a:pt x="114300" y="126371"/>
                    <a:pt x="114300" y="100642"/>
                  </a:cubicBezTo>
                  <a:cubicBezTo>
                    <a:pt x="114300" y="93567"/>
                    <a:pt x="121427" y="87456"/>
                    <a:pt x="132929" y="83115"/>
                  </a:cubicBezTo>
                  <a:lnTo>
                    <a:pt x="165768" y="78054"/>
                  </a:lnTo>
                  <a:lnTo>
                    <a:pt x="168293" y="83863"/>
                  </a:lnTo>
                  <a:lnTo>
                    <a:pt x="137389" y="88130"/>
                  </a:lnTo>
                  <a:cubicBezTo>
                    <a:pt x="127047" y="91577"/>
                    <a:pt x="120650" y="96340"/>
                    <a:pt x="120650" y="101600"/>
                  </a:cubicBezTo>
                  <a:cubicBezTo>
                    <a:pt x="120650" y="112121"/>
                    <a:pt x="146237" y="120650"/>
                    <a:pt x="177800" y="120650"/>
                  </a:cubicBezTo>
                  <a:cubicBezTo>
                    <a:pt x="209363" y="120650"/>
                    <a:pt x="234950" y="112121"/>
                    <a:pt x="234950" y="101600"/>
                  </a:cubicBezTo>
                  <a:cubicBezTo>
                    <a:pt x="234950" y="91079"/>
                    <a:pt x="209363" y="82550"/>
                    <a:pt x="177800" y="82550"/>
                  </a:cubicBezTo>
                  <a:lnTo>
                    <a:pt x="174625" y="82988"/>
                  </a:lnTo>
                  <a:lnTo>
                    <a:pt x="174625" y="76689"/>
                  </a:lnTo>
                  <a:close/>
                  <a:moveTo>
                    <a:pt x="92075" y="0"/>
                  </a:moveTo>
                  <a:lnTo>
                    <a:pt x="174625" y="0"/>
                  </a:lnTo>
                  <a:lnTo>
                    <a:pt x="174625" y="76689"/>
                  </a:lnTo>
                  <a:lnTo>
                    <a:pt x="165768" y="78054"/>
                  </a:lnTo>
                  <a:lnTo>
                    <a:pt x="158750" y="61913"/>
                  </a:lnTo>
                  <a:lnTo>
                    <a:pt x="92075" y="619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975">
                <a:cs typeface="+mn-ea"/>
                <a:sym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2037681" y="4234948"/>
            <a:ext cx="204942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177887" y="4234948"/>
            <a:ext cx="204942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130235" y="4234948"/>
            <a:ext cx="204942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059930" y="4234948"/>
            <a:ext cx="2049423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7" name="图片 6" descr="816050右下海星">
            <a:extLst>
              <a:ext uri="{FF2B5EF4-FFF2-40B4-BE49-F238E27FC236}">
                <a16:creationId xmlns:a16="http://schemas.microsoft.com/office/drawing/2014/main" id="{45B60470-CE15-47B0-BEF4-F375ED5999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40000">
            <a:off x="6489988" y="2316826"/>
            <a:ext cx="1482602" cy="1823994"/>
          </a:xfrm>
          <a:prstGeom prst="rect">
            <a:avLst/>
          </a:prstGeom>
        </p:spPr>
      </p:pic>
      <p:pic>
        <p:nvPicPr>
          <p:cNvPr id="10" name="图片 9" descr="816050右下海星">
            <a:extLst>
              <a:ext uri="{FF2B5EF4-FFF2-40B4-BE49-F238E27FC236}">
                <a16:creationId xmlns:a16="http://schemas.microsoft.com/office/drawing/2014/main" id="{924DA1DB-069A-4EA2-A164-7423A53812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40000">
            <a:off x="6447047" y="3861515"/>
            <a:ext cx="1482602" cy="182399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04AD82F-0E47-4E50-8556-615A33E2FD96}"/>
              </a:ext>
            </a:extLst>
          </p:cNvPr>
          <p:cNvSpPr txBox="1"/>
          <p:nvPr/>
        </p:nvSpPr>
        <p:spPr>
          <a:xfrm>
            <a:off x="7857461" y="2766860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E03F7B-3E65-4781-A963-1C3561AC3F37}"/>
              </a:ext>
            </a:extLst>
          </p:cNvPr>
          <p:cNvSpPr txBox="1"/>
          <p:nvPr/>
        </p:nvSpPr>
        <p:spPr>
          <a:xfrm>
            <a:off x="7781897" y="2343315"/>
            <a:ext cx="24767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95E62EF-EA85-4F13-9C3E-24AA760E5EAF}"/>
              </a:ext>
            </a:extLst>
          </p:cNvPr>
          <p:cNvSpPr txBox="1"/>
          <p:nvPr/>
        </p:nvSpPr>
        <p:spPr>
          <a:xfrm>
            <a:off x="7857461" y="4450931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8997762-BB8B-4687-B24A-D3B09D5FB93B}"/>
              </a:ext>
            </a:extLst>
          </p:cNvPr>
          <p:cNvSpPr txBox="1"/>
          <p:nvPr/>
        </p:nvSpPr>
        <p:spPr>
          <a:xfrm>
            <a:off x="7781897" y="4027386"/>
            <a:ext cx="247675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738DD1D-599C-4074-B6F4-F058638638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049" y="2573502"/>
            <a:ext cx="3519419" cy="2522589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66310" y="1856105"/>
            <a:ext cx="2659380" cy="3617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0200" y="1856105"/>
            <a:ext cx="2659380" cy="3617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24800" y="1856105"/>
            <a:ext cx="2659380" cy="3617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78400" y="454469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02835" y="4121150"/>
            <a:ext cx="23171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37525" y="454469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61960" y="4121150"/>
            <a:ext cx="23171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2925" y="454469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37360" y="4121150"/>
            <a:ext cx="231711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256879-7E59-45C4-A92F-CC393E5818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000" y="2132965"/>
            <a:ext cx="2123739" cy="16852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2621D86-D359-4594-9B07-E9D3C4DF3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453" y="2132965"/>
            <a:ext cx="2123739" cy="168529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E6F3588-1DF4-4438-B69A-938B4E158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841" y="2132965"/>
            <a:ext cx="2123739" cy="1685290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3" grpId="0" bldLvl="0" animBg="1"/>
      <p:bldP spid="11" grpId="0" bldLvl="0" animBg="1"/>
      <p:bldP spid="14" grpId="0" bldLvl="0" animBg="1"/>
      <p:bldP spid="7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766E9077-0157-4546-98CC-75A8BA1E2EEE}"/>
              </a:ext>
            </a:extLst>
          </p:cNvPr>
          <p:cNvSpPr/>
          <p:nvPr/>
        </p:nvSpPr>
        <p:spPr>
          <a:xfrm>
            <a:off x="2100582" y="2031683"/>
            <a:ext cx="1193549" cy="11294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3359AE63-6489-4931-A4D2-2FA588F28E28}"/>
              </a:ext>
            </a:extLst>
          </p:cNvPr>
          <p:cNvSpPr/>
          <p:nvPr/>
        </p:nvSpPr>
        <p:spPr>
          <a:xfrm>
            <a:off x="2100582" y="4213384"/>
            <a:ext cx="1193549" cy="11294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BF5C694-5270-44CF-A43C-5A6602A755B6}"/>
              </a:ext>
            </a:extLst>
          </p:cNvPr>
          <p:cNvSpPr/>
          <p:nvPr/>
        </p:nvSpPr>
        <p:spPr>
          <a:xfrm>
            <a:off x="6701788" y="2031683"/>
            <a:ext cx="1193549" cy="11294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FAF06DAB-5DB1-4BBC-BE68-D2AD736EA966}"/>
              </a:ext>
            </a:extLst>
          </p:cNvPr>
          <p:cNvSpPr/>
          <p:nvPr/>
        </p:nvSpPr>
        <p:spPr>
          <a:xfrm>
            <a:off x="6701787" y="4213384"/>
            <a:ext cx="1193549" cy="1129474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FF70F8-65EC-446C-86A6-BAFAF6DCAE5A}"/>
              </a:ext>
            </a:extLst>
          </p:cNvPr>
          <p:cNvSpPr txBox="1"/>
          <p:nvPr/>
        </p:nvSpPr>
        <p:spPr>
          <a:xfrm>
            <a:off x="3509200" y="2455228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here.Please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enter text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AF0A81-E686-4922-A6FC-7BECD87A54F7}"/>
              </a:ext>
            </a:extLst>
          </p:cNvPr>
          <p:cNvSpPr txBox="1"/>
          <p:nvPr/>
        </p:nvSpPr>
        <p:spPr>
          <a:xfrm>
            <a:off x="3412369" y="2031683"/>
            <a:ext cx="25129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83BD0E-EE34-4208-8DAD-9FFDD936E150}"/>
              </a:ext>
            </a:extLst>
          </p:cNvPr>
          <p:cNvSpPr txBox="1"/>
          <p:nvPr/>
        </p:nvSpPr>
        <p:spPr>
          <a:xfrm>
            <a:off x="8017629" y="2418398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6A883F6-7567-4A56-A441-98C0A7DDD0E9}"/>
              </a:ext>
            </a:extLst>
          </p:cNvPr>
          <p:cNvSpPr txBox="1"/>
          <p:nvPr/>
        </p:nvSpPr>
        <p:spPr>
          <a:xfrm>
            <a:off x="7920798" y="1994853"/>
            <a:ext cx="25129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1D04D04-C01F-4E64-B6E4-63F9E60B9D91}"/>
              </a:ext>
            </a:extLst>
          </p:cNvPr>
          <p:cNvSpPr txBox="1"/>
          <p:nvPr/>
        </p:nvSpPr>
        <p:spPr>
          <a:xfrm>
            <a:off x="3534915" y="468382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5F6E0FD-1120-4572-BF4A-A10EEBBA1EB9}"/>
              </a:ext>
            </a:extLst>
          </p:cNvPr>
          <p:cNvSpPr txBox="1"/>
          <p:nvPr/>
        </p:nvSpPr>
        <p:spPr>
          <a:xfrm>
            <a:off x="3438084" y="4260280"/>
            <a:ext cx="25129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76A389-29E8-4F33-8A48-C7965B310175}"/>
              </a:ext>
            </a:extLst>
          </p:cNvPr>
          <p:cNvSpPr txBox="1"/>
          <p:nvPr/>
        </p:nvSpPr>
        <p:spPr>
          <a:xfrm>
            <a:off x="8132246" y="454469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5D1D21A-3E39-4670-AD09-CC062B0DD85E}"/>
              </a:ext>
            </a:extLst>
          </p:cNvPr>
          <p:cNvSpPr txBox="1"/>
          <p:nvPr/>
        </p:nvSpPr>
        <p:spPr>
          <a:xfrm>
            <a:off x="8035415" y="4121150"/>
            <a:ext cx="2512984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Group 65">
            <a:extLst>
              <a:ext uri="{FF2B5EF4-FFF2-40B4-BE49-F238E27FC236}">
                <a16:creationId xmlns:a16="http://schemas.microsoft.com/office/drawing/2014/main" id="{B61F0070-A2F9-43DB-85CC-841B9FD39A08}"/>
              </a:ext>
            </a:extLst>
          </p:cNvPr>
          <p:cNvGrpSpPr/>
          <p:nvPr/>
        </p:nvGrpSpPr>
        <p:grpSpPr>
          <a:xfrm>
            <a:off x="6983375" y="4410755"/>
            <a:ext cx="679818" cy="67516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0E438B9F-74FE-496C-BBF3-6FEEA6587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9">
              <a:extLst>
                <a:ext uri="{FF2B5EF4-FFF2-40B4-BE49-F238E27FC236}">
                  <a16:creationId xmlns:a16="http://schemas.microsoft.com/office/drawing/2014/main" id="{436CC8A9-B2B6-4876-8901-34C26C44E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E31773BB-E179-4BA9-9DDC-1C51D47A1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69">
            <a:extLst>
              <a:ext uri="{FF2B5EF4-FFF2-40B4-BE49-F238E27FC236}">
                <a16:creationId xmlns:a16="http://schemas.microsoft.com/office/drawing/2014/main" id="{BFC8B5F5-5CFD-4A5B-86E0-B1362F4F0067}"/>
              </a:ext>
            </a:extLst>
          </p:cNvPr>
          <p:cNvGrpSpPr/>
          <p:nvPr/>
        </p:nvGrpSpPr>
        <p:grpSpPr>
          <a:xfrm>
            <a:off x="7018368" y="2311304"/>
            <a:ext cx="560386" cy="539783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45AE5CE1-0F56-4314-B92F-EFB57417A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7">
              <a:extLst>
                <a:ext uri="{FF2B5EF4-FFF2-40B4-BE49-F238E27FC236}">
                  <a16:creationId xmlns:a16="http://schemas.microsoft.com/office/drawing/2014/main" id="{A3ACA84F-15BA-40B4-A6BD-33D776C37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72">
            <a:extLst>
              <a:ext uri="{FF2B5EF4-FFF2-40B4-BE49-F238E27FC236}">
                <a16:creationId xmlns:a16="http://schemas.microsoft.com/office/drawing/2014/main" id="{8D2A1BD2-060C-4BD6-8CB8-5484A13E0DE6}"/>
              </a:ext>
            </a:extLst>
          </p:cNvPr>
          <p:cNvGrpSpPr/>
          <p:nvPr/>
        </p:nvGrpSpPr>
        <p:grpSpPr>
          <a:xfrm>
            <a:off x="2350135" y="2330563"/>
            <a:ext cx="722664" cy="494680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29" name="Freeform 73">
              <a:extLst>
                <a:ext uri="{FF2B5EF4-FFF2-40B4-BE49-F238E27FC236}">
                  <a16:creationId xmlns:a16="http://schemas.microsoft.com/office/drawing/2014/main" id="{2F2B0FE5-4F01-424E-B50F-5C6BCF768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74">
              <a:extLst>
                <a:ext uri="{FF2B5EF4-FFF2-40B4-BE49-F238E27FC236}">
                  <a16:creationId xmlns:a16="http://schemas.microsoft.com/office/drawing/2014/main" id="{76485275-0A0D-4877-B45B-68A60F1E0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75">
            <a:extLst>
              <a:ext uri="{FF2B5EF4-FFF2-40B4-BE49-F238E27FC236}">
                <a16:creationId xmlns:a16="http://schemas.microsoft.com/office/drawing/2014/main" id="{05DDBEF1-E9C0-4FF8-BA7E-D1222C012059}"/>
              </a:ext>
            </a:extLst>
          </p:cNvPr>
          <p:cNvGrpSpPr/>
          <p:nvPr/>
        </p:nvGrpSpPr>
        <p:grpSpPr>
          <a:xfrm>
            <a:off x="2337446" y="4443820"/>
            <a:ext cx="747452" cy="553669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A774342-301B-45FC-AE54-0B29FC03FE75}"/>
                </a:ext>
              </a:extLst>
            </p:cNvPr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cs typeface="+mn-ea"/>
                <a:sym typeface="+mn-lt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A21112FD-A8F6-4AF2-8212-79C0EF81B684}"/>
                </a:ext>
              </a:extLst>
            </p:cNvPr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cs typeface="+mn-ea"/>
                <a:sym typeface="+mn-lt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73CB1F72-DC4A-4D1C-86E2-C9E484DD8324}"/>
                </a:ext>
              </a:extLst>
            </p:cNvPr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544955" y="1024255"/>
            <a:ext cx="9411970" cy="5017770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238982" y="3104585"/>
            <a:ext cx="29377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082290"/>
            <a:ext cx="1863725" cy="3732530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25363" y="1811909"/>
            <a:ext cx="376269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01 / </a:t>
            </a:r>
            <a:r>
              <a:rPr lang="en-US" altLang="zh-CN" sz="44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zh-CN" altLang="en-US" sz="44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52643" y="2784729"/>
            <a:ext cx="376269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02 </a:t>
            </a:r>
            <a:r>
              <a:rPr lang="en-US" sz="44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/ </a:t>
            </a:r>
            <a:r>
              <a:rPr lang="en-US" altLang="zh-CN" sz="44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zh-CN" altLang="en-US" sz="44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69483" y="3693414"/>
            <a:ext cx="376269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03 </a:t>
            </a:r>
            <a:r>
              <a:rPr lang="en-US" sz="44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/ </a:t>
            </a:r>
            <a:r>
              <a:rPr lang="en-US" altLang="zh-CN" sz="44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zh-CN" altLang="en-US" sz="44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43753" y="4560824"/>
            <a:ext cx="3762697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4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04 </a:t>
            </a:r>
            <a:r>
              <a:rPr lang="en-US" sz="44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/ </a:t>
            </a:r>
            <a:r>
              <a:rPr lang="en-US" altLang="zh-CN" sz="44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zh-CN" altLang="en-US" sz="44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2" grpId="0"/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652905" y="1308100"/>
            <a:ext cx="9196070" cy="4450080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082290"/>
            <a:ext cx="1863725" cy="3732530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96889" y="2109724"/>
            <a:ext cx="1226618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04</a:t>
            </a:r>
            <a:endParaRPr lang="en-US" altLang="en-US" sz="88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4758" y="3786124"/>
            <a:ext cx="337945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0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en-US" altLang="zh-CN" sz="60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16" name="图片 15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17" name="图片 16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90" y="-6350"/>
            <a:ext cx="5045075" cy="3325495"/>
          </a:xfrm>
          <a:prstGeom prst="rect">
            <a:avLst/>
          </a:prstGeom>
        </p:spPr>
      </p:pic>
    </p:spTree>
  </p:cSld>
  <p:clrMapOvr>
    <a:masterClrMapping/>
  </p:clrMapOvr>
  <p:transition advTm="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38" name="Freeform 7"/>
          <p:cNvSpPr/>
          <p:nvPr/>
        </p:nvSpPr>
        <p:spPr bwMode="auto">
          <a:xfrm>
            <a:off x="6185734" y="3689563"/>
            <a:ext cx="1186573" cy="1197074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blipFill dpi="0" rotWithShape="1">
            <a:blip r:embed="rId6" cstate="screen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4931489" y="2445818"/>
            <a:ext cx="1202908" cy="1186574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blipFill dpi="0" rotWithShape="1">
            <a:blip r:embed="rId7" cstate="screen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2" name="Freeform 5"/>
          <p:cNvSpPr/>
          <p:nvPr/>
        </p:nvSpPr>
        <p:spPr bwMode="auto">
          <a:xfrm>
            <a:off x="6185734" y="2445818"/>
            <a:ext cx="1186573" cy="1186574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cs typeface="+mn-ea"/>
              <a:sym typeface="+mn-lt"/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4931489" y="3689563"/>
            <a:ext cx="1202908" cy="1197074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00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5624532" y="3138862"/>
            <a:ext cx="1059399" cy="1048899"/>
            <a:chOff x="5507175" y="2739325"/>
            <a:chExt cx="1441450" cy="1427163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5507175" y="2739325"/>
              <a:ext cx="1441450" cy="1427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37"/>
            <p:cNvSpPr>
              <a:spLocks noChangeArrowheads="1"/>
            </p:cNvSpPr>
            <p:nvPr/>
          </p:nvSpPr>
          <p:spPr bwMode="auto">
            <a:xfrm>
              <a:off x="5699931" y="2906013"/>
              <a:ext cx="390852" cy="50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7" name="矩形 38"/>
            <p:cNvSpPr>
              <a:spLocks noChangeArrowheads="1"/>
            </p:cNvSpPr>
            <p:nvPr/>
          </p:nvSpPr>
          <p:spPr bwMode="auto">
            <a:xfrm>
              <a:off x="6267125" y="2906013"/>
              <a:ext cx="395214" cy="50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8" name="矩形 39"/>
            <p:cNvSpPr>
              <a:spLocks noChangeArrowheads="1"/>
            </p:cNvSpPr>
            <p:nvPr/>
          </p:nvSpPr>
          <p:spPr bwMode="auto">
            <a:xfrm>
              <a:off x="5705966" y="3517200"/>
              <a:ext cx="395214" cy="50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49" name="矩形 40"/>
            <p:cNvSpPr>
              <a:spLocks noChangeArrowheads="1"/>
            </p:cNvSpPr>
            <p:nvPr/>
          </p:nvSpPr>
          <p:spPr bwMode="auto">
            <a:xfrm>
              <a:off x="6230117" y="3507675"/>
              <a:ext cx="393033" cy="502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1486572" y="2440885"/>
            <a:ext cx="3143770" cy="10237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583767" y="3791072"/>
            <a:ext cx="3293771" cy="10237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595344" y="2467711"/>
            <a:ext cx="3244826" cy="10237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438365" y="3817560"/>
            <a:ext cx="3189595" cy="10237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4" name="Group 65"/>
          <p:cNvGrpSpPr/>
          <p:nvPr/>
        </p:nvGrpSpPr>
        <p:grpSpPr>
          <a:xfrm>
            <a:off x="6572960" y="4084983"/>
            <a:ext cx="412119" cy="409296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55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Group 69"/>
          <p:cNvGrpSpPr/>
          <p:nvPr/>
        </p:nvGrpSpPr>
        <p:grpSpPr>
          <a:xfrm>
            <a:off x="6605634" y="2889163"/>
            <a:ext cx="339717" cy="327227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Group 72"/>
          <p:cNvGrpSpPr/>
          <p:nvPr/>
        </p:nvGrpSpPr>
        <p:grpSpPr>
          <a:xfrm>
            <a:off x="5313896" y="2889163"/>
            <a:ext cx="438093" cy="299885"/>
            <a:chOff x="2324100" y="1814513"/>
            <a:chExt cx="266700" cy="182563"/>
          </a:xfrm>
          <a:solidFill>
            <a:schemeClr val="bg1"/>
          </a:solidFill>
        </p:grpSpPr>
        <p:sp>
          <p:nvSpPr>
            <p:cNvPr id="62" name="Freeform 73"/>
            <p:cNvSpPr>
              <a:spLocks noEditPoints="1"/>
            </p:cNvSpPr>
            <p:nvPr/>
          </p:nvSpPr>
          <p:spPr bwMode="auto">
            <a:xfrm>
              <a:off x="2324100" y="1814513"/>
              <a:ext cx="188913" cy="182563"/>
            </a:xfrm>
            <a:custGeom>
              <a:avLst/>
              <a:gdLst>
                <a:gd name="T0" fmla="*/ 86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6 w 99"/>
                <a:gd name="T7" fmla="*/ 37 h 97"/>
                <a:gd name="T8" fmla="*/ 83 w 99"/>
                <a:gd name="T9" fmla="*/ 31 h 97"/>
                <a:gd name="T10" fmla="*/ 88 w 99"/>
                <a:gd name="T11" fmla="*/ 18 h 97"/>
                <a:gd name="T12" fmla="*/ 81 w 99"/>
                <a:gd name="T13" fmla="*/ 10 h 97"/>
                <a:gd name="T14" fmla="*/ 67 w 99"/>
                <a:gd name="T15" fmla="*/ 16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3 h 97"/>
                <a:gd name="T24" fmla="*/ 32 w 99"/>
                <a:gd name="T25" fmla="*/ 16 h 97"/>
                <a:gd name="T26" fmla="*/ 18 w 99"/>
                <a:gd name="T27" fmla="*/ 11 h 97"/>
                <a:gd name="T28" fmla="*/ 11 w 99"/>
                <a:gd name="T29" fmla="*/ 18 h 97"/>
                <a:gd name="T30" fmla="*/ 16 w 99"/>
                <a:gd name="T31" fmla="*/ 32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9 w 99"/>
                <a:gd name="T45" fmla="*/ 87 h 97"/>
                <a:gd name="T46" fmla="*/ 32 w 99"/>
                <a:gd name="T47" fmla="*/ 81 h 97"/>
                <a:gd name="T48" fmla="*/ 38 w 99"/>
                <a:gd name="T49" fmla="*/ 84 h 97"/>
                <a:gd name="T50" fmla="*/ 45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9 h 97"/>
                <a:gd name="T62" fmla="*/ 83 w 99"/>
                <a:gd name="T63" fmla="*/ 66 h 97"/>
                <a:gd name="T64" fmla="*/ 86 w 99"/>
                <a:gd name="T65" fmla="*/ 60 h 97"/>
                <a:gd name="T66" fmla="*/ 50 w 99"/>
                <a:gd name="T67" fmla="*/ 64 h 97"/>
                <a:gd name="T68" fmla="*/ 34 w 99"/>
                <a:gd name="T69" fmla="*/ 49 h 97"/>
                <a:gd name="T70" fmla="*/ 50 w 99"/>
                <a:gd name="T71" fmla="*/ 33 h 97"/>
                <a:gd name="T72" fmla="*/ 66 w 99"/>
                <a:gd name="T73" fmla="*/ 49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60"/>
                  </a:moveTo>
                  <a:cubicBezTo>
                    <a:pt x="86" y="60"/>
                    <a:pt x="99" y="54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8" y="18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3"/>
                    <a:pt x="38" y="13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32" y="81"/>
                    <a:pt x="32" y="8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7"/>
                    <a:pt x="81" y="86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8"/>
                    <a:pt x="83" y="66"/>
                    <a:pt x="83" y="66"/>
                  </a:cubicBezTo>
                  <a:lnTo>
                    <a:pt x="86" y="60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50" y="33"/>
                  </a:cubicBezTo>
                  <a:cubicBezTo>
                    <a:pt x="58" y="33"/>
                    <a:pt x="66" y="40"/>
                    <a:pt x="66" y="49"/>
                  </a:cubicBezTo>
                  <a:cubicBezTo>
                    <a:pt x="66" y="57"/>
                    <a:pt x="58" y="64"/>
                    <a:pt x="50" y="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4"/>
            <p:cNvSpPr>
              <a:spLocks noEditPoints="1"/>
            </p:cNvSpPr>
            <p:nvPr/>
          </p:nvSpPr>
          <p:spPr bwMode="auto">
            <a:xfrm>
              <a:off x="2501900" y="1905001"/>
              <a:ext cx="88900" cy="90488"/>
            </a:xfrm>
            <a:custGeom>
              <a:avLst/>
              <a:gdLst>
                <a:gd name="T0" fmla="*/ 41 w 47"/>
                <a:gd name="T1" fmla="*/ 23 h 48"/>
                <a:gd name="T2" fmla="*/ 41 w 47"/>
                <a:gd name="T3" fmla="*/ 20 h 48"/>
                <a:gd name="T4" fmla="*/ 45 w 47"/>
                <a:gd name="T5" fmla="*/ 14 h 48"/>
                <a:gd name="T6" fmla="*/ 42 w 47"/>
                <a:gd name="T7" fmla="*/ 9 h 48"/>
                <a:gd name="T8" fmla="*/ 35 w 47"/>
                <a:gd name="T9" fmla="*/ 11 h 48"/>
                <a:gd name="T10" fmla="*/ 33 w 47"/>
                <a:gd name="T11" fmla="*/ 9 h 48"/>
                <a:gd name="T12" fmla="*/ 31 w 47"/>
                <a:gd name="T13" fmla="*/ 2 h 48"/>
                <a:gd name="T14" fmla="*/ 26 w 47"/>
                <a:gd name="T15" fmla="*/ 1 h 48"/>
                <a:gd name="T16" fmla="*/ 22 w 47"/>
                <a:gd name="T17" fmla="*/ 6 h 48"/>
                <a:gd name="T18" fmla="*/ 19 w 47"/>
                <a:gd name="T19" fmla="*/ 7 h 48"/>
                <a:gd name="T20" fmla="*/ 14 w 47"/>
                <a:gd name="T21" fmla="*/ 3 h 48"/>
                <a:gd name="T22" fmla="*/ 9 w 47"/>
                <a:gd name="T23" fmla="*/ 5 h 48"/>
                <a:gd name="T24" fmla="*/ 10 w 47"/>
                <a:gd name="T25" fmla="*/ 12 h 48"/>
                <a:gd name="T26" fmla="*/ 8 w 47"/>
                <a:gd name="T27" fmla="*/ 15 h 48"/>
                <a:gd name="T28" fmla="*/ 1 w 47"/>
                <a:gd name="T29" fmla="*/ 16 h 48"/>
                <a:gd name="T30" fmla="*/ 0 w 47"/>
                <a:gd name="T31" fmla="*/ 21 h 48"/>
                <a:gd name="T32" fmla="*/ 6 w 47"/>
                <a:gd name="T33" fmla="*/ 25 h 48"/>
                <a:gd name="T34" fmla="*/ 6 w 47"/>
                <a:gd name="T35" fmla="*/ 28 h 48"/>
                <a:gd name="T36" fmla="*/ 2 w 47"/>
                <a:gd name="T37" fmla="*/ 34 h 48"/>
                <a:gd name="T38" fmla="*/ 5 w 47"/>
                <a:gd name="T39" fmla="*/ 39 h 48"/>
                <a:gd name="T40" fmla="*/ 12 w 47"/>
                <a:gd name="T41" fmla="*/ 38 h 48"/>
                <a:gd name="T42" fmla="*/ 14 w 47"/>
                <a:gd name="T43" fmla="*/ 39 h 48"/>
                <a:gd name="T44" fmla="*/ 15 w 47"/>
                <a:gd name="T45" fmla="*/ 46 h 48"/>
                <a:gd name="T46" fmla="*/ 20 w 47"/>
                <a:gd name="T47" fmla="*/ 48 h 48"/>
                <a:gd name="T48" fmla="*/ 24 w 47"/>
                <a:gd name="T49" fmla="*/ 42 h 48"/>
                <a:gd name="T50" fmla="*/ 27 w 47"/>
                <a:gd name="T51" fmla="*/ 42 h 48"/>
                <a:gd name="T52" fmla="*/ 33 w 47"/>
                <a:gd name="T53" fmla="*/ 46 h 48"/>
                <a:gd name="T54" fmla="*/ 38 w 47"/>
                <a:gd name="T55" fmla="*/ 43 h 48"/>
                <a:gd name="T56" fmla="*/ 37 w 47"/>
                <a:gd name="T57" fmla="*/ 36 h 48"/>
                <a:gd name="T58" fmla="*/ 38 w 47"/>
                <a:gd name="T59" fmla="*/ 33 h 48"/>
                <a:gd name="T60" fmla="*/ 45 w 47"/>
                <a:gd name="T61" fmla="*/ 32 h 48"/>
                <a:gd name="T62" fmla="*/ 46 w 47"/>
                <a:gd name="T63" fmla="*/ 27 h 48"/>
                <a:gd name="T64" fmla="*/ 41 w 47"/>
                <a:gd name="T65" fmla="*/ 23 h 48"/>
                <a:gd name="T66" fmla="*/ 31 w 47"/>
                <a:gd name="T67" fmla="*/ 26 h 48"/>
                <a:gd name="T68" fmla="*/ 22 w 47"/>
                <a:gd name="T69" fmla="*/ 31 h 48"/>
                <a:gd name="T70" fmla="*/ 16 w 47"/>
                <a:gd name="T71" fmla="*/ 22 h 48"/>
                <a:gd name="T72" fmla="*/ 25 w 47"/>
                <a:gd name="T73" fmla="*/ 17 h 48"/>
                <a:gd name="T74" fmla="*/ 31 w 47"/>
                <a:gd name="T75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8">
                  <a:moveTo>
                    <a:pt x="41" y="23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5" y="14"/>
                    <a:pt x="45" y="14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1"/>
                    <a:pt x="35" y="11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2" y="2"/>
                    <a:pt x="31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4" y="2"/>
                    <a:pt x="14" y="3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12"/>
                    <a:pt x="10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2" y="16"/>
                    <a:pt x="1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12" y="38"/>
                    <a:pt x="12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8"/>
                    <a:pt x="24" y="42"/>
                    <a:pt x="24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33" y="46"/>
                    <a:pt x="33" y="46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43"/>
                    <a:pt x="37" y="36"/>
                    <a:pt x="37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2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1" y="23"/>
                    <a:pt x="41" y="23"/>
                  </a:cubicBezTo>
                  <a:close/>
                  <a:moveTo>
                    <a:pt x="31" y="26"/>
                  </a:moveTo>
                  <a:cubicBezTo>
                    <a:pt x="30" y="30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6"/>
                    <a:pt x="25" y="17"/>
                  </a:cubicBezTo>
                  <a:cubicBezTo>
                    <a:pt x="29" y="18"/>
                    <a:pt x="32" y="22"/>
                    <a:pt x="31" y="2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Group 75"/>
          <p:cNvGrpSpPr/>
          <p:nvPr/>
        </p:nvGrpSpPr>
        <p:grpSpPr>
          <a:xfrm>
            <a:off x="5242494" y="4109104"/>
            <a:ext cx="453120" cy="335645"/>
            <a:chOff x="4598988" y="3619501"/>
            <a:chExt cx="214313" cy="158750"/>
          </a:xfrm>
          <a:solidFill>
            <a:schemeClr val="bg1"/>
          </a:solidFill>
        </p:grpSpPr>
        <p:sp>
          <p:nvSpPr>
            <p:cNvPr id="65" name="Freeform 24"/>
            <p:cNvSpPr/>
            <p:nvPr/>
          </p:nvSpPr>
          <p:spPr bwMode="auto">
            <a:xfrm>
              <a:off x="4675188" y="3729038"/>
              <a:ext cx="61913" cy="49213"/>
            </a:xfrm>
            <a:custGeom>
              <a:avLst/>
              <a:gdLst>
                <a:gd name="T0" fmla="*/ 36 w 38"/>
                <a:gd name="T1" fmla="*/ 10 h 30"/>
                <a:gd name="T2" fmla="*/ 1 w 38"/>
                <a:gd name="T3" fmla="*/ 11 h 30"/>
                <a:gd name="T4" fmla="*/ 1 w 38"/>
                <a:gd name="T5" fmla="*/ 13 h 30"/>
                <a:gd name="T6" fmla="*/ 19 w 38"/>
                <a:gd name="T7" fmla="*/ 30 h 30"/>
                <a:gd name="T8" fmla="*/ 36 w 38"/>
                <a:gd name="T9" fmla="*/ 13 h 30"/>
                <a:gd name="T10" fmla="*/ 36 w 38"/>
                <a:gd name="T11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0">
                  <a:moveTo>
                    <a:pt x="36" y="10"/>
                  </a:moveTo>
                  <a:cubicBezTo>
                    <a:pt x="26" y="1"/>
                    <a:pt x="12" y="0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1"/>
                    <a:pt x="37" y="11"/>
                    <a:pt x="36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cs typeface="+mn-ea"/>
                <a:sym typeface="+mn-lt"/>
              </a:endParaRPr>
            </a:p>
          </p:txBody>
        </p:sp>
        <p:sp>
          <p:nvSpPr>
            <p:cNvPr id="66" name="Freeform 25"/>
            <p:cNvSpPr/>
            <p:nvPr/>
          </p:nvSpPr>
          <p:spPr bwMode="auto">
            <a:xfrm>
              <a:off x="4633913" y="3675063"/>
              <a:ext cx="142875" cy="63500"/>
            </a:xfrm>
            <a:custGeom>
              <a:avLst/>
              <a:gdLst>
                <a:gd name="T0" fmla="*/ 87 w 88"/>
                <a:gd name="T1" fmla="*/ 23 h 39"/>
                <a:gd name="T2" fmla="*/ 0 w 88"/>
                <a:gd name="T3" fmla="*/ 24 h 39"/>
                <a:gd name="T4" fmla="*/ 0 w 88"/>
                <a:gd name="T5" fmla="*/ 26 h 39"/>
                <a:gd name="T6" fmla="*/ 13 w 88"/>
                <a:gd name="T7" fmla="*/ 38 h 39"/>
                <a:gd name="T8" fmla="*/ 15 w 88"/>
                <a:gd name="T9" fmla="*/ 38 h 39"/>
                <a:gd name="T10" fmla="*/ 73 w 88"/>
                <a:gd name="T11" fmla="*/ 38 h 39"/>
                <a:gd name="T12" fmla="*/ 75 w 88"/>
                <a:gd name="T13" fmla="*/ 38 h 39"/>
                <a:gd name="T14" fmla="*/ 87 w 88"/>
                <a:gd name="T15" fmla="*/ 26 h 39"/>
                <a:gd name="T16" fmla="*/ 87 w 88"/>
                <a:gd name="T17" fmla="*/ 26 h 39"/>
                <a:gd name="T18" fmla="*/ 87 w 88"/>
                <a:gd name="T19" fmla="*/ 24 h 39"/>
                <a:gd name="T20" fmla="*/ 87 w 88"/>
                <a:gd name="T2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9">
                  <a:moveTo>
                    <a:pt x="87" y="23"/>
                  </a:moveTo>
                  <a:cubicBezTo>
                    <a:pt x="63" y="0"/>
                    <a:pt x="24" y="0"/>
                    <a:pt x="0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4" y="39"/>
                    <a:pt x="15" y="38"/>
                  </a:cubicBezTo>
                  <a:cubicBezTo>
                    <a:pt x="31" y="22"/>
                    <a:pt x="57" y="22"/>
                    <a:pt x="73" y="38"/>
                  </a:cubicBezTo>
                  <a:cubicBezTo>
                    <a:pt x="73" y="39"/>
                    <a:pt x="74" y="39"/>
                    <a:pt x="75" y="38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8" y="25"/>
                    <a:pt x="88" y="24"/>
                    <a:pt x="87" y="24"/>
                  </a:cubicBezTo>
                  <a:lnTo>
                    <a:pt x="87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cs typeface="+mn-ea"/>
                <a:sym typeface="+mn-lt"/>
              </a:endParaRPr>
            </a:p>
          </p:txBody>
        </p:sp>
        <p:sp>
          <p:nvSpPr>
            <p:cNvPr id="67" name="Freeform 26"/>
            <p:cNvSpPr/>
            <p:nvPr/>
          </p:nvSpPr>
          <p:spPr bwMode="auto">
            <a:xfrm>
              <a:off x="4598988" y="3619501"/>
              <a:ext cx="214313" cy="82550"/>
            </a:xfrm>
            <a:custGeom>
              <a:avLst/>
              <a:gdLst>
                <a:gd name="T0" fmla="*/ 131 w 132"/>
                <a:gd name="T1" fmla="*/ 36 h 51"/>
                <a:gd name="T2" fmla="*/ 131 w 132"/>
                <a:gd name="T3" fmla="*/ 36 h 51"/>
                <a:gd name="T4" fmla="*/ 1 w 132"/>
                <a:gd name="T5" fmla="*/ 36 h 51"/>
                <a:gd name="T6" fmla="*/ 1 w 132"/>
                <a:gd name="T7" fmla="*/ 38 h 51"/>
                <a:gd name="T8" fmla="*/ 13 w 132"/>
                <a:gd name="T9" fmla="*/ 51 h 51"/>
                <a:gd name="T10" fmla="*/ 16 w 132"/>
                <a:gd name="T11" fmla="*/ 51 h 51"/>
                <a:gd name="T12" fmla="*/ 116 w 132"/>
                <a:gd name="T13" fmla="*/ 51 h 51"/>
                <a:gd name="T14" fmla="*/ 118 w 132"/>
                <a:gd name="T15" fmla="*/ 51 h 51"/>
                <a:gd name="T16" fmla="*/ 131 w 132"/>
                <a:gd name="T17" fmla="*/ 38 h 51"/>
                <a:gd name="T18" fmla="*/ 131 w 132"/>
                <a:gd name="T19" fmla="*/ 38 h 51"/>
                <a:gd name="T20" fmla="*/ 131 w 132"/>
                <a:gd name="T21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51">
                  <a:moveTo>
                    <a:pt x="131" y="36"/>
                  </a:moveTo>
                  <a:cubicBezTo>
                    <a:pt x="131" y="36"/>
                    <a:pt x="131" y="36"/>
                    <a:pt x="131" y="36"/>
                  </a:cubicBezTo>
                  <a:cubicBezTo>
                    <a:pt x="95" y="0"/>
                    <a:pt x="36" y="0"/>
                    <a:pt x="1" y="36"/>
                  </a:cubicBezTo>
                  <a:cubicBezTo>
                    <a:pt x="0" y="37"/>
                    <a:pt x="0" y="37"/>
                    <a:pt x="1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5" y="51"/>
                    <a:pt x="16" y="51"/>
                  </a:cubicBezTo>
                  <a:cubicBezTo>
                    <a:pt x="43" y="23"/>
                    <a:pt x="88" y="23"/>
                    <a:pt x="116" y="51"/>
                  </a:cubicBezTo>
                  <a:cubicBezTo>
                    <a:pt x="117" y="51"/>
                    <a:pt x="118" y="51"/>
                    <a:pt x="118" y="51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1" y="38"/>
                    <a:pt x="131" y="38"/>
                    <a:pt x="131" y="38"/>
                  </a:cubicBezTo>
                  <a:cubicBezTo>
                    <a:pt x="132" y="37"/>
                    <a:pt x="132" y="37"/>
                    <a:pt x="13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1" grpId="0" bldLvl="0" animBg="1"/>
      <p:bldP spid="42" grpId="0" bldLvl="0" animBg="1"/>
      <p:bldP spid="43" grpId="0" bldLvl="0" animBg="1"/>
      <p:bldP spid="50" grpId="0"/>
      <p:bldP spid="51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7" name="图片 6" descr="816050中间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71065" y="2092960"/>
            <a:ext cx="2395855" cy="1938655"/>
          </a:xfrm>
          <a:prstGeom prst="rect">
            <a:avLst/>
          </a:prstGeom>
        </p:spPr>
      </p:pic>
      <p:pic>
        <p:nvPicPr>
          <p:cNvPr id="2" name="图片 1" descr="816050中间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8560" y="2148205"/>
            <a:ext cx="2395855" cy="1938655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0195" y="2092960"/>
            <a:ext cx="2395855" cy="19386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159635" y="4733290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25955" y="4309745"/>
            <a:ext cx="281177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78400" y="4719955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744720" y="4296410"/>
            <a:ext cx="281177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96555" y="4733290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62875" y="4309745"/>
            <a:ext cx="2811779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1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2" name="AutoShape 25"/>
          <p:cNvSpPr>
            <a:spLocks noChangeArrowheads="1"/>
          </p:cNvSpPr>
          <p:nvPr/>
        </p:nvSpPr>
        <p:spPr bwMode="auto">
          <a:xfrm rot="16200000">
            <a:off x="4015192" y="2745937"/>
            <a:ext cx="2455986" cy="1171406"/>
          </a:xfrm>
          <a:custGeom>
            <a:avLst/>
            <a:gdLst>
              <a:gd name="G0" fmla="+- 4378 0 0"/>
              <a:gd name="G1" fmla="+- 21600 0 4378"/>
              <a:gd name="G2" fmla="*/ 4378 1 2"/>
              <a:gd name="G3" fmla="+- 21600 0 G2"/>
              <a:gd name="G4" fmla="+/ 4378 21600 2"/>
              <a:gd name="G5" fmla="+/ G1 0 2"/>
              <a:gd name="G6" fmla="*/ 21600 21600 4378"/>
              <a:gd name="G7" fmla="*/ G6 1 2"/>
              <a:gd name="G8" fmla="+- 21600 0 G7"/>
              <a:gd name="G9" fmla="*/ 21600 1 2"/>
              <a:gd name="G10" fmla="+- 4378 0 G9"/>
              <a:gd name="G11" fmla="?: G10 G8 0"/>
              <a:gd name="G12" fmla="?: G10 G7 21600"/>
              <a:gd name="T0" fmla="*/ 19411 w 21600"/>
              <a:gd name="T1" fmla="*/ 10800 h 21600"/>
              <a:gd name="T2" fmla="*/ 10800 w 21600"/>
              <a:gd name="T3" fmla="*/ 21600 h 21600"/>
              <a:gd name="T4" fmla="*/ 2189 w 21600"/>
              <a:gd name="T5" fmla="*/ 10800 h 21600"/>
              <a:gd name="T6" fmla="*/ 10800 w 21600"/>
              <a:gd name="T7" fmla="*/ 0 h 21600"/>
              <a:gd name="T8" fmla="*/ 3989 w 21600"/>
              <a:gd name="T9" fmla="*/ 3989 h 21600"/>
              <a:gd name="T10" fmla="*/ 17611 w 21600"/>
              <a:gd name="T11" fmla="*/ 176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78" y="21600"/>
                </a:lnTo>
                <a:lnTo>
                  <a:pt x="1722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</a:ln>
          <a:effectLst>
            <a:outerShdw dist="40161" dir="9693903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 rot="16200000">
            <a:off x="5750134" y="2754105"/>
            <a:ext cx="2455985" cy="1171406"/>
          </a:xfrm>
          <a:custGeom>
            <a:avLst/>
            <a:gdLst>
              <a:gd name="G0" fmla="+- 4378 0 0"/>
              <a:gd name="G1" fmla="+- 21600 0 4378"/>
              <a:gd name="G2" fmla="*/ 4378 1 2"/>
              <a:gd name="G3" fmla="+- 21600 0 G2"/>
              <a:gd name="G4" fmla="+/ 4378 21600 2"/>
              <a:gd name="G5" fmla="+/ G1 0 2"/>
              <a:gd name="G6" fmla="*/ 21600 21600 4378"/>
              <a:gd name="G7" fmla="*/ G6 1 2"/>
              <a:gd name="G8" fmla="+- 21600 0 G7"/>
              <a:gd name="G9" fmla="*/ 21600 1 2"/>
              <a:gd name="G10" fmla="+- 4378 0 G9"/>
              <a:gd name="G11" fmla="?: G10 G8 0"/>
              <a:gd name="G12" fmla="?: G10 G7 21600"/>
              <a:gd name="T0" fmla="*/ 19411 w 21600"/>
              <a:gd name="T1" fmla="*/ 10800 h 21600"/>
              <a:gd name="T2" fmla="*/ 10800 w 21600"/>
              <a:gd name="T3" fmla="*/ 21600 h 21600"/>
              <a:gd name="T4" fmla="*/ 2189 w 21600"/>
              <a:gd name="T5" fmla="*/ 10800 h 21600"/>
              <a:gd name="T6" fmla="*/ 10800 w 21600"/>
              <a:gd name="T7" fmla="*/ 0 h 21600"/>
              <a:gd name="T8" fmla="*/ 3989 w 21600"/>
              <a:gd name="T9" fmla="*/ 3989 h 21600"/>
              <a:gd name="T10" fmla="*/ 17611 w 21600"/>
              <a:gd name="T11" fmla="*/ 176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78" y="21600"/>
                </a:lnTo>
                <a:lnTo>
                  <a:pt x="1722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7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</a:ln>
          <a:effectLst>
            <a:outerShdw dist="40161" dir="9693903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 rot="16200000">
            <a:off x="7496741" y="2773939"/>
            <a:ext cx="2455986" cy="1171406"/>
          </a:xfrm>
          <a:custGeom>
            <a:avLst/>
            <a:gdLst>
              <a:gd name="G0" fmla="+- 4378 0 0"/>
              <a:gd name="G1" fmla="+- 21600 0 4378"/>
              <a:gd name="G2" fmla="*/ 4378 1 2"/>
              <a:gd name="G3" fmla="+- 21600 0 G2"/>
              <a:gd name="G4" fmla="+/ 4378 21600 2"/>
              <a:gd name="G5" fmla="+/ G1 0 2"/>
              <a:gd name="G6" fmla="*/ 21600 21600 4378"/>
              <a:gd name="G7" fmla="*/ G6 1 2"/>
              <a:gd name="G8" fmla="+- 21600 0 G7"/>
              <a:gd name="G9" fmla="*/ 21600 1 2"/>
              <a:gd name="G10" fmla="+- 4378 0 G9"/>
              <a:gd name="G11" fmla="?: G10 G8 0"/>
              <a:gd name="G12" fmla="?: G10 G7 21600"/>
              <a:gd name="T0" fmla="*/ 19411 w 21600"/>
              <a:gd name="T1" fmla="*/ 10800 h 21600"/>
              <a:gd name="T2" fmla="*/ 10800 w 21600"/>
              <a:gd name="T3" fmla="*/ 21600 h 21600"/>
              <a:gd name="T4" fmla="*/ 2189 w 21600"/>
              <a:gd name="T5" fmla="*/ 10800 h 21600"/>
              <a:gd name="T6" fmla="*/ 10800 w 21600"/>
              <a:gd name="T7" fmla="*/ 0 h 21600"/>
              <a:gd name="T8" fmla="*/ 3989 w 21600"/>
              <a:gd name="T9" fmla="*/ 3989 h 21600"/>
              <a:gd name="T10" fmla="*/ 17611 w 21600"/>
              <a:gd name="T11" fmla="*/ 176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78" y="21600"/>
                </a:lnTo>
                <a:lnTo>
                  <a:pt x="17222" y="21600"/>
                </a:lnTo>
                <a:lnTo>
                  <a:pt x="21600" y="0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</a:ln>
          <a:effectLst>
            <a:outerShdw dist="40161" dir="9693903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 rot="16200000">
            <a:off x="2268585" y="2761105"/>
            <a:ext cx="2455985" cy="1171406"/>
          </a:xfrm>
          <a:custGeom>
            <a:avLst/>
            <a:gdLst>
              <a:gd name="G0" fmla="+- 4378 0 0"/>
              <a:gd name="G1" fmla="+- 21600 0 4378"/>
              <a:gd name="G2" fmla="*/ 4378 1 2"/>
              <a:gd name="G3" fmla="+- 21600 0 G2"/>
              <a:gd name="G4" fmla="+/ 4378 21600 2"/>
              <a:gd name="G5" fmla="+/ G1 0 2"/>
              <a:gd name="G6" fmla="*/ 21600 21600 4378"/>
              <a:gd name="G7" fmla="*/ G6 1 2"/>
              <a:gd name="G8" fmla="+- 21600 0 G7"/>
              <a:gd name="G9" fmla="*/ 21600 1 2"/>
              <a:gd name="G10" fmla="+- 4378 0 G9"/>
              <a:gd name="G11" fmla="?: G10 G8 0"/>
              <a:gd name="G12" fmla="?: G10 G7 21600"/>
              <a:gd name="T0" fmla="*/ 19411 w 21600"/>
              <a:gd name="T1" fmla="*/ 10800 h 21600"/>
              <a:gd name="T2" fmla="*/ 10800 w 21600"/>
              <a:gd name="T3" fmla="*/ 21600 h 21600"/>
              <a:gd name="T4" fmla="*/ 2189 w 21600"/>
              <a:gd name="T5" fmla="*/ 10800 h 21600"/>
              <a:gd name="T6" fmla="*/ 10800 w 21600"/>
              <a:gd name="T7" fmla="*/ 0 h 21600"/>
              <a:gd name="T8" fmla="*/ 3989 w 21600"/>
              <a:gd name="T9" fmla="*/ 3989 h 21600"/>
              <a:gd name="T10" fmla="*/ 17611 w 21600"/>
              <a:gd name="T11" fmla="*/ 176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78" y="21600"/>
                </a:lnTo>
                <a:lnTo>
                  <a:pt x="17222" y="21600"/>
                </a:lnTo>
                <a:lnTo>
                  <a:pt x="21600" y="0"/>
                </a:lnTo>
                <a:close/>
              </a:path>
            </a:pathLst>
          </a:custGeom>
          <a:blipFill dpi="0" rotWithShape="1">
            <a:blip r:embed="rId7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</a:ln>
          <a:effectLst>
            <a:outerShdw dist="40161" dir="9693903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KSO_Shape"/>
          <p:cNvSpPr/>
          <p:nvPr/>
        </p:nvSpPr>
        <p:spPr bwMode="auto">
          <a:xfrm>
            <a:off x="3236394" y="2688184"/>
            <a:ext cx="429360" cy="423526"/>
          </a:xfrm>
          <a:custGeom>
            <a:avLst/>
            <a:gdLst>
              <a:gd name="T0" fmla="*/ 2147483647 w 6140"/>
              <a:gd name="T1" fmla="*/ 2147483647 h 6040"/>
              <a:gd name="T2" fmla="*/ 2147483647 w 6140"/>
              <a:gd name="T3" fmla="*/ 2147483647 h 6040"/>
              <a:gd name="T4" fmla="*/ 2147483647 w 6140"/>
              <a:gd name="T5" fmla="*/ 2147483647 h 6040"/>
              <a:gd name="T6" fmla="*/ 2147483647 w 6140"/>
              <a:gd name="T7" fmla="*/ 2147483647 h 6040"/>
              <a:gd name="T8" fmla="*/ 2147483647 w 6140"/>
              <a:gd name="T9" fmla="*/ 2147483647 h 6040"/>
              <a:gd name="T10" fmla="*/ 2147483647 w 6140"/>
              <a:gd name="T11" fmla="*/ 2147483647 h 6040"/>
              <a:gd name="T12" fmla="*/ 2147483647 w 6140"/>
              <a:gd name="T13" fmla="*/ 2147483647 h 6040"/>
              <a:gd name="T14" fmla="*/ 2147483647 w 6140"/>
              <a:gd name="T15" fmla="*/ 2147483647 h 6040"/>
              <a:gd name="T16" fmla="*/ 2147483647 w 6140"/>
              <a:gd name="T17" fmla="*/ 2147483647 h 6040"/>
              <a:gd name="T18" fmla="*/ 2147483647 w 6140"/>
              <a:gd name="T19" fmla="*/ 2147483647 h 6040"/>
              <a:gd name="T20" fmla="*/ 2147483647 w 6140"/>
              <a:gd name="T21" fmla="*/ 2147483647 h 6040"/>
              <a:gd name="T22" fmla="*/ 2147483647 w 6140"/>
              <a:gd name="T23" fmla="*/ 2147483647 h 6040"/>
              <a:gd name="T24" fmla="*/ 2147483647 w 6140"/>
              <a:gd name="T25" fmla="*/ 2147483647 h 6040"/>
              <a:gd name="T26" fmla="*/ 2147483647 w 6140"/>
              <a:gd name="T27" fmla="*/ 2147483647 h 6040"/>
              <a:gd name="T28" fmla="*/ 2147483647 w 6140"/>
              <a:gd name="T29" fmla="*/ 2147483647 h 6040"/>
              <a:gd name="T30" fmla="*/ 2147483647 w 6140"/>
              <a:gd name="T31" fmla="*/ 2147483647 h 6040"/>
              <a:gd name="T32" fmla="*/ 2147483647 w 6140"/>
              <a:gd name="T33" fmla="*/ 2147483647 h 6040"/>
              <a:gd name="T34" fmla="*/ 2147483647 w 6140"/>
              <a:gd name="T35" fmla="*/ 2147483647 h 6040"/>
              <a:gd name="T36" fmla="*/ 2147483647 w 6140"/>
              <a:gd name="T37" fmla="*/ 2147483647 h 6040"/>
              <a:gd name="T38" fmla="*/ 2147483647 w 6140"/>
              <a:gd name="T39" fmla="*/ 2147483647 h 6040"/>
              <a:gd name="T40" fmla="*/ 2147483647 w 6140"/>
              <a:gd name="T41" fmla="*/ 2147483647 h 6040"/>
              <a:gd name="T42" fmla="*/ 2147483647 w 6140"/>
              <a:gd name="T43" fmla="*/ 2147483647 h 6040"/>
              <a:gd name="T44" fmla="*/ 2147483647 w 6140"/>
              <a:gd name="T45" fmla="*/ 2147483647 h 6040"/>
              <a:gd name="T46" fmla="*/ 2147483647 w 6140"/>
              <a:gd name="T47" fmla="*/ 2147483647 h 6040"/>
              <a:gd name="T48" fmla="*/ 2147483647 w 6140"/>
              <a:gd name="T49" fmla="*/ 2147483647 h 6040"/>
              <a:gd name="T50" fmla="*/ 2147483647 w 6140"/>
              <a:gd name="T51" fmla="*/ 2147483647 h 6040"/>
              <a:gd name="T52" fmla="*/ 2147483647 w 6140"/>
              <a:gd name="T53" fmla="*/ 2147483647 h 6040"/>
              <a:gd name="T54" fmla="*/ 2147483647 w 6140"/>
              <a:gd name="T55" fmla="*/ 2147483647 h 6040"/>
              <a:gd name="T56" fmla="*/ 2147483647 w 6140"/>
              <a:gd name="T57" fmla="*/ 2147483647 h 6040"/>
              <a:gd name="T58" fmla="*/ 2147483647 w 6140"/>
              <a:gd name="T59" fmla="*/ 2147483647 h 6040"/>
              <a:gd name="T60" fmla="*/ 2147483647 w 6140"/>
              <a:gd name="T61" fmla="*/ 2147483647 h 6040"/>
              <a:gd name="T62" fmla="*/ 2147483647 w 6140"/>
              <a:gd name="T63" fmla="*/ 2147483647 h 6040"/>
              <a:gd name="T64" fmla="*/ 2147483647 w 6140"/>
              <a:gd name="T65" fmla="*/ 2147483647 h 6040"/>
              <a:gd name="T66" fmla="*/ 2147483647 w 6140"/>
              <a:gd name="T67" fmla="*/ 2147483647 h 6040"/>
              <a:gd name="T68" fmla="*/ 2147483647 w 6140"/>
              <a:gd name="T69" fmla="*/ 2147483647 h 6040"/>
              <a:gd name="T70" fmla="*/ 2147483647 w 6140"/>
              <a:gd name="T71" fmla="*/ 2147483647 h 6040"/>
              <a:gd name="T72" fmla="*/ 2147483647 w 6140"/>
              <a:gd name="T73" fmla="*/ 2147483647 h 6040"/>
              <a:gd name="T74" fmla="*/ 2147483647 w 6140"/>
              <a:gd name="T75" fmla="*/ 2147483647 h 6040"/>
              <a:gd name="T76" fmla="*/ 2147483647 w 6140"/>
              <a:gd name="T77" fmla="*/ 2147483647 h 6040"/>
              <a:gd name="T78" fmla="*/ 2147483647 w 6140"/>
              <a:gd name="T79" fmla="*/ 2147483647 h 6040"/>
              <a:gd name="T80" fmla="*/ 2147483647 w 6140"/>
              <a:gd name="T81" fmla="*/ 2147483647 h 6040"/>
              <a:gd name="T82" fmla="*/ 2147483647 w 6140"/>
              <a:gd name="T83" fmla="*/ 2147483647 h 6040"/>
              <a:gd name="T84" fmla="*/ 2147483647 w 6140"/>
              <a:gd name="T85" fmla="*/ 2147483647 h 6040"/>
              <a:gd name="T86" fmla="*/ 2147483647 w 6140"/>
              <a:gd name="T87" fmla="*/ 2147483647 h 6040"/>
              <a:gd name="T88" fmla="*/ 2147483647 w 6140"/>
              <a:gd name="T89" fmla="*/ 2147483647 h 6040"/>
              <a:gd name="T90" fmla="*/ 2147483647 w 6140"/>
              <a:gd name="T91" fmla="*/ 2147483647 h 6040"/>
              <a:gd name="T92" fmla="*/ 2147483647 w 6140"/>
              <a:gd name="T93" fmla="*/ 2147483647 h 6040"/>
              <a:gd name="T94" fmla="*/ 2147483647 w 6140"/>
              <a:gd name="T95" fmla="*/ 2147483647 h 6040"/>
              <a:gd name="T96" fmla="*/ 2147483647 w 6140"/>
              <a:gd name="T97" fmla="*/ 2147483647 h 6040"/>
              <a:gd name="T98" fmla="*/ 2147483647 w 6140"/>
              <a:gd name="T99" fmla="*/ 2147483647 h 6040"/>
              <a:gd name="T100" fmla="*/ 2147483647 w 6140"/>
              <a:gd name="T101" fmla="*/ 2147483647 h 6040"/>
              <a:gd name="T102" fmla="*/ 2147483647 w 6140"/>
              <a:gd name="T103" fmla="*/ 2147483647 h 6040"/>
              <a:gd name="T104" fmla="*/ 2147483647 w 6140"/>
              <a:gd name="T105" fmla="*/ 2147483647 h 6040"/>
              <a:gd name="T106" fmla="*/ 2147483647 w 6140"/>
              <a:gd name="T107" fmla="*/ 2147483647 h 6040"/>
              <a:gd name="T108" fmla="*/ 2147483647 w 6140"/>
              <a:gd name="T109" fmla="*/ 2147483647 h 6040"/>
              <a:gd name="T110" fmla="*/ 2147483647 w 6140"/>
              <a:gd name="T111" fmla="*/ 2147483647 h 6040"/>
              <a:gd name="T112" fmla="*/ 2147483647 w 6140"/>
              <a:gd name="T113" fmla="*/ 2147483647 h 6040"/>
              <a:gd name="T114" fmla="*/ 2147483647 w 6140"/>
              <a:gd name="T115" fmla="*/ 2147483647 h 6040"/>
              <a:gd name="T116" fmla="*/ 2147483647 w 6140"/>
              <a:gd name="T117" fmla="*/ 2147483647 h 6040"/>
              <a:gd name="T118" fmla="*/ 2147483647 w 6140"/>
              <a:gd name="T119" fmla="*/ 2147483647 h 604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140"/>
              <a:gd name="T181" fmla="*/ 0 h 6040"/>
              <a:gd name="T182" fmla="*/ 6140 w 6140"/>
              <a:gd name="T183" fmla="*/ 6040 h 604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140" h="6040">
                <a:moveTo>
                  <a:pt x="3011" y="554"/>
                </a:moveTo>
                <a:lnTo>
                  <a:pt x="5433" y="554"/>
                </a:lnTo>
                <a:lnTo>
                  <a:pt x="5469" y="555"/>
                </a:lnTo>
                <a:lnTo>
                  <a:pt x="5505" y="557"/>
                </a:lnTo>
                <a:lnTo>
                  <a:pt x="5540" y="562"/>
                </a:lnTo>
                <a:lnTo>
                  <a:pt x="5575" y="567"/>
                </a:lnTo>
                <a:lnTo>
                  <a:pt x="5608" y="576"/>
                </a:lnTo>
                <a:lnTo>
                  <a:pt x="5642" y="586"/>
                </a:lnTo>
                <a:lnTo>
                  <a:pt x="5676" y="597"/>
                </a:lnTo>
                <a:lnTo>
                  <a:pt x="5707" y="609"/>
                </a:lnTo>
                <a:lnTo>
                  <a:pt x="5738" y="623"/>
                </a:lnTo>
                <a:lnTo>
                  <a:pt x="5768" y="639"/>
                </a:lnTo>
                <a:lnTo>
                  <a:pt x="5799" y="656"/>
                </a:lnTo>
                <a:lnTo>
                  <a:pt x="5828" y="674"/>
                </a:lnTo>
                <a:lnTo>
                  <a:pt x="5854" y="694"/>
                </a:lnTo>
                <a:lnTo>
                  <a:pt x="5881" y="716"/>
                </a:lnTo>
                <a:lnTo>
                  <a:pt x="5908" y="738"/>
                </a:lnTo>
                <a:lnTo>
                  <a:pt x="5932" y="761"/>
                </a:lnTo>
                <a:lnTo>
                  <a:pt x="5955" y="786"/>
                </a:lnTo>
                <a:lnTo>
                  <a:pt x="5977" y="811"/>
                </a:lnTo>
                <a:lnTo>
                  <a:pt x="5998" y="838"/>
                </a:lnTo>
                <a:lnTo>
                  <a:pt x="6018" y="866"/>
                </a:lnTo>
                <a:lnTo>
                  <a:pt x="6037" y="895"/>
                </a:lnTo>
                <a:lnTo>
                  <a:pt x="6054" y="924"/>
                </a:lnTo>
                <a:lnTo>
                  <a:pt x="6069" y="955"/>
                </a:lnTo>
                <a:lnTo>
                  <a:pt x="6084" y="987"/>
                </a:lnTo>
                <a:lnTo>
                  <a:pt x="6097" y="1018"/>
                </a:lnTo>
                <a:lnTo>
                  <a:pt x="6107" y="1051"/>
                </a:lnTo>
                <a:lnTo>
                  <a:pt x="6117" y="1084"/>
                </a:lnTo>
                <a:lnTo>
                  <a:pt x="6125" y="1119"/>
                </a:lnTo>
                <a:lnTo>
                  <a:pt x="6132" y="1154"/>
                </a:lnTo>
                <a:lnTo>
                  <a:pt x="6136" y="1189"/>
                </a:lnTo>
                <a:lnTo>
                  <a:pt x="6139" y="1225"/>
                </a:lnTo>
                <a:lnTo>
                  <a:pt x="6140" y="1261"/>
                </a:lnTo>
                <a:lnTo>
                  <a:pt x="6140" y="5331"/>
                </a:lnTo>
                <a:lnTo>
                  <a:pt x="6139" y="5369"/>
                </a:lnTo>
                <a:lnTo>
                  <a:pt x="6136" y="5405"/>
                </a:lnTo>
                <a:lnTo>
                  <a:pt x="6132" y="5439"/>
                </a:lnTo>
                <a:lnTo>
                  <a:pt x="6125" y="5474"/>
                </a:lnTo>
                <a:lnTo>
                  <a:pt x="6117" y="5508"/>
                </a:lnTo>
                <a:lnTo>
                  <a:pt x="6107" y="5542"/>
                </a:lnTo>
                <a:lnTo>
                  <a:pt x="6097" y="5574"/>
                </a:lnTo>
                <a:lnTo>
                  <a:pt x="6084" y="5607"/>
                </a:lnTo>
                <a:lnTo>
                  <a:pt x="6069" y="5638"/>
                </a:lnTo>
                <a:lnTo>
                  <a:pt x="6054" y="5668"/>
                </a:lnTo>
                <a:lnTo>
                  <a:pt x="6037" y="5698"/>
                </a:lnTo>
                <a:lnTo>
                  <a:pt x="6018" y="5726"/>
                </a:lnTo>
                <a:lnTo>
                  <a:pt x="5998" y="5754"/>
                </a:lnTo>
                <a:lnTo>
                  <a:pt x="5977" y="5781"/>
                </a:lnTo>
                <a:lnTo>
                  <a:pt x="5955" y="5806"/>
                </a:lnTo>
                <a:lnTo>
                  <a:pt x="5932" y="5832"/>
                </a:lnTo>
                <a:lnTo>
                  <a:pt x="5908" y="5855"/>
                </a:lnTo>
                <a:lnTo>
                  <a:pt x="5881" y="5877"/>
                </a:lnTo>
                <a:lnTo>
                  <a:pt x="5854" y="5898"/>
                </a:lnTo>
                <a:lnTo>
                  <a:pt x="5828" y="5918"/>
                </a:lnTo>
                <a:lnTo>
                  <a:pt x="5799" y="5936"/>
                </a:lnTo>
                <a:lnTo>
                  <a:pt x="5768" y="5954"/>
                </a:lnTo>
                <a:lnTo>
                  <a:pt x="5738" y="5969"/>
                </a:lnTo>
                <a:lnTo>
                  <a:pt x="5707" y="5983"/>
                </a:lnTo>
                <a:lnTo>
                  <a:pt x="5676" y="5996"/>
                </a:lnTo>
                <a:lnTo>
                  <a:pt x="5642" y="6007"/>
                </a:lnTo>
                <a:lnTo>
                  <a:pt x="5608" y="6016"/>
                </a:lnTo>
                <a:lnTo>
                  <a:pt x="5575" y="6025"/>
                </a:lnTo>
                <a:lnTo>
                  <a:pt x="5540" y="6030"/>
                </a:lnTo>
                <a:lnTo>
                  <a:pt x="5505" y="6035"/>
                </a:lnTo>
                <a:lnTo>
                  <a:pt x="5469" y="6039"/>
                </a:lnTo>
                <a:lnTo>
                  <a:pt x="5433" y="6040"/>
                </a:lnTo>
                <a:lnTo>
                  <a:pt x="3011" y="6040"/>
                </a:lnTo>
                <a:lnTo>
                  <a:pt x="2981" y="6039"/>
                </a:lnTo>
                <a:lnTo>
                  <a:pt x="2951" y="6036"/>
                </a:lnTo>
                <a:lnTo>
                  <a:pt x="2921" y="6033"/>
                </a:lnTo>
                <a:lnTo>
                  <a:pt x="2892" y="6029"/>
                </a:lnTo>
                <a:lnTo>
                  <a:pt x="2863" y="6023"/>
                </a:lnTo>
                <a:lnTo>
                  <a:pt x="2834" y="6016"/>
                </a:lnTo>
                <a:lnTo>
                  <a:pt x="2806" y="6008"/>
                </a:lnTo>
                <a:lnTo>
                  <a:pt x="2778" y="5999"/>
                </a:lnTo>
                <a:lnTo>
                  <a:pt x="2750" y="5989"/>
                </a:lnTo>
                <a:lnTo>
                  <a:pt x="2723" y="5978"/>
                </a:lnTo>
                <a:lnTo>
                  <a:pt x="2698" y="5965"/>
                </a:lnTo>
                <a:lnTo>
                  <a:pt x="2672" y="5951"/>
                </a:lnTo>
                <a:lnTo>
                  <a:pt x="2647" y="5938"/>
                </a:lnTo>
                <a:lnTo>
                  <a:pt x="2623" y="5922"/>
                </a:lnTo>
                <a:lnTo>
                  <a:pt x="2599" y="5906"/>
                </a:lnTo>
                <a:lnTo>
                  <a:pt x="2577" y="5889"/>
                </a:lnTo>
                <a:lnTo>
                  <a:pt x="2554" y="5870"/>
                </a:lnTo>
                <a:lnTo>
                  <a:pt x="2533" y="5852"/>
                </a:lnTo>
                <a:lnTo>
                  <a:pt x="2512" y="5832"/>
                </a:lnTo>
                <a:lnTo>
                  <a:pt x="2492" y="5811"/>
                </a:lnTo>
                <a:lnTo>
                  <a:pt x="2474" y="5790"/>
                </a:lnTo>
                <a:lnTo>
                  <a:pt x="2455" y="5768"/>
                </a:lnTo>
                <a:lnTo>
                  <a:pt x="2438" y="5745"/>
                </a:lnTo>
                <a:lnTo>
                  <a:pt x="2421" y="5722"/>
                </a:lnTo>
                <a:lnTo>
                  <a:pt x="2406" y="5697"/>
                </a:lnTo>
                <a:lnTo>
                  <a:pt x="2392" y="5672"/>
                </a:lnTo>
                <a:lnTo>
                  <a:pt x="2378" y="5646"/>
                </a:lnTo>
                <a:lnTo>
                  <a:pt x="2366" y="5621"/>
                </a:lnTo>
                <a:lnTo>
                  <a:pt x="2355" y="5594"/>
                </a:lnTo>
                <a:lnTo>
                  <a:pt x="2345" y="5567"/>
                </a:lnTo>
                <a:lnTo>
                  <a:pt x="2336" y="5539"/>
                </a:lnTo>
                <a:lnTo>
                  <a:pt x="2327" y="5510"/>
                </a:lnTo>
                <a:lnTo>
                  <a:pt x="2315" y="5509"/>
                </a:lnTo>
                <a:lnTo>
                  <a:pt x="2259" y="5501"/>
                </a:lnTo>
                <a:lnTo>
                  <a:pt x="2203" y="5493"/>
                </a:lnTo>
                <a:lnTo>
                  <a:pt x="2147" y="5484"/>
                </a:lnTo>
                <a:lnTo>
                  <a:pt x="2092" y="5474"/>
                </a:lnTo>
                <a:lnTo>
                  <a:pt x="2037" y="5463"/>
                </a:lnTo>
                <a:lnTo>
                  <a:pt x="1983" y="5451"/>
                </a:lnTo>
                <a:lnTo>
                  <a:pt x="1929" y="5439"/>
                </a:lnTo>
                <a:lnTo>
                  <a:pt x="1876" y="5427"/>
                </a:lnTo>
                <a:lnTo>
                  <a:pt x="1824" y="5413"/>
                </a:lnTo>
                <a:lnTo>
                  <a:pt x="1771" y="5398"/>
                </a:lnTo>
                <a:lnTo>
                  <a:pt x="1719" y="5383"/>
                </a:lnTo>
                <a:lnTo>
                  <a:pt x="1668" y="5366"/>
                </a:lnTo>
                <a:lnTo>
                  <a:pt x="1618" y="5350"/>
                </a:lnTo>
                <a:lnTo>
                  <a:pt x="1568" y="5333"/>
                </a:lnTo>
                <a:lnTo>
                  <a:pt x="1519" y="5314"/>
                </a:lnTo>
                <a:lnTo>
                  <a:pt x="1471" y="5295"/>
                </a:lnTo>
                <a:lnTo>
                  <a:pt x="1423" y="5276"/>
                </a:lnTo>
                <a:lnTo>
                  <a:pt x="1375" y="5255"/>
                </a:lnTo>
                <a:lnTo>
                  <a:pt x="1329" y="5234"/>
                </a:lnTo>
                <a:lnTo>
                  <a:pt x="1283" y="5213"/>
                </a:lnTo>
                <a:lnTo>
                  <a:pt x="1237" y="5190"/>
                </a:lnTo>
                <a:lnTo>
                  <a:pt x="1193" y="5167"/>
                </a:lnTo>
                <a:lnTo>
                  <a:pt x="1150" y="5143"/>
                </a:lnTo>
                <a:lnTo>
                  <a:pt x="1107" y="5119"/>
                </a:lnTo>
                <a:lnTo>
                  <a:pt x="1064" y="5093"/>
                </a:lnTo>
                <a:lnTo>
                  <a:pt x="1024" y="5067"/>
                </a:lnTo>
                <a:lnTo>
                  <a:pt x="983" y="5041"/>
                </a:lnTo>
                <a:lnTo>
                  <a:pt x="944" y="5013"/>
                </a:lnTo>
                <a:lnTo>
                  <a:pt x="905" y="4985"/>
                </a:lnTo>
                <a:lnTo>
                  <a:pt x="867" y="4956"/>
                </a:lnTo>
                <a:lnTo>
                  <a:pt x="830" y="4927"/>
                </a:lnTo>
                <a:lnTo>
                  <a:pt x="794" y="4897"/>
                </a:lnTo>
                <a:lnTo>
                  <a:pt x="757" y="4866"/>
                </a:lnTo>
                <a:lnTo>
                  <a:pt x="721" y="4832"/>
                </a:lnTo>
                <a:lnTo>
                  <a:pt x="686" y="4800"/>
                </a:lnTo>
                <a:lnTo>
                  <a:pt x="652" y="4765"/>
                </a:lnTo>
                <a:lnTo>
                  <a:pt x="620" y="4730"/>
                </a:lnTo>
                <a:lnTo>
                  <a:pt x="588" y="4695"/>
                </a:lnTo>
                <a:lnTo>
                  <a:pt x="557" y="4658"/>
                </a:lnTo>
                <a:lnTo>
                  <a:pt x="528" y="4622"/>
                </a:lnTo>
                <a:lnTo>
                  <a:pt x="500" y="4584"/>
                </a:lnTo>
                <a:lnTo>
                  <a:pt x="472" y="4547"/>
                </a:lnTo>
                <a:lnTo>
                  <a:pt x="447" y="4507"/>
                </a:lnTo>
                <a:lnTo>
                  <a:pt x="422" y="4468"/>
                </a:lnTo>
                <a:lnTo>
                  <a:pt x="398" y="4428"/>
                </a:lnTo>
                <a:lnTo>
                  <a:pt x="376" y="4386"/>
                </a:lnTo>
                <a:lnTo>
                  <a:pt x="355" y="4346"/>
                </a:lnTo>
                <a:lnTo>
                  <a:pt x="335" y="4304"/>
                </a:lnTo>
                <a:lnTo>
                  <a:pt x="317" y="4261"/>
                </a:lnTo>
                <a:lnTo>
                  <a:pt x="299" y="4218"/>
                </a:lnTo>
                <a:lnTo>
                  <a:pt x="283" y="4174"/>
                </a:lnTo>
                <a:lnTo>
                  <a:pt x="269" y="4130"/>
                </a:lnTo>
                <a:lnTo>
                  <a:pt x="255" y="4084"/>
                </a:lnTo>
                <a:lnTo>
                  <a:pt x="243" y="4038"/>
                </a:lnTo>
                <a:lnTo>
                  <a:pt x="233" y="3993"/>
                </a:lnTo>
                <a:lnTo>
                  <a:pt x="224" y="3945"/>
                </a:lnTo>
                <a:lnTo>
                  <a:pt x="217" y="3897"/>
                </a:lnTo>
                <a:lnTo>
                  <a:pt x="210" y="3850"/>
                </a:lnTo>
                <a:lnTo>
                  <a:pt x="205" y="3801"/>
                </a:lnTo>
                <a:lnTo>
                  <a:pt x="203" y="3752"/>
                </a:lnTo>
                <a:lnTo>
                  <a:pt x="201" y="3702"/>
                </a:lnTo>
                <a:lnTo>
                  <a:pt x="201" y="3651"/>
                </a:lnTo>
                <a:lnTo>
                  <a:pt x="202" y="3601"/>
                </a:lnTo>
                <a:lnTo>
                  <a:pt x="204" y="3549"/>
                </a:lnTo>
                <a:lnTo>
                  <a:pt x="209" y="3500"/>
                </a:lnTo>
                <a:lnTo>
                  <a:pt x="216" y="3445"/>
                </a:lnTo>
                <a:lnTo>
                  <a:pt x="221" y="3403"/>
                </a:lnTo>
                <a:lnTo>
                  <a:pt x="228" y="3360"/>
                </a:lnTo>
                <a:lnTo>
                  <a:pt x="235" y="3317"/>
                </a:lnTo>
                <a:lnTo>
                  <a:pt x="245" y="3274"/>
                </a:lnTo>
                <a:lnTo>
                  <a:pt x="255" y="3231"/>
                </a:lnTo>
                <a:lnTo>
                  <a:pt x="267" y="3187"/>
                </a:lnTo>
                <a:lnTo>
                  <a:pt x="278" y="3143"/>
                </a:lnTo>
                <a:lnTo>
                  <a:pt x="292" y="3099"/>
                </a:lnTo>
                <a:lnTo>
                  <a:pt x="306" y="3053"/>
                </a:lnTo>
                <a:lnTo>
                  <a:pt x="322" y="3009"/>
                </a:lnTo>
                <a:lnTo>
                  <a:pt x="339" y="2964"/>
                </a:lnTo>
                <a:lnTo>
                  <a:pt x="356" y="2919"/>
                </a:lnTo>
                <a:lnTo>
                  <a:pt x="376" y="2872"/>
                </a:lnTo>
                <a:lnTo>
                  <a:pt x="396" y="2826"/>
                </a:lnTo>
                <a:lnTo>
                  <a:pt x="416" y="2779"/>
                </a:lnTo>
                <a:lnTo>
                  <a:pt x="440" y="2733"/>
                </a:lnTo>
                <a:lnTo>
                  <a:pt x="398" y="2695"/>
                </a:lnTo>
                <a:lnTo>
                  <a:pt x="357" y="2654"/>
                </a:lnTo>
                <a:lnTo>
                  <a:pt x="319" y="2614"/>
                </a:lnTo>
                <a:lnTo>
                  <a:pt x="282" y="2573"/>
                </a:lnTo>
                <a:lnTo>
                  <a:pt x="247" y="2531"/>
                </a:lnTo>
                <a:lnTo>
                  <a:pt x="214" y="2489"/>
                </a:lnTo>
                <a:lnTo>
                  <a:pt x="184" y="2445"/>
                </a:lnTo>
                <a:lnTo>
                  <a:pt x="155" y="2401"/>
                </a:lnTo>
                <a:lnTo>
                  <a:pt x="129" y="2356"/>
                </a:lnTo>
                <a:lnTo>
                  <a:pt x="104" y="2310"/>
                </a:lnTo>
                <a:lnTo>
                  <a:pt x="82" y="2263"/>
                </a:lnTo>
                <a:lnTo>
                  <a:pt x="62" y="2215"/>
                </a:lnTo>
                <a:lnTo>
                  <a:pt x="46" y="2165"/>
                </a:lnTo>
                <a:lnTo>
                  <a:pt x="38" y="2141"/>
                </a:lnTo>
                <a:lnTo>
                  <a:pt x="31" y="2115"/>
                </a:lnTo>
                <a:lnTo>
                  <a:pt x="25" y="2090"/>
                </a:lnTo>
                <a:lnTo>
                  <a:pt x="19" y="2064"/>
                </a:lnTo>
                <a:lnTo>
                  <a:pt x="14" y="2037"/>
                </a:lnTo>
                <a:lnTo>
                  <a:pt x="10" y="2011"/>
                </a:lnTo>
                <a:lnTo>
                  <a:pt x="7" y="1984"/>
                </a:lnTo>
                <a:lnTo>
                  <a:pt x="3" y="1957"/>
                </a:lnTo>
                <a:lnTo>
                  <a:pt x="1" y="1929"/>
                </a:lnTo>
                <a:lnTo>
                  <a:pt x="0" y="1902"/>
                </a:lnTo>
                <a:lnTo>
                  <a:pt x="0" y="1874"/>
                </a:lnTo>
                <a:lnTo>
                  <a:pt x="0" y="1846"/>
                </a:lnTo>
                <a:lnTo>
                  <a:pt x="0" y="1817"/>
                </a:lnTo>
                <a:lnTo>
                  <a:pt x="2" y="1788"/>
                </a:lnTo>
                <a:lnTo>
                  <a:pt x="4" y="1758"/>
                </a:lnTo>
                <a:lnTo>
                  <a:pt x="7" y="1729"/>
                </a:lnTo>
                <a:lnTo>
                  <a:pt x="11" y="1698"/>
                </a:lnTo>
                <a:lnTo>
                  <a:pt x="16" y="1667"/>
                </a:lnTo>
                <a:lnTo>
                  <a:pt x="21" y="1637"/>
                </a:lnTo>
                <a:lnTo>
                  <a:pt x="28" y="1606"/>
                </a:lnTo>
                <a:lnTo>
                  <a:pt x="35" y="1573"/>
                </a:lnTo>
                <a:lnTo>
                  <a:pt x="43" y="1542"/>
                </a:lnTo>
                <a:lnTo>
                  <a:pt x="51" y="1509"/>
                </a:lnTo>
                <a:lnTo>
                  <a:pt x="61" y="1475"/>
                </a:lnTo>
                <a:lnTo>
                  <a:pt x="72" y="1443"/>
                </a:lnTo>
                <a:lnTo>
                  <a:pt x="83" y="1409"/>
                </a:lnTo>
                <a:lnTo>
                  <a:pt x="109" y="1340"/>
                </a:lnTo>
                <a:lnTo>
                  <a:pt x="138" y="1270"/>
                </a:lnTo>
                <a:lnTo>
                  <a:pt x="170" y="1198"/>
                </a:lnTo>
                <a:lnTo>
                  <a:pt x="207" y="1124"/>
                </a:lnTo>
                <a:lnTo>
                  <a:pt x="247" y="1048"/>
                </a:lnTo>
                <a:lnTo>
                  <a:pt x="291" y="970"/>
                </a:lnTo>
                <a:lnTo>
                  <a:pt x="232" y="930"/>
                </a:lnTo>
                <a:lnTo>
                  <a:pt x="966" y="3"/>
                </a:lnTo>
                <a:lnTo>
                  <a:pt x="977" y="2"/>
                </a:lnTo>
                <a:lnTo>
                  <a:pt x="1011" y="1"/>
                </a:lnTo>
                <a:lnTo>
                  <a:pt x="1062" y="0"/>
                </a:lnTo>
                <a:lnTo>
                  <a:pt x="1092" y="1"/>
                </a:lnTo>
                <a:lnTo>
                  <a:pt x="1126" y="2"/>
                </a:lnTo>
                <a:lnTo>
                  <a:pt x="1161" y="4"/>
                </a:lnTo>
                <a:lnTo>
                  <a:pt x="1198" y="9"/>
                </a:lnTo>
                <a:lnTo>
                  <a:pt x="1236" y="14"/>
                </a:lnTo>
                <a:lnTo>
                  <a:pt x="1276" y="22"/>
                </a:lnTo>
                <a:lnTo>
                  <a:pt x="1314" y="31"/>
                </a:lnTo>
                <a:lnTo>
                  <a:pt x="1352" y="43"/>
                </a:lnTo>
                <a:lnTo>
                  <a:pt x="1372" y="48"/>
                </a:lnTo>
                <a:lnTo>
                  <a:pt x="1390" y="57"/>
                </a:lnTo>
                <a:lnTo>
                  <a:pt x="1408" y="65"/>
                </a:lnTo>
                <a:lnTo>
                  <a:pt x="1426" y="73"/>
                </a:lnTo>
                <a:lnTo>
                  <a:pt x="1461" y="93"/>
                </a:lnTo>
                <a:lnTo>
                  <a:pt x="1495" y="114"/>
                </a:lnTo>
                <a:lnTo>
                  <a:pt x="1527" y="136"/>
                </a:lnTo>
                <a:lnTo>
                  <a:pt x="1559" y="159"/>
                </a:lnTo>
                <a:lnTo>
                  <a:pt x="1588" y="182"/>
                </a:lnTo>
                <a:lnTo>
                  <a:pt x="1616" y="205"/>
                </a:lnTo>
                <a:lnTo>
                  <a:pt x="1642" y="230"/>
                </a:lnTo>
                <a:lnTo>
                  <a:pt x="1666" y="252"/>
                </a:lnTo>
                <a:lnTo>
                  <a:pt x="1707" y="293"/>
                </a:lnTo>
                <a:lnTo>
                  <a:pt x="1739" y="327"/>
                </a:lnTo>
                <a:lnTo>
                  <a:pt x="1759" y="350"/>
                </a:lnTo>
                <a:lnTo>
                  <a:pt x="1765" y="359"/>
                </a:lnTo>
                <a:lnTo>
                  <a:pt x="1153" y="1011"/>
                </a:lnTo>
                <a:lnTo>
                  <a:pt x="985" y="843"/>
                </a:lnTo>
                <a:lnTo>
                  <a:pt x="714" y="1251"/>
                </a:lnTo>
                <a:lnTo>
                  <a:pt x="630" y="1196"/>
                </a:lnTo>
                <a:lnTo>
                  <a:pt x="603" y="1246"/>
                </a:lnTo>
                <a:lnTo>
                  <a:pt x="578" y="1294"/>
                </a:lnTo>
                <a:lnTo>
                  <a:pt x="556" y="1342"/>
                </a:lnTo>
                <a:lnTo>
                  <a:pt x="535" y="1390"/>
                </a:lnTo>
                <a:lnTo>
                  <a:pt x="516" y="1435"/>
                </a:lnTo>
                <a:lnTo>
                  <a:pt x="500" y="1480"/>
                </a:lnTo>
                <a:lnTo>
                  <a:pt x="485" y="1524"/>
                </a:lnTo>
                <a:lnTo>
                  <a:pt x="472" y="1567"/>
                </a:lnTo>
                <a:lnTo>
                  <a:pt x="462" y="1609"/>
                </a:lnTo>
                <a:lnTo>
                  <a:pt x="452" y="1650"/>
                </a:lnTo>
                <a:lnTo>
                  <a:pt x="445" y="1690"/>
                </a:lnTo>
                <a:lnTo>
                  <a:pt x="440" y="1729"/>
                </a:lnTo>
                <a:lnTo>
                  <a:pt x="436" y="1768"/>
                </a:lnTo>
                <a:lnTo>
                  <a:pt x="435" y="1805"/>
                </a:lnTo>
                <a:lnTo>
                  <a:pt x="434" y="1842"/>
                </a:lnTo>
                <a:lnTo>
                  <a:pt x="436" y="1878"/>
                </a:lnTo>
                <a:lnTo>
                  <a:pt x="439" y="1913"/>
                </a:lnTo>
                <a:lnTo>
                  <a:pt x="443" y="1948"/>
                </a:lnTo>
                <a:lnTo>
                  <a:pt x="450" y="1982"/>
                </a:lnTo>
                <a:lnTo>
                  <a:pt x="457" y="2014"/>
                </a:lnTo>
                <a:lnTo>
                  <a:pt x="466" y="2047"/>
                </a:lnTo>
                <a:lnTo>
                  <a:pt x="477" y="2079"/>
                </a:lnTo>
                <a:lnTo>
                  <a:pt x="488" y="2111"/>
                </a:lnTo>
                <a:lnTo>
                  <a:pt x="502" y="2141"/>
                </a:lnTo>
                <a:lnTo>
                  <a:pt x="516" y="2171"/>
                </a:lnTo>
                <a:lnTo>
                  <a:pt x="533" y="2200"/>
                </a:lnTo>
                <a:lnTo>
                  <a:pt x="550" y="2229"/>
                </a:lnTo>
                <a:lnTo>
                  <a:pt x="569" y="2257"/>
                </a:lnTo>
                <a:lnTo>
                  <a:pt x="587" y="2285"/>
                </a:lnTo>
                <a:lnTo>
                  <a:pt x="608" y="2313"/>
                </a:lnTo>
                <a:lnTo>
                  <a:pt x="630" y="2339"/>
                </a:lnTo>
                <a:lnTo>
                  <a:pt x="652" y="2366"/>
                </a:lnTo>
                <a:lnTo>
                  <a:pt x="682" y="2322"/>
                </a:lnTo>
                <a:lnTo>
                  <a:pt x="713" y="2278"/>
                </a:lnTo>
                <a:lnTo>
                  <a:pt x="745" y="2234"/>
                </a:lnTo>
                <a:lnTo>
                  <a:pt x="778" y="2188"/>
                </a:lnTo>
                <a:lnTo>
                  <a:pt x="811" y="2144"/>
                </a:lnTo>
                <a:lnTo>
                  <a:pt x="846" y="2099"/>
                </a:lnTo>
                <a:lnTo>
                  <a:pt x="883" y="2054"/>
                </a:lnTo>
                <a:lnTo>
                  <a:pt x="920" y="2007"/>
                </a:lnTo>
                <a:lnTo>
                  <a:pt x="957" y="1962"/>
                </a:lnTo>
                <a:lnTo>
                  <a:pt x="997" y="1916"/>
                </a:lnTo>
                <a:lnTo>
                  <a:pt x="1038" y="1870"/>
                </a:lnTo>
                <a:lnTo>
                  <a:pt x="1079" y="1824"/>
                </a:lnTo>
                <a:lnTo>
                  <a:pt x="1166" y="1730"/>
                </a:lnTo>
                <a:lnTo>
                  <a:pt x="1257" y="1636"/>
                </a:lnTo>
                <a:lnTo>
                  <a:pt x="1247" y="1611"/>
                </a:lnTo>
                <a:lnTo>
                  <a:pt x="1237" y="1586"/>
                </a:lnTo>
                <a:lnTo>
                  <a:pt x="1230" y="1560"/>
                </a:lnTo>
                <a:lnTo>
                  <a:pt x="1223" y="1534"/>
                </a:lnTo>
                <a:lnTo>
                  <a:pt x="1219" y="1507"/>
                </a:lnTo>
                <a:lnTo>
                  <a:pt x="1215" y="1479"/>
                </a:lnTo>
                <a:lnTo>
                  <a:pt x="1213" y="1451"/>
                </a:lnTo>
                <a:lnTo>
                  <a:pt x="1212" y="1423"/>
                </a:lnTo>
                <a:lnTo>
                  <a:pt x="1213" y="1397"/>
                </a:lnTo>
                <a:lnTo>
                  <a:pt x="1214" y="1370"/>
                </a:lnTo>
                <a:lnTo>
                  <a:pt x="1218" y="1344"/>
                </a:lnTo>
                <a:lnTo>
                  <a:pt x="1222" y="1319"/>
                </a:lnTo>
                <a:lnTo>
                  <a:pt x="1228" y="1293"/>
                </a:lnTo>
                <a:lnTo>
                  <a:pt x="1235" y="1269"/>
                </a:lnTo>
                <a:lnTo>
                  <a:pt x="1243" y="1244"/>
                </a:lnTo>
                <a:lnTo>
                  <a:pt x="1252" y="1221"/>
                </a:lnTo>
                <a:lnTo>
                  <a:pt x="1263" y="1198"/>
                </a:lnTo>
                <a:lnTo>
                  <a:pt x="1274" y="1175"/>
                </a:lnTo>
                <a:lnTo>
                  <a:pt x="1287" y="1154"/>
                </a:lnTo>
                <a:lnTo>
                  <a:pt x="1301" y="1132"/>
                </a:lnTo>
                <a:lnTo>
                  <a:pt x="1315" y="1112"/>
                </a:lnTo>
                <a:lnTo>
                  <a:pt x="1331" y="1092"/>
                </a:lnTo>
                <a:lnTo>
                  <a:pt x="1348" y="1073"/>
                </a:lnTo>
                <a:lnTo>
                  <a:pt x="1365" y="1055"/>
                </a:lnTo>
                <a:lnTo>
                  <a:pt x="1365" y="1054"/>
                </a:lnTo>
                <a:lnTo>
                  <a:pt x="1384" y="1037"/>
                </a:lnTo>
                <a:lnTo>
                  <a:pt x="1402" y="1020"/>
                </a:lnTo>
                <a:lnTo>
                  <a:pt x="1422" y="1005"/>
                </a:lnTo>
                <a:lnTo>
                  <a:pt x="1443" y="990"/>
                </a:lnTo>
                <a:lnTo>
                  <a:pt x="1464" y="977"/>
                </a:lnTo>
                <a:lnTo>
                  <a:pt x="1486" y="965"/>
                </a:lnTo>
                <a:lnTo>
                  <a:pt x="1508" y="953"/>
                </a:lnTo>
                <a:lnTo>
                  <a:pt x="1531" y="943"/>
                </a:lnTo>
                <a:lnTo>
                  <a:pt x="1554" y="933"/>
                </a:lnTo>
                <a:lnTo>
                  <a:pt x="1579" y="925"/>
                </a:lnTo>
                <a:lnTo>
                  <a:pt x="1603" y="918"/>
                </a:lnTo>
                <a:lnTo>
                  <a:pt x="1628" y="912"/>
                </a:lnTo>
                <a:lnTo>
                  <a:pt x="1654" y="908"/>
                </a:lnTo>
                <a:lnTo>
                  <a:pt x="1681" y="904"/>
                </a:lnTo>
                <a:lnTo>
                  <a:pt x="1706" y="902"/>
                </a:lnTo>
                <a:lnTo>
                  <a:pt x="1733" y="902"/>
                </a:lnTo>
                <a:lnTo>
                  <a:pt x="1760" y="902"/>
                </a:lnTo>
                <a:lnTo>
                  <a:pt x="1786" y="904"/>
                </a:lnTo>
                <a:lnTo>
                  <a:pt x="1813" y="908"/>
                </a:lnTo>
                <a:lnTo>
                  <a:pt x="1839" y="912"/>
                </a:lnTo>
                <a:lnTo>
                  <a:pt x="1863" y="918"/>
                </a:lnTo>
                <a:lnTo>
                  <a:pt x="1889" y="925"/>
                </a:lnTo>
                <a:lnTo>
                  <a:pt x="1913" y="933"/>
                </a:lnTo>
                <a:lnTo>
                  <a:pt x="1936" y="943"/>
                </a:lnTo>
                <a:lnTo>
                  <a:pt x="1959" y="953"/>
                </a:lnTo>
                <a:lnTo>
                  <a:pt x="1981" y="965"/>
                </a:lnTo>
                <a:lnTo>
                  <a:pt x="2003" y="977"/>
                </a:lnTo>
                <a:lnTo>
                  <a:pt x="2024" y="990"/>
                </a:lnTo>
                <a:lnTo>
                  <a:pt x="2045" y="1005"/>
                </a:lnTo>
                <a:lnTo>
                  <a:pt x="2065" y="1020"/>
                </a:lnTo>
                <a:lnTo>
                  <a:pt x="2084" y="1037"/>
                </a:lnTo>
                <a:lnTo>
                  <a:pt x="2102" y="1054"/>
                </a:lnTo>
                <a:lnTo>
                  <a:pt x="2102" y="1055"/>
                </a:lnTo>
                <a:lnTo>
                  <a:pt x="2118" y="1073"/>
                </a:lnTo>
                <a:lnTo>
                  <a:pt x="2136" y="1091"/>
                </a:lnTo>
                <a:lnTo>
                  <a:pt x="2151" y="1111"/>
                </a:lnTo>
                <a:lnTo>
                  <a:pt x="2165" y="1132"/>
                </a:lnTo>
                <a:lnTo>
                  <a:pt x="2179" y="1153"/>
                </a:lnTo>
                <a:lnTo>
                  <a:pt x="2192" y="1175"/>
                </a:lnTo>
                <a:lnTo>
                  <a:pt x="2203" y="1197"/>
                </a:lnTo>
                <a:lnTo>
                  <a:pt x="2214" y="1220"/>
                </a:lnTo>
                <a:lnTo>
                  <a:pt x="2223" y="1244"/>
                </a:lnTo>
                <a:lnTo>
                  <a:pt x="2231" y="1269"/>
                </a:lnTo>
                <a:lnTo>
                  <a:pt x="2238" y="1293"/>
                </a:lnTo>
                <a:lnTo>
                  <a:pt x="2244" y="1319"/>
                </a:lnTo>
                <a:lnTo>
                  <a:pt x="2248" y="1344"/>
                </a:lnTo>
                <a:lnTo>
                  <a:pt x="2252" y="1370"/>
                </a:lnTo>
                <a:lnTo>
                  <a:pt x="2254" y="1397"/>
                </a:lnTo>
                <a:lnTo>
                  <a:pt x="2254" y="1423"/>
                </a:lnTo>
                <a:lnTo>
                  <a:pt x="2254" y="1450"/>
                </a:lnTo>
                <a:lnTo>
                  <a:pt x="2252" y="1477"/>
                </a:lnTo>
                <a:lnTo>
                  <a:pt x="2248" y="1502"/>
                </a:lnTo>
                <a:lnTo>
                  <a:pt x="2244" y="1528"/>
                </a:lnTo>
                <a:lnTo>
                  <a:pt x="2238" y="1553"/>
                </a:lnTo>
                <a:lnTo>
                  <a:pt x="2231" y="1578"/>
                </a:lnTo>
                <a:lnTo>
                  <a:pt x="2223" y="1602"/>
                </a:lnTo>
                <a:lnTo>
                  <a:pt x="2214" y="1626"/>
                </a:lnTo>
                <a:lnTo>
                  <a:pt x="2203" y="1648"/>
                </a:lnTo>
                <a:lnTo>
                  <a:pt x="2192" y="1672"/>
                </a:lnTo>
                <a:lnTo>
                  <a:pt x="2179" y="1694"/>
                </a:lnTo>
                <a:lnTo>
                  <a:pt x="2166" y="1715"/>
                </a:lnTo>
                <a:lnTo>
                  <a:pt x="2151" y="1734"/>
                </a:lnTo>
                <a:lnTo>
                  <a:pt x="2136" y="1754"/>
                </a:lnTo>
                <a:lnTo>
                  <a:pt x="2120" y="1774"/>
                </a:lnTo>
                <a:lnTo>
                  <a:pt x="2102" y="1791"/>
                </a:lnTo>
                <a:lnTo>
                  <a:pt x="2084" y="1809"/>
                </a:lnTo>
                <a:lnTo>
                  <a:pt x="2065" y="1825"/>
                </a:lnTo>
                <a:lnTo>
                  <a:pt x="2045" y="1841"/>
                </a:lnTo>
                <a:lnTo>
                  <a:pt x="2024" y="1855"/>
                </a:lnTo>
                <a:lnTo>
                  <a:pt x="2003" y="1869"/>
                </a:lnTo>
                <a:lnTo>
                  <a:pt x="1981" y="1882"/>
                </a:lnTo>
                <a:lnTo>
                  <a:pt x="1959" y="1893"/>
                </a:lnTo>
                <a:lnTo>
                  <a:pt x="1936" y="1904"/>
                </a:lnTo>
                <a:lnTo>
                  <a:pt x="1913" y="1913"/>
                </a:lnTo>
                <a:lnTo>
                  <a:pt x="1889" y="1921"/>
                </a:lnTo>
                <a:lnTo>
                  <a:pt x="1863" y="1928"/>
                </a:lnTo>
                <a:lnTo>
                  <a:pt x="1839" y="1934"/>
                </a:lnTo>
                <a:lnTo>
                  <a:pt x="1813" y="1939"/>
                </a:lnTo>
                <a:lnTo>
                  <a:pt x="1786" y="1942"/>
                </a:lnTo>
                <a:lnTo>
                  <a:pt x="1760" y="1943"/>
                </a:lnTo>
                <a:lnTo>
                  <a:pt x="1733" y="1945"/>
                </a:lnTo>
                <a:lnTo>
                  <a:pt x="1710" y="1943"/>
                </a:lnTo>
                <a:lnTo>
                  <a:pt x="1685" y="1942"/>
                </a:lnTo>
                <a:lnTo>
                  <a:pt x="1662" y="1940"/>
                </a:lnTo>
                <a:lnTo>
                  <a:pt x="1640" y="1936"/>
                </a:lnTo>
                <a:lnTo>
                  <a:pt x="1617" y="1932"/>
                </a:lnTo>
                <a:lnTo>
                  <a:pt x="1595" y="1926"/>
                </a:lnTo>
                <a:lnTo>
                  <a:pt x="1573" y="1919"/>
                </a:lnTo>
                <a:lnTo>
                  <a:pt x="1552" y="1912"/>
                </a:lnTo>
                <a:lnTo>
                  <a:pt x="1465" y="2000"/>
                </a:lnTo>
                <a:lnTo>
                  <a:pt x="1384" y="2089"/>
                </a:lnTo>
                <a:lnTo>
                  <a:pt x="1306" y="2177"/>
                </a:lnTo>
                <a:lnTo>
                  <a:pt x="1233" y="2263"/>
                </a:lnTo>
                <a:lnTo>
                  <a:pt x="1164" y="2349"/>
                </a:lnTo>
                <a:lnTo>
                  <a:pt x="1099" y="2433"/>
                </a:lnTo>
                <a:lnTo>
                  <a:pt x="1069" y="2475"/>
                </a:lnTo>
                <a:lnTo>
                  <a:pt x="1039" y="2517"/>
                </a:lnTo>
                <a:lnTo>
                  <a:pt x="1011" y="2558"/>
                </a:lnTo>
                <a:lnTo>
                  <a:pt x="983" y="2599"/>
                </a:lnTo>
                <a:lnTo>
                  <a:pt x="961" y="2633"/>
                </a:lnTo>
                <a:lnTo>
                  <a:pt x="1020" y="2674"/>
                </a:lnTo>
                <a:lnTo>
                  <a:pt x="1081" y="2714"/>
                </a:lnTo>
                <a:lnTo>
                  <a:pt x="1143" y="2755"/>
                </a:lnTo>
                <a:lnTo>
                  <a:pt x="1207" y="2796"/>
                </a:lnTo>
                <a:lnTo>
                  <a:pt x="1341" y="2878"/>
                </a:lnTo>
                <a:lnTo>
                  <a:pt x="1479" y="2962"/>
                </a:lnTo>
                <a:lnTo>
                  <a:pt x="1583" y="3026"/>
                </a:lnTo>
                <a:lnTo>
                  <a:pt x="1689" y="3089"/>
                </a:lnTo>
                <a:lnTo>
                  <a:pt x="1795" y="3156"/>
                </a:lnTo>
                <a:lnTo>
                  <a:pt x="1900" y="3223"/>
                </a:lnTo>
                <a:lnTo>
                  <a:pt x="2003" y="3293"/>
                </a:lnTo>
                <a:lnTo>
                  <a:pt x="2056" y="3329"/>
                </a:lnTo>
                <a:lnTo>
                  <a:pt x="2107" y="3365"/>
                </a:lnTo>
                <a:lnTo>
                  <a:pt x="2157" y="3402"/>
                </a:lnTo>
                <a:lnTo>
                  <a:pt x="2207" y="3439"/>
                </a:lnTo>
                <a:lnTo>
                  <a:pt x="2255" y="3477"/>
                </a:lnTo>
                <a:lnTo>
                  <a:pt x="2304" y="3517"/>
                </a:lnTo>
                <a:lnTo>
                  <a:pt x="2304" y="1261"/>
                </a:lnTo>
                <a:lnTo>
                  <a:pt x="2305" y="1225"/>
                </a:lnTo>
                <a:lnTo>
                  <a:pt x="2308" y="1189"/>
                </a:lnTo>
                <a:lnTo>
                  <a:pt x="2312" y="1154"/>
                </a:lnTo>
                <a:lnTo>
                  <a:pt x="2319" y="1119"/>
                </a:lnTo>
                <a:lnTo>
                  <a:pt x="2326" y="1084"/>
                </a:lnTo>
                <a:lnTo>
                  <a:pt x="2337" y="1051"/>
                </a:lnTo>
                <a:lnTo>
                  <a:pt x="2347" y="1018"/>
                </a:lnTo>
                <a:lnTo>
                  <a:pt x="2360" y="987"/>
                </a:lnTo>
                <a:lnTo>
                  <a:pt x="2374" y="955"/>
                </a:lnTo>
                <a:lnTo>
                  <a:pt x="2390" y="924"/>
                </a:lnTo>
                <a:lnTo>
                  <a:pt x="2407" y="895"/>
                </a:lnTo>
                <a:lnTo>
                  <a:pt x="2425" y="866"/>
                </a:lnTo>
                <a:lnTo>
                  <a:pt x="2445" y="838"/>
                </a:lnTo>
                <a:lnTo>
                  <a:pt x="2467" y="811"/>
                </a:lnTo>
                <a:lnTo>
                  <a:pt x="2489" y="786"/>
                </a:lnTo>
                <a:lnTo>
                  <a:pt x="2512" y="761"/>
                </a:lnTo>
                <a:lnTo>
                  <a:pt x="2536" y="738"/>
                </a:lnTo>
                <a:lnTo>
                  <a:pt x="2562" y="716"/>
                </a:lnTo>
                <a:lnTo>
                  <a:pt x="2589" y="694"/>
                </a:lnTo>
                <a:lnTo>
                  <a:pt x="2616" y="674"/>
                </a:lnTo>
                <a:lnTo>
                  <a:pt x="2645" y="656"/>
                </a:lnTo>
                <a:lnTo>
                  <a:pt x="2674" y="639"/>
                </a:lnTo>
                <a:lnTo>
                  <a:pt x="2706" y="623"/>
                </a:lnTo>
                <a:lnTo>
                  <a:pt x="2737" y="609"/>
                </a:lnTo>
                <a:lnTo>
                  <a:pt x="2769" y="597"/>
                </a:lnTo>
                <a:lnTo>
                  <a:pt x="2802" y="586"/>
                </a:lnTo>
                <a:lnTo>
                  <a:pt x="2835" y="576"/>
                </a:lnTo>
                <a:lnTo>
                  <a:pt x="2870" y="567"/>
                </a:lnTo>
                <a:lnTo>
                  <a:pt x="2904" y="562"/>
                </a:lnTo>
                <a:lnTo>
                  <a:pt x="2939" y="557"/>
                </a:lnTo>
                <a:lnTo>
                  <a:pt x="2975" y="555"/>
                </a:lnTo>
                <a:lnTo>
                  <a:pt x="3011" y="554"/>
                </a:lnTo>
                <a:close/>
                <a:moveTo>
                  <a:pt x="1887" y="1269"/>
                </a:moveTo>
                <a:lnTo>
                  <a:pt x="1887" y="1269"/>
                </a:lnTo>
                <a:lnTo>
                  <a:pt x="1871" y="1255"/>
                </a:lnTo>
                <a:lnTo>
                  <a:pt x="1855" y="1242"/>
                </a:lnTo>
                <a:lnTo>
                  <a:pt x="1837" y="1232"/>
                </a:lnTo>
                <a:lnTo>
                  <a:pt x="1818" y="1222"/>
                </a:lnTo>
                <a:lnTo>
                  <a:pt x="1798" y="1215"/>
                </a:lnTo>
                <a:lnTo>
                  <a:pt x="1777" y="1210"/>
                </a:lnTo>
                <a:lnTo>
                  <a:pt x="1755" y="1206"/>
                </a:lnTo>
                <a:lnTo>
                  <a:pt x="1733" y="1205"/>
                </a:lnTo>
                <a:lnTo>
                  <a:pt x="1711" y="1206"/>
                </a:lnTo>
                <a:lnTo>
                  <a:pt x="1689" y="1210"/>
                </a:lnTo>
                <a:lnTo>
                  <a:pt x="1668" y="1215"/>
                </a:lnTo>
                <a:lnTo>
                  <a:pt x="1648" y="1222"/>
                </a:lnTo>
                <a:lnTo>
                  <a:pt x="1630" y="1232"/>
                </a:lnTo>
                <a:lnTo>
                  <a:pt x="1611" y="1242"/>
                </a:lnTo>
                <a:lnTo>
                  <a:pt x="1595" y="1255"/>
                </a:lnTo>
                <a:lnTo>
                  <a:pt x="1580" y="1269"/>
                </a:lnTo>
                <a:lnTo>
                  <a:pt x="1579" y="1269"/>
                </a:lnTo>
                <a:lnTo>
                  <a:pt x="1565" y="1284"/>
                </a:lnTo>
                <a:lnTo>
                  <a:pt x="1552" y="1301"/>
                </a:lnTo>
                <a:lnTo>
                  <a:pt x="1541" y="1319"/>
                </a:lnTo>
                <a:lnTo>
                  <a:pt x="1532" y="1338"/>
                </a:lnTo>
                <a:lnTo>
                  <a:pt x="1525" y="1358"/>
                </a:lnTo>
                <a:lnTo>
                  <a:pt x="1519" y="1379"/>
                </a:lnTo>
                <a:lnTo>
                  <a:pt x="1517" y="1401"/>
                </a:lnTo>
                <a:lnTo>
                  <a:pt x="1516" y="1423"/>
                </a:lnTo>
                <a:lnTo>
                  <a:pt x="1517" y="1445"/>
                </a:lnTo>
                <a:lnTo>
                  <a:pt x="1519" y="1467"/>
                </a:lnTo>
                <a:lnTo>
                  <a:pt x="1525" y="1488"/>
                </a:lnTo>
                <a:lnTo>
                  <a:pt x="1532" y="1508"/>
                </a:lnTo>
                <a:lnTo>
                  <a:pt x="1541" y="1527"/>
                </a:lnTo>
                <a:lnTo>
                  <a:pt x="1553" y="1545"/>
                </a:lnTo>
                <a:lnTo>
                  <a:pt x="1565" y="1561"/>
                </a:lnTo>
                <a:lnTo>
                  <a:pt x="1580" y="1576"/>
                </a:lnTo>
                <a:lnTo>
                  <a:pt x="1580" y="1578"/>
                </a:lnTo>
                <a:lnTo>
                  <a:pt x="1595" y="1592"/>
                </a:lnTo>
                <a:lnTo>
                  <a:pt x="1611" y="1604"/>
                </a:lnTo>
                <a:lnTo>
                  <a:pt x="1630" y="1615"/>
                </a:lnTo>
                <a:lnTo>
                  <a:pt x="1648" y="1624"/>
                </a:lnTo>
                <a:lnTo>
                  <a:pt x="1668" y="1631"/>
                </a:lnTo>
                <a:lnTo>
                  <a:pt x="1689" y="1637"/>
                </a:lnTo>
                <a:lnTo>
                  <a:pt x="1711" y="1639"/>
                </a:lnTo>
                <a:lnTo>
                  <a:pt x="1733" y="1640"/>
                </a:lnTo>
                <a:lnTo>
                  <a:pt x="1755" y="1639"/>
                </a:lnTo>
                <a:lnTo>
                  <a:pt x="1777" y="1637"/>
                </a:lnTo>
                <a:lnTo>
                  <a:pt x="1798" y="1631"/>
                </a:lnTo>
                <a:lnTo>
                  <a:pt x="1818" y="1624"/>
                </a:lnTo>
                <a:lnTo>
                  <a:pt x="1837" y="1615"/>
                </a:lnTo>
                <a:lnTo>
                  <a:pt x="1855" y="1603"/>
                </a:lnTo>
                <a:lnTo>
                  <a:pt x="1871" y="1592"/>
                </a:lnTo>
                <a:lnTo>
                  <a:pt x="1887" y="1576"/>
                </a:lnTo>
                <a:lnTo>
                  <a:pt x="1901" y="1561"/>
                </a:lnTo>
                <a:lnTo>
                  <a:pt x="1914" y="1545"/>
                </a:lnTo>
                <a:lnTo>
                  <a:pt x="1925" y="1527"/>
                </a:lnTo>
                <a:lnTo>
                  <a:pt x="1934" y="1508"/>
                </a:lnTo>
                <a:lnTo>
                  <a:pt x="1941" y="1488"/>
                </a:lnTo>
                <a:lnTo>
                  <a:pt x="1947" y="1467"/>
                </a:lnTo>
                <a:lnTo>
                  <a:pt x="1950" y="1445"/>
                </a:lnTo>
                <a:lnTo>
                  <a:pt x="1951" y="1423"/>
                </a:lnTo>
                <a:lnTo>
                  <a:pt x="1950" y="1401"/>
                </a:lnTo>
                <a:lnTo>
                  <a:pt x="1947" y="1379"/>
                </a:lnTo>
                <a:lnTo>
                  <a:pt x="1941" y="1358"/>
                </a:lnTo>
                <a:lnTo>
                  <a:pt x="1934" y="1338"/>
                </a:lnTo>
                <a:lnTo>
                  <a:pt x="1925" y="1319"/>
                </a:lnTo>
                <a:lnTo>
                  <a:pt x="1914" y="1301"/>
                </a:lnTo>
                <a:lnTo>
                  <a:pt x="1901" y="1284"/>
                </a:lnTo>
                <a:lnTo>
                  <a:pt x="1887" y="1269"/>
                </a:lnTo>
                <a:close/>
                <a:moveTo>
                  <a:pt x="2304" y="5100"/>
                </a:moveTo>
                <a:lnTo>
                  <a:pt x="2304" y="4074"/>
                </a:lnTo>
                <a:lnTo>
                  <a:pt x="2277" y="4045"/>
                </a:lnTo>
                <a:lnTo>
                  <a:pt x="2251" y="4017"/>
                </a:lnTo>
                <a:lnTo>
                  <a:pt x="2224" y="3989"/>
                </a:lnTo>
                <a:lnTo>
                  <a:pt x="2195" y="3961"/>
                </a:lnTo>
                <a:lnTo>
                  <a:pt x="2138" y="3908"/>
                </a:lnTo>
                <a:lnTo>
                  <a:pt x="2078" y="3856"/>
                </a:lnTo>
                <a:lnTo>
                  <a:pt x="2016" y="3805"/>
                </a:lnTo>
                <a:lnTo>
                  <a:pt x="1952" y="3755"/>
                </a:lnTo>
                <a:lnTo>
                  <a:pt x="1887" y="3706"/>
                </a:lnTo>
                <a:lnTo>
                  <a:pt x="1821" y="3659"/>
                </a:lnTo>
                <a:lnTo>
                  <a:pt x="1754" y="3613"/>
                </a:lnTo>
                <a:lnTo>
                  <a:pt x="1687" y="3567"/>
                </a:lnTo>
                <a:lnTo>
                  <a:pt x="1617" y="3522"/>
                </a:lnTo>
                <a:lnTo>
                  <a:pt x="1548" y="3478"/>
                </a:lnTo>
                <a:lnTo>
                  <a:pt x="1409" y="3392"/>
                </a:lnTo>
                <a:lnTo>
                  <a:pt x="1270" y="3308"/>
                </a:lnTo>
                <a:lnTo>
                  <a:pt x="1140" y="3230"/>
                </a:lnTo>
                <a:lnTo>
                  <a:pt x="1012" y="3151"/>
                </a:lnTo>
                <a:lnTo>
                  <a:pt x="949" y="3111"/>
                </a:lnTo>
                <a:lnTo>
                  <a:pt x="888" y="3071"/>
                </a:lnTo>
                <a:lnTo>
                  <a:pt x="826" y="3030"/>
                </a:lnTo>
                <a:lnTo>
                  <a:pt x="765" y="2988"/>
                </a:lnTo>
                <a:lnTo>
                  <a:pt x="737" y="3056"/>
                </a:lnTo>
                <a:lnTo>
                  <a:pt x="710" y="3122"/>
                </a:lnTo>
                <a:lnTo>
                  <a:pt x="687" y="3186"/>
                </a:lnTo>
                <a:lnTo>
                  <a:pt x="667" y="3250"/>
                </a:lnTo>
                <a:lnTo>
                  <a:pt x="650" y="3313"/>
                </a:lnTo>
                <a:lnTo>
                  <a:pt x="636" y="3375"/>
                </a:lnTo>
                <a:lnTo>
                  <a:pt x="624" y="3435"/>
                </a:lnTo>
                <a:lnTo>
                  <a:pt x="615" y="3496"/>
                </a:lnTo>
                <a:lnTo>
                  <a:pt x="612" y="3533"/>
                </a:lnTo>
                <a:lnTo>
                  <a:pt x="608" y="3577"/>
                </a:lnTo>
                <a:lnTo>
                  <a:pt x="606" y="3615"/>
                </a:lnTo>
                <a:lnTo>
                  <a:pt x="605" y="3652"/>
                </a:lnTo>
                <a:lnTo>
                  <a:pt x="605" y="3691"/>
                </a:lnTo>
                <a:lnTo>
                  <a:pt x="606" y="3728"/>
                </a:lnTo>
                <a:lnTo>
                  <a:pt x="609" y="3765"/>
                </a:lnTo>
                <a:lnTo>
                  <a:pt x="613" y="3801"/>
                </a:lnTo>
                <a:lnTo>
                  <a:pt x="617" y="3837"/>
                </a:lnTo>
                <a:lnTo>
                  <a:pt x="623" y="3873"/>
                </a:lnTo>
                <a:lnTo>
                  <a:pt x="630" y="3908"/>
                </a:lnTo>
                <a:lnTo>
                  <a:pt x="638" y="3943"/>
                </a:lnTo>
                <a:lnTo>
                  <a:pt x="646" y="3976"/>
                </a:lnTo>
                <a:lnTo>
                  <a:pt x="657" y="4010"/>
                </a:lnTo>
                <a:lnTo>
                  <a:pt x="668" y="4044"/>
                </a:lnTo>
                <a:lnTo>
                  <a:pt x="680" y="4076"/>
                </a:lnTo>
                <a:lnTo>
                  <a:pt x="693" y="4109"/>
                </a:lnTo>
                <a:lnTo>
                  <a:pt x="707" y="4141"/>
                </a:lnTo>
                <a:lnTo>
                  <a:pt x="722" y="4173"/>
                </a:lnTo>
                <a:lnTo>
                  <a:pt x="738" y="4204"/>
                </a:lnTo>
                <a:lnTo>
                  <a:pt x="755" y="4234"/>
                </a:lnTo>
                <a:lnTo>
                  <a:pt x="773" y="4264"/>
                </a:lnTo>
                <a:lnTo>
                  <a:pt x="791" y="4295"/>
                </a:lnTo>
                <a:lnTo>
                  <a:pt x="811" y="4324"/>
                </a:lnTo>
                <a:lnTo>
                  <a:pt x="832" y="4353"/>
                </a:lnTo>
                <a:lnTo>
                  <a:pt x="853" y="4380"/>
                </a:lnTo>
                <a:lnTo>
                  <a:pt x="875" y="4408"/>
                </a:lnTo>
                <a:lnTo>
                  <a:pt x="898" y="4436"/>
                </a:lnTo>
                <a:lnTo>
                  <a:pt x="923" y="4463"/>
                </a:lnTo>
                <a:lnTo>
                  <a:pt x="947" y="4488"/>
                </a:lnTo>
                <a:lnTo>
                  <a:pt x="973" y="4515"/>
                </a:lnTo>
                <a:lnTo>
                  <a:pt x="999" y="4540"/>
                </a:lnTo>
                <a:lnTo>
                  <a:pt x="1027" y="4565"/>
                </a:lnTo>
                <a:lnTo>
                  <a:pt x="1055" y="4589"/>
                </a:lnTo>
                <a:lnTo>
                  <a:pt x="1084" y="4614"/>
                </a:lnTo>
                <a:lnTo>
                  <a:pt x="1114" y="4637"/>
                </a:lnTo>
                <a:lnTo>
                  <a:pt x="1144" y="4660"/>
                </a:lnTo>
                <a:lnTo>
                  <a:pt x="1176" y="4684"/>
                </a:lnTo>
                <a:lnTo>
                  <a:pt x="1208" y="4706"/>
                </a:lnTo>
                <a:lnTo>
                  <a:pt x="1242" y="4728"/>
                </a:lnTo>
                <a:lnTo>
                  <a:pt x="1276" y="4749"/>
                </a:lnTo>
                <a:lnTo>
                  <a:pt x="1309" y="4769"/>
                </a:lnTo>
                <a:lnTo>
                  <a:pt x="1344" y="4789"/>
                </a:lnTo>
                <a:lnTo>
                  <a:pt x="1380" y="4809"/>
                </a:lnTo>
                <a:lnTo>
                  <a:pt x="1416" y="4829"/>
                </a:lnTo>
                <a:lnTo>
                  <a:pt x="1453" y="4847"/>
                </a:lnTo>
                <a:lnTo>
                  <a:pt x="1490" y="4865"/>
                </a:lnTo>
                <a:lnTo>
                  <a:pt x="1529" y="4882"/>
                </a:lnTo>
                <a:lnTo>
                  <a:pt x="1568" y="4899"/>
                </a:lnTo>
                <a:lnTo>
                  <a:pt x="1608" y="4916"/>
                </a:lnTo>
                <a:lnTo>
                  <a:pt x="1647" y="4931"/>
                </a:lnTo>
                <a:lnTo>
                  <a:pt x="1688" y="4947"/>
                </a:lnTo>
                <a:lnTo>
                  <a:pt x="1728" y="4961"/>
                </a:lnTo>
                <a:lnTo>
                  <a:pt x="1770" y="4975"/>
                </a:lnTo>
                <a:lnTo>
                  <a:pt x="1855" y="5002"/>
                </a:lnTo>
                <a:lnTo>
                  <a:pt x="1941" y="5026"/>
                </a:lnTo>
                <a:lnTo>
                  <a:pt x="2029" y="5048"/>
                </a:lnTo>
                <a:lnTo>
                  <a:pt x="2120" y="5068"/>
                </a:lnTo>
                <a:lnTo>
                  <a:pt x="2211" y="5085"/>
                </a:lnTo>
                <a:lnTo>
                  <a:pt x="2304" y="5100"/>
                </a:lnTo>
                <a:close/>
                <a:moveTo>
                  <a:pt x="2991" y="1292"/>
                </a:moveTo>
                <a:lnTo>
                  <a:pt x="2991" y="3627"/>
                </a:lnTo>
                <a:lnTo>
                  <a:pt x="5477" y="3627"/>
                </a:lnTo>
                <a:lnTo>
                  <a:pt x="5477" y="1292"/>
                </a:lnTo>
                <a:lnTo>
                  <a:pt x="2991" y="1292"/>
                </a:lnTo>
                <a:close/>
                <a:moveTo>
                  <a:pt x="4212" y="3997"/>
                </a:moveTo>
                <a:lnTo>
                  <a:pt x="4212" y="3997"/>
                </a:lnTo>
                <a:lnTo>
                  <a:pt x="4181" y="3998"/>
                </a:lnTo>
                <a:lnTo>
                  <a:pt x="4150" y="4000"/>
                </a:lnTo>
                <a:lnTo>
                  <a:pt x="4120" y="4003"/>
                </a:lnTo>
                <a:lnTo>
                  <a:pt x="4090" y="4007"/>
                </a:lnTo>
                <a:lnTo>
                  <a:pt x="4060" y="4012"/>
                </a:lnTo>
                <a:lnTo>
                  <a:pt x="4030" y="4018"/>
                </a:lnTo>
                <a:lnTo>
                  <a:pt x="4001" y="4026"/>
                </a:lnTo>
                <a:lnTo>
                  <a:pt x="3974" y="4034"/>
                </a:lnTo>
                <a:lnTo>
                  <a:pt x="3946" y="4044"/>
                </a:lnTo>
                <a:lnTo>
                  <a:pt x="3918" y="4054"/>
                </a:lnTo>
                <a:lnTo>
                  <a:pt x="3891" y="4066"/>
                </a:lnTo>
                <a:lnTo>
                  <a:pt x="3864" y="4079"/>
                </a:lnTo>
                <a:lnTo>
                  <a:pt x="3839" y="4091"/>
                </a:lnTo>
                <a:lnTo>
                  <a:pt x="3813" y="4105"/>
                </a:lnTo>
                <a:lnTo>
                  <a:pt x="3789" y="4120"/>
                </a:lnTo>
                <a:lnTo>
                  <a:pt x="3765" y="4137"/>
                </a:lnTo>
                <a:lnTo>
                  <a:pt x="4227" y="4599"/>
                </a:lnTo>
                <a:lnTo>
                  <a:pt x="4676" y="4149"/>
                </a:lnTo>
                <a:lnTo>
                  <a:pt x="4652" y="4132"/>
                </a:lnTo>
                <a:lnTo>
                  <a:pt x="4626" y="4116"/>
                </a:lnTo>
                <a:lnTo>
                  <a:pt x="4599" y="4100"/>
                </a:lnTo>
                <a:lnTo>
                  <a:pt x="4573" y="4086"/>
                </a:lnTo>
                <a:lnTo>
                  <a:pt x="4546" y="4072"/>
                </a:lnTo>
                <a:lnTo>
                  <a:pt x="4518" y="4059"/>
                </a:lnTo>
                <a:lnTo>
                  <a:pt x="4489" y="4048"/>
                </a:lnTo>
                <a:lnTo>
                  <a:pt x="4460" y="4038"/>
                </a:lnTo>
                <a:lnTo>
                  <a:pt x="4431" y="4029"/>
                </a:lnTo>
                <a:lnTo>
                  <a:pt x="4401" y="4021"/>
                </a:lnTo>
                <a:lnTo>
                  <a:pt x="4371" y="4014"/>
                </a:lnTo>
                <a:lnTo>
                  <a:pt x="4339" y="4008"/>
                </a:lnTo>
                <a:lnTo>
                  <a:pt x="4308" y="4003"/>
                </a:lnTo>
                <a:lnTo>
                  <a:pt x="4277" y="4000"/>
                </a:lnTo>
                <a:lnTo>
                  <a:pt x="4244" y="3998"/>
                </a:lnTo>
                <a:lnTo>
                  <a:pt x="4212" y="3997"/>
                </a:lnTo>
                <a:close/>
                <a:moveTo>
                  <a:pt x="4858" y="4335"/>
                </a:moveTo>
                <a:lnTo>
                  <a:pt x="4411" y="4783"/>
                </a:lnTo>
                <a:lnTo>
                  <a:pt x="4859" y="5233"/>
                </a:lnTo>
                <a:lnTo>
                  <a:pt x="4876" y="5208"/>
                </a:lnTo>
                <a:lnTo>
                  <a:pt x="4891" y="5184"/>
                </a:lnTo>
                <a:lnTo>
                  <a:pt x="4906" y="5158"/>
                </a:lnTo>
                <a:lnTo>
                  <a:pt x="4919" y="5133"/>
                </a:lnTo>
                <a:lnTo>
                  <a:pt x="4931" y="5106"/>
                </a:lnTo>
                <a:lnTo>
                  <a:pt x="4943" y="5079"/>
                </a:lnTo>
                <a:lnTo>
                  <a:pt x="4953" y="5052"/>
                </a:lnTo>
                <a:lnTo>
                  <a:pt x="4963" y="5024"/>
                </a:lnTo>
                <a:lnTo>
                  <a:pt x="4971" y="4995"/>
                </a:lnTo>
                <a:lnTo>
                  <a:pt x="4978" y="4967"/>
                </a:lnTo>
                <a:lnTo>
                  <a:pt x="4985" y="4937"/>
                </a:lnTo>
                <a:lnTo>
                  <a:pt x="4989" y="4908"/>
                </a:lnTo>
                <a:lnTo>
                  <a:pt x="4994" y="4877"/>
                </a:lnTo>
                <a:lnTo>
                  <a:pt x="4996" y="4847"/>
                </a:lnTo>
                <a:lnTo>
                  <a:pt x="4999" y="4816"/>
                </a:lnTo>
                <a:lnTo>
                  <a:pt x="5000" y="4786"/>
                </a:lnTo>
                <a:lnTo>
                  <a:pt x="4999" y="4754"/>
                </a:lnTo>
                <a:lnTo>
                  <a:pt x="4996" y="4723"/>
                </a:lnTo>
                <a:lnTo>
                  <a:pt x="4994" y="4693"/>
                </a:lnTo>
                <a:lnTo>
                  <a:pt x="4989" y="4663"/>
                </a:lnTo>
                <a:lnTo>
                  <a:pt x="4985" y="4632"/>
                </a:lnTo>
                <a:lnTo>
                  <a:pt x="4978" y="4603"/>
                </a:lnTo>
                <a:lnTo>
                  <a:pt x="4971" y="4574"/>
                </a:lnTo>
                <a:lnTo>
                  <a:pt x="4963" y="4545"/>
                </a:lnTo>
                <a:lnTo>
                  <a:pt x="4952" y="4517"/>
                </a:lnTo>
                <a:lnTo>
                  <a:pt x="4942" y="4490"/>
                </a:lnTo>
                <a:lnTo>
                  <a:pt x="4930" y="4463"/>
                </a:lnTo>
                <a:lnTo>
                  <a:pt x="4917" y="4436"/>
                </a:lnTo>
                <a:lnTo>
                  <a:pt x="4905" y="4411"/>
                </a:lnTo>
                <a:lnTo>
                  <a:pt x="4890" y="4385"/>
                </a:lnTo>
                <a:lnTo>
                  <a:pt x="4874" y="4360"/>
                </a:lnTo>
                <a:lnTo>
                  <a:pt x="4858" y="4335"/>
                </a:lnTo>
                <a:close/>
                <a:moveTo>
                  <a:pt x="4678" y="5420"/>
                </a:moveTo>
                <a:lnTo>
                  <a:pt x="4227" y="4968"/>
                </a:lnTo>
                <a:lnTo>
                  <a:pt x="3762" y="5431"/>
                </a:lnTo>
                <a:lnTo>
                  <a:pt x="3787" y="5448"/>
                </a:lnTo>
                <a:lnTo>
                  <a:pt x="3811" y="5464"/>
                </a:lnTo>
                <a:lnTo>
                  <a:pt x="3837" y="5478"/>
                </a:lnTo>
                <a:lnTo>
                  <a:pt x="3863" y="5492"/>
                </a:lnTo>
                <a:lnTo>
                  <a:pt x="3890" y="5503"/>
                </a:lnTo>
                <a:lnTo>
                  <a:pt x="3917" y="5515"/>
                </a:lnTo>
                <a:lnTo>
                  <a:pt x="3945" y="5526"/>
                </a:lnTo>
                <a:lnTo>
                  <a:pt x="3972" y="5536"/>
                </a:lnTo>
                <a:lnTo>
                  <a:pt x="4000" y="5544"/>
                </a:lnTo>
                <a:lnTo>
                  <a:pt x="4029" y="5552"/>
                </a:lnTo>
                <a:lnTo>
                  <a:pt x="4060" y="5558"/>
                </a:lnTo>
                <a:lnTo>
                  <a:pt x="4089" y="5564"/>
                </a:lnTo>
                <a:lnTo>
                  <a:pt x="4119" y="5567"/>
                </a:lnTo>
                <a:lnTo>
                  <a:pt x="4150" y="5571"/>
                </a:lnTo>
                <a:lnTo>
                  <a:pt x="4180" y="5572"/>
                </a:lnTo>
                <a:lnTo>
                  <a:pt x="4212" y="5573"/>
                </a:lnTo>
                <a:lnTo>
                  <a:pt x="4244" y="5572"/>
                </a:lnTo>
                <a:lnTo>
                  <a:pt x="4277" y="5569"/>
                </a:lnTo>
                <a:lnTo>
                  <a:pt x="4308" y="5567"/>
                </a:lnTo>
                <a:lnTo>
                  <a:pt x="4340" y="5562"/>
                </a:lnTo>
                <a:lnTo>
                  <a:pt x="4371" y="5557"/>
                </a:lnTo>
                <a:lnTo>
                  <a:pt x="4402" y="5550"/>
                </a:lnTo>
                <a:lnTo>
                  <a:pt x="4432" y="5542"/>
                </a:lnTo>
                <a:lnTo>
                  <a:pt x="4461" y="5532"/>
                </a:lnTo>
                <a:lnTo>
                  <a:pt x="4490" y="5522"/>
                </a:lnTo>
                <a:lnTo>
                  <a:pt x="4519" y="5510"/>
                </a:lnTo>
                <a:lnTo>
                  <a:pt x="4547" y="5497"/>
                </a:lnTo>
                <a:lnTo>
                  <a:pt x="4575" y="5485"/>
                </a:lnTo>
                <a:lnTo>
                  <a:pt x="4602" y="5470"/>
                </a:lnTo>
                <a:lnTo>
                  <a:pt x="4627" y="5454"/>
                </a:lnTo>
                <a:lnTo>
                  <a:pt x="4653" y="5437"/>
                </a:lnTo>
                <a:lnTo>
                  <a:pt x="4678" y="5420"/>
                </a:lnTo>
                <a:close/>
                <a:moveTo>
                  <a:pt x="3575" y="5249"/>
                </a:moveTo>
                <a:lnTo>
                  <a:pt x="4042" y="4783"/>
                </a:lnTo>
                <a:lnTo>
                  <a:pt x="3578" y="4319"/>
                </a:lnTo>
                <a:lnTo>
                  <a:pt x="3560" y="4343"/>
                </a:lnTo>
                <a:lnTo>
                  <a:pt x="3543" y="4369"/>
                </a:lnTo>
                <a:lnTo>
                  <a:pt x="3528" y="4396"/>
                </a:lnTo>
                <a:lnTo>
                  <a:pt x="3513" y="4422"/>
                </a:lnTo>
                <a:lnTo>
                  <a:pt x="3499" y="4450"/>
                </a:lnTo>
                <a:lnTo>
                  <a:pt x="3487" y="4478"/>
                </a:lnTo>
                <a:lnTo>
                  <a:pt x="3476" y="4506"/>
                </a:lnTo>
                <a:lnTo>
                  <a:pt x="3465" y="4536"/>
                </a:lnTo>
                <a:lnTo>
                  <a:pt x="3456" y="4565"/>
                </a:lnTo>
                <a:lnTo>
                  <a:pt x="3448" y="4595"/>
                </a:lnTo>
                <a:lnTo>
                  <a:pt x="3441" y="4625"/>
                </a:lnTo>
                <a:lnTo>
                  <a:pt x="3435" y="4657"/>
                </a:lnTo>
                <a:lnTo>
                  <a:pt x="3430" y="4688"/>
                </a:lnTo>
                <a:lnTo>
                  <a:pt x="3427" y="4721"/>
                </a:lnTo>
                <a:lnTo>
                  <a:pt x="3426" y="4752"/>
                </a:lnTo>
                <a:lnTo>
                  <a:pt x="3424" y="4786"/>
                </a:lnTo>
                <a:lnTo>
                  <a:pt x="3426" y="4817"/>
                </a:lnTo>
                <a:lnTo>
                  <a:pt x="3427" y="4850"/>
                </a:lnTo>
                <a:lnTo>
                  <a:pt x="3430" y="4881"/>
                </a:lnTo>
                <a:lnTo>
                  <a:pt x="3435" y="4912"/>
                </a:lnTo>
                <a:lnTo>
                  <a:pt x="3441" y="4944"/>
                </a:lnTo>
                <a:lnTo>
                  <a:pt x="3448" y="4974"/>
                </a:lnTo>
                <a:lnTo>
                  <a:pt x="3456" y="5004"/>
                </a:lnTo>
                <a:lnTo>
                  <a:pt x="3464" y="5033"/>
                </a:lnTo>
                <a:lnTo>
                  <a:pt x="3474" y="5062"/>
                </a:lnTo>
                <a:lnTo>
                  <a:pt x="3486" y="5091"/>
                </a:lnTo>
                <a:lnTo>
                  <a:pt x="3499" y="5119"/>
                </a:lnTo>
                <a:lnTo>
                  <a:pt x="3512" y="5147"/>
                </a:lnTo>
                <a:lnTo>
                  <a:pt x="3527" y="5174"/>
                </a:lnTo>
                <a:lnTo>
                  <a:pt x="3542" y="5199"/>
                </a:lnTo>
                <a:lnTo>
                  <a:pt x="3558" y="5225"/>
                </a:lnTo>
                <a:lnTo>
                  <a:pt x="3575" y="52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5041340" y="2631014"/>
            <a:ext cx="380357" cy="600871"/>
          </a:xfrm>
          <a:custGeom>
            <a:avLst/>
            <a:gdLst>
              <a:gd name="T0" fmla="*/ 2147483647 w 3864"/>
              <a:gd name="T1" fmla="*/ 2147483647 h 6111"/>
              <a:gd name="T2" fmla="*/ 2147483647 w 3864"/>
              <a:gd name="T3" fmla="*/ 2147483647 h 6111"/>
              <a:gd name="T4" fmla="*/ 2147483647 w 3864"/>
              <a:gd name="T5" fmla="*/ 2147483647 h 6111"/>
              <a:gd name="T6" fmla="*/ 2147483647 w 3864"/>
              <a:gd name="T7" fmla="*/ 2147483647 h 6111"/>
              <a:gd name="T8" fmla="*/ 2147483647 w 3864"/>
              <a:gd name="T9" fmla="*/ 2147483647 h 6111"/>
              <a:gd name="T10" fmla="*/ 2147483647 w 3864"/>
              <a:gd name="T11" fmla="*/ 2147483647 h 6111"/>
              <a:gd name="T12" fmla="*/ 2147483647 w 3864"/>
              <a:gd name="T13" fmla="*/ 2147483647 h 6111"/>
              <a:gd name="T14" fmla="*/ 2147483647 w 3864"/>
              <a:gd name="T15" fmla="*/ 2147483647 h 6111"/>
              <a:gd name="T16" fmla="*/ 2147483647 w 3864"/>
              <a:gd name="T17" fmla="*/ 2147483647 h 6111"/>
              <a:gd name="T18" fmla="*/ 2147483647 w 3864"/>
              <a:gd name="T19" fmla="*/ 2147483647 h 6111"/>
              <a:gd name="T20" fmla="*/ 2147483647 w 3864"/>
              <a:gd name="T21" fmla="*/ 2147483647 h 6111"/>
              <a:gd name="T22" fmla="*/ 2147483647 w 3864"/>
              <a:gd name="T23" fmla="*/ 2147483647 h 6111"/>
              <a:gd name="T24" fmla="*/ 2147483647 w 3864"/>
              <a:gd name="T25" fmla="*/ 2147483647 h 6111"/>
              <a:gd name="T26" fmla="*/ 2147483647 w 3864"/>
              <a:gd name="T27" fmla="*/ 2147483647 h 6111"/>
              <a:gd name="T28" fmla="*/ 2147483647 w 3864"/>
              <a:gd name="T29" fmla="*/ 2147483647 h 6111"/>
              <a:gd name="T30" fmla="*/ 2147483647 w 3864"/>
              <a:gd name="T31" fmla="*/ 2147483647 h 6111"/>
              <a:gd name="T32" fmla="*/ 2147483647 w 3864"/>
              <a:gd name="T33" fmla="*/ 2147483647 h 6111"/>
              <a:gd name="T34" fmla="*/ 2147483647 w 3864"/>
              <a:gd name="T35" fmla="*/ 2147483647 h 6111"/>
              <a:gd name="T36" fmla="*/ 2147483647 w 3864"/>
              <a:gd name="T37" fmla="*/ 2147483647 h 6111"/>
              <a:gd name="T38" fmla="*/ 2147483647 w 3864"/>
              <a:gd name="T39" fmla="*/ 2147483647 h 6111"/>
              <a:gd name="T40" fmla="*/ 2147483647 w 3864"/>
              <a:gd name="T41" fmla="*/ 2147483647 h 6111"/>
              <a:gd name="T42" fmla="*/ 2147483647 w 3864"/>
              <a:gd name="T43" fmla="*/ 2147483647 h 6111"/>
              <a:gd name="T44" fmla="*/ 2147483647 w 3864"/>
              <a:gd name="T45" fmla="*/ 2147483647 h 6111"/>
              <a:gd name="T46" fmla="*/ 2147483647 w 3864"/>
              <a:gd name="T47" fmla="*/ 2147483647 h 6111"/>
              <a:gd name="T48" fmla="*/ 2147483647 w 3864"/>
              <a:gd name="T49" fmla="*/ 2147483647 h 6111"/>
              <a:gd name="T50" fmla="*/ 2147483647 w 3864"/>
              <a:gd name="T51" fmla="*/ 2147483647 h 6111"/>
              <a:gd name="T52" fmla="*/ 2147483647 w 3864"/>
              <a:gd name="T53" fmla="*/ 2147483647 h 6111"/>
              <a:gd name="T54" fmla="*/ 2147483647 w 3864"/>
              <a:gd name="T55" fmla="*/ 2147483647 h 6111"/>
              <a:gd name="T56" fmla="*/ 2147483647 w 3864"/>
              <a:gd name="T57" fmla="*/ 2147483647 h 6111"/>
              <a:gd name="T58" fmla="*/ 2147483647 w 3864"/>
              <a:gd name="T59" fmla="*/ 2147483647 h 6111"/>
              <a:gd name="T60" fmla="*/ 2147483647 w 3864"/>
              <a:gd name="T61" fmla="*/ 2147483647 h 6111"/>
              <a:gd name="T62" fmla="*/ 2147483647 w 3864"/>
              <a:gd name="T63" fmla="*/ 2147483647 h 6111"/>
              <a:gd name="T64" fmla="*/ 2147483647 w 3864"/>
              <a:gd name="T65" fmla="*/ 2147483647 h 6111"/>
              <a:gd name="T66" fmla="*/ 2147483647 w 3864"/>
              <a:gd name="T67" fmla="*/ 2147483647 h 6111"/>
              <a:gd name="T68" fmla="*/ 2147483647 w 3864"/>
              <a:gd name="T69" fmla="*/ 2147483647 h 6111"/>
              <a:gd name="T70" fmla="*/ 2147483647 w 3864"/>
              <a:gd name="T71" fmla="*/ 2147483647 h 6111"/>
              <a:gd name="T72" fmla="*/ 2147483647 w 3864"/>
              <a:gd name="T73" fmla="*/ 2147483647 h 6111"/>
              <a:gd name="T74" fmla="*/ 2147483647 w 3864"/>
              <a:gd name="T75" fmla="*/ 2147483647 h 6111"/>
              <a:gd name="T76" fmla="*/ 2147483647 w 3864"/>
              <a:gd name="T77" fmla="*/ 2147483647 h 6111"/>
              <a:gd name="T78" fmla="*/ 2147483647 w 3864"/>
              <a:gd name="T79" fmla="*/ 2147483647 h 6111"/>
              <a:gd name="T80" fmla="*/ 2147483647 w 3864"/>
              <a:gd name="T81" fmla="*/ 2147483647 h 6111"/>
              <a:gd name="T82" fmla="*/ 2147483647 w 3864"/>
              <a:gd name="T83" fmla="*/ 2147483647 h 6111"/>
              <a:gd name="T84" fmla="*/ 2147483647 w 3864"/>
              <a:gd name="T85" fmla="*/ 2147483647 h 6111"/>
              <a:gd name="T86" fmla="*/ 2147483647 w 3864"/>
              <a:gd name="T87" fmla="*/ 2147483647 h 6111"/>
              <a:gd name="T88" fmla="*/ 2147483647 w 3864"/>
              <a:gd name="T89" fmla="*/ 2147483647 h 6111"/>
              <a:gd name="T90" fmla="*/ 2147483647 w 3864"/>
              <a:gd name="T91" fmla="*/ 2147483647 h 6111"/>
              <a:gd name="T92" fmla="*/ 2147483647 w 3864"/>
              <a:gd name="T93" fmla="*/ 2147483647 h 6111"/>
              <a:gd name="T94" fmla="*/ 2147483647 w 3864"/>
              <a:gd name="T95" fmla="*/ 2147483647 h 6111"/>
              <a:gd name="T96" fmla="*/ 2147483647 w 3864"/>
              <a:gd name="T97" fmla="*/ 2147483647 h 6111"/>
              <a:gd name="T98" fmla="*/ 2147483647 w 3864"/>
              <a:gd name="T99" fmla="*/ 2147483647 h 6111"/>
              <a:gd name="T100" fmla="*/ 2147483647 w 3864"/>
              <a:gd name="T101" fmla="*/ 2147483647 h 6111"/>
              <a:gd name="T102" fmla="*/ 2147483647 w 3864"/>
              <a:gd name="T103" fmla="*/ 2147483647 h 6111"/>
              <a:gd name="T104" fmla="*/ 2147483647 w 3864"/>
              <a:gd name="T105" fmla="*/ 2147483647 h 6111"/>
              <a:gd name="T106" fmla="*/ 2147483647 w 3864"/>
              <a:gd name="T107" fmla="*/ 2147483647 h 6111"/>
              <a:gd name="T108" fmla="*/ 2147483647 w 3864"/>
              <a:gd name="T109" fmla="*/ 2147483647 h 6111"/>
              <a:gd name="T110" fmla="*/ 2147483647 w 3864"/>
              <a:gd name="T111" fmla="*/ 2147483647 h 6111"/>
              <a:gd name="T112" fmla="*/ 2147483647 w 3864"/>
              <a:gd name="T113" fmla="*/ 2147483647 h 6111"/>
              <a:gd name="T114" fmla="*/ 2147483647 w 3864"/>
              <a:gd name="T115" fmla="*/ 2147483647 h 6111"/>
              <a:gd name="T116" fmla="*/ 2147483647 w 3864"/>
              <a:gd name="T117" fmla="*/ 2147483647 h 6111"/>
              <a:gd name="T118" fmla="*/ 2147483647 w 3864"/>
              <a:gd name="T119" fmla="*/ 2147483647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864"/>
              <a:gd name="T181" fmla="*/ 0 h 6111"/>
              <a:gd name="T182" fmla="*/ 3864 w 3864"/>
              <a:gd name="T183" fmla="*/ 6111 h 61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KSO_Shape"/>
          <p:cNvSpPr/>
          <p:nvPr/>
        </p:nvSpPr>
        <p:spPr bwMode="auto">
          <a:xfrm>
            <a:off x="6835784" y="2660183"/>
            <a:ext cx="275350" cy="542533"/>
          </a:xfrm>
          <a:custGeom>
            <a:avLst/>
            <a:gdLst>
              <a:gd name="T0" fmla="*/ 2147483647 w 3408"/>
              <a:gd name="T1" fmla="*/ 2147483647 h 6695"/>
              <a:gd name="T2" fmla="*/ 2147483647 w 3408"/>
              <a:gd name="T3" fmla="*/ 2147483647 h 6695"/>
              <a:gd name="T4" fmla="*/ 0 w 3408"/>
              <a:gd name="T5" fmla="*/ 2147483647 h 6695"/>
              <a:gd name="T6" fmla="*/ 0 w 3408"/>
              <a:gd name="T7" fmla="*/ 2147483647 h 6695"/>
              <a:gd name="T8" fmla="*/ 2147483647 w 3408"/>
              <a:gd name="T9" fmla="*/ 2147483647 h 6695"/>
              <a:gd name="T10" fmla="*/ 2147483647 w 3408"/>
              <a:gd name="T11" fmla="*/ 2147483647 h 6695"/>
              <a:gd name="T12" fmla="*/ 2147483647 w 3408"/>
              <a:gd name="T13" fmla="*/ 2147483647 h 6695"/>
              <a:gd name="T14" fmla="*/ 2147483647 w 3408"/>
              <a:gd name="T15" fmla="*/ 2147483647 h 6695"/>
              <a:gd name="T16" fmla="*/ 2147483647 w 3408"/>
              <a:gd name="T17" fmla="*/ 2147483647 h 6695"/>
              <a:gd name="T18" fmla="*/ 2147483647 w 3408"/>
              <a:gd name="T19" fmla="*/ 2147483647 h 6695"/>
              <a:gd name="T20" fmla="*/ 2147483647 w 3408"/>
              <a:gd name="T21" fmla="*/ 2147483647 h 6695"/>
              <a:gd name="T22" fmla="*/ 2147483647 w 3408"/>
              <a:gd name="T23" fmla="*/ 2147483647 h 6695"/>
              <a:gd name="T24" fmla="*/ 2147483647 w 3408"/>
              <a:gd name="T25" fmla="*/ 2147483647 h 6695"/>
              <a:gd name="T26" fmla="*/ 2147483647 w 3408"/>
              <a:gd name="T27" fmla="*/ 2147483647 h 6695"/>
              <a:gd name="T28" fmla="*/ 2147483647 w 3408"/>
              <a:gd name="T29" fmla="*/ 2147483647 h 6695"/>
              <a:gd name="T30" fmla="*/ 2147483647 w 3408"/>
              <a:gd name="T31" fmla="*/ 2147483647 h 6695"/>
              <a:gd name="T32" fmla="*/ 2147483647 w 3408"/>
              <a:gd name="T33" fmla="*/ 2147483647 h 6695"/>
              <a:gd name="T34" fmla="*/ 2147483647 w 3408"/>
              <a:gd name="T35" fmla="*/ 2147483647 h 6695"/>
              <a:gd name="T36" fmla="*/ 2147483647 w 3408"/>
              <a:gd name="T37" fmla="*/ 2147483647 h 6695"/>
              <a:gd name="T38" fmla="*/ 2147483647 w 3408"/>
              <a:gd name="T39" fmla="*/ 2147483647 h 6695"/>
              <a:gd name="T40" fmla="*/ 2147483647 w 3408"/>
              <a:gd name="T41" fmla="*/ 2147483647 h 6695"/>
              <a:gd name="T42" fmla="*/ 2147483647 w 3408"/>
              <a:gd name="T43" fmla="*/ 2147483647 h 6695"/>
              <a:gd name="T44" fmla="*/ 2147483647 w 3408"/>
              <a:gd name="T45" fmla="*/ 2147483647 h 6695"/>
              <a:gd name="T46" fmla="*/ 2147483647 w 3408"/>
              <a:gd name="T47" fmla="*/ 2147483647 h 6695"/>
              <a:gd name="T48" fmla="*/ 2147483647 w 3408"/>
              <a:gd name="T49" fmla="*/ 2147483647 h 6695"/>
              <a:gd name="T50" fmla="*/ 2147483647 w 3408"/>
              <a:gd name="T51" fmla="*/ 2147483647 h 6695"/>
              <a:gd name="T52" fmla="*/ 2147483647 w 3408"/>
              <a:gd name="T53" fmla="*/ 2147483647 h 6695"/>
              <a:gd name="T54" fmla="*/ 2147483647 w 3408"/>
              <a:gd name="T55" fmla="*/ 2147483647 h 6695"/>
              <a:gd name="T56" fmla="*/ 2147483647 w 3408"/>
              <a:gd name="T57" fmla="*/ 2147483647 h 6695"/>
              <a:gd name="T58" fmla="*/ 2147483647 w 3408"/>
              <a:gd name="T59" fmla="*/ 2147483647 h 6695"/>
              <a:gd name="T60" fmla="*/ 2147483647 w 3408"/>
              <a:gd name="T61" fmla="*/ 2147483647 h 6695"/>
              <a:gd name="T62" fmla="*/ 2147483647 w 3408"/>
              <a:gd name="T63" fmla="*/ 2147483647 h 6695"/>
              <a:gd name="T64" fmla="*/ 2147483647 w 3408"/>
              <a:gd name="T65" fmla="*/ 2147483647 h 6695"/>
              <a:gd name="T66" fmla="*/ 2147483647 w 3408"/>
              <a:gd name="T67" fmla="*/ 2147483647 h 6695"/>
              <a:gd name="T68" fmla="*/ 2147483647 w 3408"/>
              <a:gd name="T69" fmla="*/ 2147483647 h 6695"/>
              <a:gd name="T70" fmla="*/ 2147483647 w 3408"/>
              <a:gd name="T71" fmla="*/ 2147483647 h 6695"/>
              <a:gd name="T72" fmla="*/ 2147483647 w 3408"/>
              <a:gd name="T73" fmla="*/ 2147483647 h 6695"/>
              <a:gd name="T74" fmla="*/ 2147483647 w 3408"/>
              <a:gd name="T75" fmla="*/ 2147483647 h 6695"/>
              <a:gd name="T76" fmla="*/ 2147483647 w 3408"/>
              <a:gd name="T77" fmla="*/ 2147483647 h 6695"/>
              <a:gd name="T78" fmla="*/ 2147483647 w 3408"/>
              <a:gd name="T79" fmla="*/ 2147483647 h 6695"/>
              <a:gd name="T80" fmla="*/ 2147483647 w 3408"/>
              <a:gd name="T81" fmla="*/ 2147483647 h 6695"/>
              <a:gd name="T82" fmla="*/ 2147483647 w 3408"/>
              <a:gd name="T83" fmla="*/ 2147483647 h 6695"/>
              <a:gd name="T84" fmla="*/ 2147483647 w 3408"/>
              <a:gd name="T85" fmla="*/ 2147483647 h 6695"/>
              <a:gd name="T86" fmla="*/ 2147483647 w 3408"/>
              <a:gd name="T87" fmla="*/ 2147483647 h 6695"/>
              <a:gd name="T88" fmla="*/ 2147483647 w 3408"/>
              <a:gd name="T89" fmla="*/ 2147483647 h 6695"/>
              <a:gd name="T90" fmla="*/ 2147483647 w 3408"/>
              <a:gd name="T91" fmla="*/ 2147483647 h 6695"/>
              <a:gd name="T92" fmla="*/ 2147483647 w 3408"/>
              <a:gd name="T93" fmla="*/ 2147483647 h 669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408"/>
              <a:gd name="T142" fmla="*/ 0 h 6695"/>
              <a:gd name="T143" fmla="*/ 3408 w 3408"/>
              <a:gd name="T144" fmla="*/ 6695 h 669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408" h="6695">
                <a:moveTo>
                  <a:pt x="0" y="2326"/>
                </a:moveTo>
                <a:lnTo>
                  <a:pt x="847" y="2730"/>
                </a:lnTo>
                <a:lnTo>
                  <a:pt x="847" y="6545"/>
                </a:lnTo>
                <a:lnTo>
                  <a:pt x="0" y="6143"/>
                </a:lnTo>
                <a:lnTo>
                  <a:pt x="0" y="2326"/>
                </a:lnTo>
                <a:close/>
                <a:moveTo>
                  <a:pt x="2010" y="1223"/>
                </a:moveTo>
                <a:lnTo>
                  <a:pt x="2318" y="1123"/>
                </a:lnTo>
                <a:lnTo>
                  <a:pt x="2318" y="1310"/>
                </a:lnTo>
                <a:lnTo>
                  <a:pt x="2010" y="1410"/>
                </a:lnTo>
                <a:lnTo>
                  <a:pt x="2010" y="1223"/>
                </a:lnTo>
                <a:close/>
                <a:moveTo>
                  <a:pt x="1413" y="1403"/>
                </a:moveTo>
                <a:lnTo>
                  <a:pt x="1721" y="1303"/>
                </a:lnTo>
                <a:lnTo>
                  <a:pt x="1721" y="1491"/>
                </a:lnTo>
                <a:lnTo>
                  <a:pt x="1413" y="1591"/>
                </a:lnTo>
                <a:lnTo>
                  <a:pt x="1413" y="1403"/>
                </a:lnTo>
                <a:close/>
                <a:moveTo>
                  <a:pt x="1084" y="764"/>
                </a:moveTo>
                <a:lnTo>
                  <a:pt x="1086" y="774"/>
                </a:lnTo>
                <a:lnTo>
                  <a:pt x="728" y="604"/>
                </a:lnTo>
                <a:lnTo>
                  <a:pt x="739" y="2014"/>
                </a:lnTo>
                <a:lnTo>
                  <a:pt x="754" y="2022"/>
                </a:lnTo>
                <a:lnTo>
                  <a:pt x="388" y="2123"/>
                </a:lnTo>
                <a:lnTo>
                  <a:pt x="1179" y="2522"/>
                </a:lnTo>
                <a:lnTo>
                  <a:pt x="1164" y="6588"/>
                </a:lnTo>
                <a:lnTo>
                  <a:pt x="1200" y="6601"/>
                </a:lnTo>
                <a:lnTo>
                  <a:pt x="1236" y="6613"/>
                </a:lnTo>
                <a:lnTo>
                  <a:pt x="1272" y="6623"/>
                </a:lnTo>
                <a:lnTo>
                  <a:pt x="1308" y="6634"/>
                </a:lnTo>
                <a:lnTo>
                  <a:pt x="1344" y="6643"/>
                </a:lnTo>
                <a:lnTo>
                  <a:pt x="1380" y="6652"/>
                </a:lnTo>
                <a:lnTo>
                  <a:pt x="1414" y="6659"/>
                </a:lnTo>
                <a:lnTo>
                  <a:pt x="1450" y="6666"/>
                </a:lnTo>
                <a:lnTo>
                  <a:pt x="1486" y="6673"/>
                </a:lnTo>
                <a:lnTo>
                  <a:pt x="1522" y="6679"/>
                </a:lnTo>
                <a:lnTo>
                  <a:pt x="1557" y="6684"/>
                </a:lnTo>
                <a:lnTo>
                  <a:pt x="1593" y="6687"/>
                </a:lnTo>
                <a:lnTo>
                  <a:pt x="1629" y="6691"/>
                </a:lnTo>
                <a:lnTo>
                  <a:pt x="1664" y="6693"/>
                </a:lnTo>
                <a:lnTo>
                  <a:pt x="1700" y="6694"/>
                </a:lnTo>
                <a:lnTo>
                  <a:pt x="1735" y="6695"/>
                </a:lnTo>
                <a:lnTo>
                  <a:pt x="1771" y="6695"/>
                </a:lnTo>
                <a:lnTo>
                  <a:pt x="1806" y="6695"/>
                </a:lnTo>
                <a:lnTo>
                  <a:pt x="1842" y="6694"/>
                </a:lnTo>
                <a:lnTo>
                  <a:pt x="1877" y="6692"/>
                </a:lnTo>
                <a:lnTo>
                  <a:pt x="1912" y="6689"/>
                </a:lnTo>
                <a:lnTo>
                  <a:pt x="1947" y="6686"/>
                </a:lnTo>
                <a:lnTo>
                  <a:pt x="1983" y="6681"/>
                </a:lnTo>
                <a:lnTo>
                  <a:pt x="2018" y="6677"/>
                </a:lnTo>
                <a:lnTo>
                  <a:pt x="2053" y="6671"/>
                </a:lnTo>
                <a:lnTo>
                  <a:pt x="2089" y="6664"/>
                </a:lnTo>
                <a:lnTo>
                  <a:pt x="2159" y="6650"/>
                </a:lnTo>
                <a:lnTo>
                  <a:pt x="2229" y="6633"/>
                </a:lnTo>
                <a:lnTo>
                  <a:pt x="2299" y="6612"/>
                </a:lnTo>
                <a:lnTo>
                  <a:pt x="2369" y="6588"/>
                </a:lnTo>
                <a:lnTo>
                  <a:pt x="2440" y="6563"/>
                </a:lnTo>
                <a:lnTo>
                  <a:pt x="2509" y="6535"/>
                </a:lnTo>
                <a:lnTo>
                  <a:pt x="2579" y="6504"/>
                </a:lnTo>
                <a:lnTo>
                  <a:pt x="2649" y="6470"/>
                </a:lnTo>
                <a:lnTo>
                  <a:pt x="2718" y="6434"/>
                </a:lnTo>
                <a:lnTo>
                  <a:pt x="2787" y="6396"/>
                </a:lnTo>
                <a:lnTo>
                  <a:pt x="2856" y="6354"/>
                </a:lnTo>
                <a:lnTo>
                  <a:pt x="2926" y="6311"/>
                </a:lnTo>
                <a:lnTo>
                  <a:pt x="2994" y="6264"/>
                </a:lnTo>
                <a:lnTo>
                  <a:pt x="3064" y="6216"/>
                </a:lnTo>
                <a:lnTo>
                  <a:pt x="3133" y="6165"/>
                </a:lnTo>
                <a:lnTo>
                  <a:pt x="3201" y="6112"/>
                </a:lnTo>
                <a:lnTo>
                  <a:pt x="3271" y="6057"/>
                </a:lnTo>
                <a:lnTo>
                  <a:pt x="3339" y="5999"/>
                </a:lnTo>
                <a:lnTo>
                  <a:pt x="3408" y="5939"/>
                </a:lnTo>
                <a:lnTo>
                  <a:pt x="3408" y="2146"/>
                </a:lnTo>
                <a:lnTo>
                  <a:pt x="1402" y="2803"/>
                </a:lnTo>
                <a:lnTo>
                  <a:pt x="1402" y="2555"/>
                </a:lnTo>
                <a:lnTo>
                  <a:pt x="3408" y="1899"/>
                </a:lnTo>
                <a:lnTo>
                  <a:pt x="3408" y="1887"/>
                </a:lnTo>
                <a:lnTo>
                  <a:pt x="2673" y="1570"/>
                </a:lnTo>
                <a:lnTo>
                  <a:pt x="2668" y="301"/>
                </a:lnTo>
                <a:lnTo>
                  <a:pt x="2147" y="23"/>
                </a:lnTo>
                <a:lnTo>
                  <a:pt x="2109" y="0"/>
                </a:lnTo>
                <a:lnTo>
                  <a:pt x="2068" y="13"/>
                </a:lnTo>
                <a:lnTo>
                  <a:pt x="843" y="442"/>
                </a:lnTo>
                <a:lnTo>
                  <a:pt x="1075" y="583"/>
                </a:lnTo>
                <a:lnTo>
                  <a:pt x="2084" y="219"/>
                </a:lnTo>
                <a:lnTo>
                  <a:pt x="2320" y="356"/>
                </a:lnTo>
                <a:lnTo>
                  <a:pt x="1084" y="764"/>
                </a:lnTo>
                <a:close/>
                <a:moveTo>
                  <a:pt x="2470" y="538"/>
                </a:moveTo>
                <a:lnTo>
                  <a:pt x="1224" y="936"/>
                </a:lnTo>
                <a:lnTo>
                  <a:pt x="1230" y="2298"/>
                </a:lnTo>
                <a:lnTo>
                  <a:pt x="2470" y="1885"/>
                </a:lnTo>
                <a:lnTo>
                  <a:pt x="2470" y="5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8539223" y="2701018"/>
            <a:ext cx="501698" cy="506365"/>
          </a:xfrm>
          <a:custGeom>
            <a:avLst/>
            <a:gdLst>
              <a:gd name="T0" fmla="*/ 2147483647 w 4218"/>
              <a:gd name="T1" fmla="*/ 2147483647 h 4267"/>
              <a:gd name="T2" fmla="*/ 2147483647 w 4218"/>
              <a:gd name="T3" fmla="*/ 2147483647 h 4267"/>
              <a:gd name="T4" fmla="*/ 2147483647 w 4218"/>
              <a:gd name="T5" fmla="*/ 2147483647 h 4267"/>
              <a:gd name="T6" fmla="*/ 2147483647 w 4218"/>
              <a:gd name="T7" fmla="*/ 2147483647 h 4267"/>
              <a:gd name="T8" fmla="*/ 2147483647 w 4218"/>
              <a:gd name="T9" fmla="*/ 2147483647 h 4267"/>
              <a:gd name="T10" fmla="*/ 2147483647 w 4218"/>
              <a:gd name="T11" fmla="*/ 2147483647 h 4267"/>
              <a:gd name="T12" fmla="*/ 2147483647 w 4218"/>
              <a:gd name="T13" fmla="*/ 2147483647 h 4267"/>
              <a:gd name="T14" fmla="*/ 2147483647 w 4218"/>
              <a:gd name="T15" fmla="*/ 2147483647 h 4267"/>
              <a:gd name="T16" fmla="*/ 2147483647 w 4218"/>
              <a:gd name="T17" fmla="*/ 2147483647 h 4267"/>
              <a:gd name="T18" fmla="*/ 2147483647 w 4218"/>
              <a:gd name="T19" fmla="*/ 2147483647 h 4267"/>
              <a:gd name="T20" fmla="*/ 2147483647 w 4218"/>
              <a:gd name="T21" fmla="*/ 2147483647 h 4267"/>
              <a:gd name="T22" fmla="*/ 2147483647 w 4218"/>
              <a:gd name="T23" fmla="*/ 2147483647 h 4267"/>
              <a:gd name="T24" fmla="*/ 2147483647 w 4218"/>
              <a:gd name="T25" fmla="*/ 2147483647 h 4267"/>
              <a:gd name="T26" fmla="*/ 2147483647 w 4218"/>
              <a:gd name="T27" fmla="*/ 2147483647 h 4267"/>
              <a:gd name="T28" fmla="*/ 2147483647 w 4218"/>
              <a:gd name="T29" fmla="*/ 2147483647 h 4267"/>
              <a:gd name="T30" fmla="*/ 2147483647 w 4218"/>
              <a:gd name="T31" fmla="*/ 2147483647 h 4267"/>
              <a:gd name="T32" fmla="*/ 2147483647 w 4218"/>
              <a:gd name="T33" fmla="*/ 2147483647 h 4267"/>
              <a:gd name="T34" fmla="*/ 2147483647 w 4218"/>
              <a:gd name="T35" fmla="*/ 2147483647 h 4267"/>
              <a:gd name="T36" fmla="*/ 2147483647 w 4218"/>
              <a:gd name="T37" fmla="*/ 2147483647 h 4267"/>
              <a:gd name="T38" fmla="*/ 2147483647 w 4218"/>
              <a:gd name="T39" fmla="*/ 2147483647 h 4267"/>
              <a:gd name="T40" fmla="*/ 2147483647 w 4218"/>
              <a:gd name="T41" fmla="*/ 2147483647 h 4267"/>
              <a:gd name="T42" fmla="*/ 2147483647 w 4218"/>
              <a:gd name="T43" fmla="*/ 2147483647 h 4267"/>
              <a:gd name="T44" fmla="*/ 2147483647 w 4218"/>
              <a:gd name="T45" fmla="*/ 2147483647 h 4267"/>
              <a:gd name="T46" fmla="*/ 2147483647 w 4218"/>
              <a:gd name="T47" fmla="*/ 2147483647 h 4267"/>
              <a:gd name="T48" fmla="*/ 2147483647 w 4218"/>
              <a:gd name="T49" fmla="*/ 2147483647 h 4267"/>
              <a:gd name="T50" fmla="*/ 2147483647 w 4218"/>
              <a:gd name="T51" fmla="*/ 2147483647 h 4267"/>
              <a:gd name="T52" fmla="*/ 2147483647 w 4218"/>
              <a:gd name="T53" fmla="*/ 2147483647 h 4267"/>
              <a:gd name="T54" fmla="*/ 2147483647 w 4218"/>
              <a:gd name="T55" fmla="*/ 2147483647 h 4267"/>
              <a:gd name="T56" fmla="*/ 2147483647 w 4218"/>
              <a:gd name="T57" fmla="*/ 2147483647 h 4267"/>
              <a:gd name="T58" fmla="*/ 2147483647 w 4218"/>
              <a:gd name="T59" fmla="*/ 2147483647 h 4267"/>
              <a:gd name="T60" fmla="*/ 2147483647 w 4218"/>
              <a:gd name="T61" fmla="*/ 2147483647 h 4267"/>
              <a:gd name="T62" fmla="*/ 2147483647 w 4218"/>
              <a:gd name="T63" fmla="*/ 2147483647 h 4267"/>
              <a:gd name="T64" fmla="*/ 2147483647 w 4218"/>
              <a:gd name="T65" fmla="*/ 2147483647 h 4267"/>
              <a:gd name="T66" fmla="*/ 2147483647 w 4218"/>
              <a:gd name="T67" fmla="*/ 2147483647 h 4267"/>
              <a:gd name="T68" fmla="*/ 2147483647 w 4218"/>
              <a:gd name="T69" fmla="*/ 2147483647 h 4267"/>
              <a:gd name="T70" fmla="*/ 2147483647 w 4218"/>
              <a:gd name="T71" fmla="*/ 2147483647 h 4267"/>
              <a:gd name="T72" fmla="*/ 2147483647 w 4218"/>
              <a:gd name="T73" fmla="*/ 2147483647 h 4267"/>
              <a:gd name="T74" fmla="*/ 2147483647 w 4218"/>
              <a:gd name="T75" fmla="*/ 2147483647 h 4267"/>
              <a:gd name="T76" fmla="*/ 2147483647 w 4218"/>
              <a:gd name="T77" fmla="*/ 2147483647 h 4267"/>
              <a:gd name="T78" fmla="*/ 2147483647 w 4218"/>
              <a:gd name="T79" fmla="*/ 2147483647 h 4267"/>
              <a:gd name="T80" fmla="*/ 2147483647 w 4218"/>
              <a:gd name="T81" fmla="*/ 2147483647 h 4267"/>
              <a:gd name="T82" fmla="*/ 2147483647 w 4218"/>
              <a:gd name="T83" fmla="*/ 2147483647 h 4267"/>
              <a:gd name="T84" fmla="*/ 2147483647 w 4218"/>
              <a:gd name="T85" fmla="*/ 2147483647 h 4267"/>
              <a:gd name="T86" fmla="*/ 2147483647 w 4218"/>
              <a:gd name="T87" fmla="*/ 2147483647 h 4267"/>
              <a:gd name="T88" fmla="*/ 2147483647 w 4218"/>
              <a:gd name="T89" fmla="*/ 2147483647 h 4267"/>
              <a:gd name="T90" fmla="*/ 2147483647 w 4218"/>
              <a:gd name="T91" fmla="*/ 2147483647 h 4267"/>
              <a:gd name="T92" fmla="*/ 2147483647 w 4218"/>
              <a:gd name="T93" fmla="*/ 2147483647 h 4267"/>
              <a:gd name="T94" fmla="*/ 2147483647 w 4218"/>
              <a:gd name="T95" fmla="*/ 2147483647 h 4267"/>
              <a:gd name="T96" fmla="*/ 2147483647 w 4218"/>
              <a:gd name="T97" fmla="*/ 2147483647 h 4267"/>
              <a:gd name="T98" fmla="*/ 2147483647 w 4218"/>
              <a:gd name="T99" fmla="*/ 2147483647 h 4267"/>
              <a:gd name="T100" fmla="*/ 2147483647 w 4218"/>
              <a:gd name="T101" fmla="*/ 2147483647 h 4267"/>
              <a:gd name="T102" fmla="*/ 2147483647 w 4218"/>
              <a:gd name="T103" fmla="*/ 2147483647 h 4267"/>
              <a:gd name="T104" fmla="*/ 2147483647 w 4218"/>
              <a:gd name="T105" fmla="*/ 2147483647 h 426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18"/>
              <a:gd name="T160" fmla="*/ 0 h 4267"/>
              <a:gd name="T161" fmla="*/ 4218 w 4218"/>
              <a:gd name="T162" fmla="*/ 4267 h 426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18" h="4267">
                <a:moveTo>
                  <a:pt x="276" y="0"/>
                </a:moveTo>
                <a:lnTo>
                  <a:pt x="309" y="188"/>
                </a:lnTo>
                <a:lnTo>
                  <a:pt x="363" y="500"/>
                </a:lnTo>
                <a:lnTo>
                  <a:pt x="488" y="1217"/>
                </a:lnTo>
                <a:lnTo>
                  <a:pt x="563" y="1641"/>
                </a:lnTo>
                <a:lnTo>
                  <a:pt x="638" y="2060"/>
                </a:lnTo>
                <a:lnTo>
                  <a:pt x="706" y="2439"/>
                </a:lnTo>
                <a:lnTo>
                  <a:pt x="762" y="2745"/>
                </a:lnTo>
                <a:lnTo>
                  <a:pt x="770" y="2785"/>
                </a:lnTo>
                <a:lnTo>
                  <a:pt x="779" y="2828"/>
                </a:lnTo>
                <a:lnTo>
                  <a:pt x="790" y="2874"/>
                </a:lnTo>
                <a:lnTo>
                  <a:pt x="803" y="2921"/>
                </a:lnTo>
                <a:lnTo>
                  <a:pt x="811" y="2945"/>
                </a:lnTo>
                <a:lnTo>
                  <a:pt x="818" y="2968"/>
                </a:lnTo>
                <a:lnTo>
                  <a:pt x="828" y="2993"/>
                </a:lnTo>
                <a:lnTo>
                  <a:pt x="838" y="3017"/>
                </a:lnTo>
                <a:lnTo>
                  <a:pt x="849" y="3041"/>
                </a:lnTo>
                <a:lnTo>
                  <a:pt x="861" y="3064"/>
                </a:lnTo>
                <a:lnTo>
                  <a:pt x="874" y="3087"/>
                </a:lnTo>
                <a:lnTo>
                  <a:pt x="890" y="3110"/>
                </a:lnTo>
                <a:lnTo>
                  <a:pt x="905" y="3132"/>
                </a:lnTo>
                <a:lnTo>
                  <a:pt x="923" y="3154"/>
                </a:lnTo>
                <a:lnTo>
                  <a:pt x="940" y="3174"/>
                </a:lnTo>
                <a:lnTo>
                  <a:pt x="961" y="3194"/>
                </a:lnTo>
                <a:lnTo>
                  <a:pt x="982" y="3213"/>
                </a:lnTo>
                <a:lnTo>
                  <a:pt x="1005" y="3231"/>
                </a:lnTo>
                <a:lnTo>
                  <a:pt x="1031" y="3248"/>
                </a:lnTo>
                <a:lnTo>
                  <a:pt x="1057" y="3262"/>
                </a:lnTo>
                <a:lnTo>
                  <a:pt x="1085" y="3276"/>
                </a:lnTo>
                <a:lnTo>
                  <a:pt x="1115" y="3289"/>
                </a:lnTo>
                <a:lnTo>
                  <a:pt x="1147" y="3300"/>
                </a:lnTo>
                <a:lnTo>
                  <a:pt x="1181" y="3308"/>
                </a:lnTo>
                <a:lnTo>
                  <a:pt x="1217" y="3316"/>
                </a:lnTo>
                <a:lnTo>
                  <a:pt x="1255" y="3322"/>
                </a:lnTo>
                <a:lnTo>
                  <a:pt x="1296" y="3325"/>
                </a:lnTo>
                <a:lnTo>
                  <a:pt x="1338" y="3326"/>
                </a:lnTo>
                <a:lnTo>
                  <a:pt x="2594" y="3326"/>
                </a:lnTo>
                <a:lnTo>
                  <a:pt x="2637" y="3325"/>
                </a:lnTo>
                <a:lnTo>
                  <a:pt x="2677" y="3322"/>
                </a:lnTo>
                <a:lnTo>
                  <a:pt x="2715" y="3316"/>
                </a:lnTo>
                <a:lnTo>
                  <a:pt x="2751" y="3308"/>
                </a:lnTo>
                <a:lnTo>
                  <a:pt x="2785" y="3300"/>
                </a:lnTo>
                <a:lnTo>
                  <a:pt x="2817" y="3289"/>
                </a:lnTo>
                <a:lnTo>
                  <a:pt x="2847" y="3276"/>
                </a:lnTo>
                <a:lnTo>
                  <a:pt x="2875" y="3262"/>
                </a:lnTo>
                <a:lnTo>
                  <a:pt x="2901" y="3248"/>
                </a:lnTo>
                <a:lnTo>
                  <a:pt x="2926" y="3231"/>
                </a:lnTo>
                <a:lnTo>
                  <a:pt x="2949" y="3213"/>
                </a:lnTo>
                <a:lnTo>
                  <a:pt x="2970" y="3194"/>
                </a:lnTo>
                <a:lnTo>
                  <a:pt x="2990" y="3174"/>
                </a:lnTo>
                <a:lnTo>
                  <a:pt x="3009" y="3154"/>
                </a:lnTo>
                <a:lnTo>
                  <a:pt x="3026" y="3132"/>
                </a:lnTo>
                <a:lnTo>
                  <a:pt x="3042" y="3110"/>
                </a:lnTo>
                <a:lnTo>
                  <a:pt x="3056" y="3087"/>
                </a:lnTo>
                <a:lnTo>
                  <a:pt x="3069" y="3064"/>
                </a:lnTo>
                <a:lnTo>
                  <a:pt x="3081" y="3041"/>
                </a:lnTo>
                <a:lnTo>
                  <a:pt x="3094" y="3017"/>
                </a:lnTo>
                <a:lnTo>
                  <a:pt x="3103" y="2993"/>
                </a:lnTo>
                <a:lnTo>
                  <a:pt x="3112" y="2968"/>
                </a:lnTo>
                <a:lnTo>
                  <a:pt x="3121" y="2945"/>
                </a:lnTo>
                <a:lnTo>
                  <a:pt x="3129" y="2921"/>
                </a:lnTo>
                <a:lnTo>
                  <a:pt x="3142" y="2874"/>
                </a:lnTo>
                <a:lnTo>
                  <a:pt x="3152" y="2828"/>
                </a:lnTo>
                <a:lnTo>
                  <a:pt x="3161" y="2785"/>
                </a:lnTo>
                <a:lnTo>
                  <a:pt x="3168" y="2745"/>
                </a:lnTo>
                <a:lnTo>
                  <a:pt x="3226" y="2439"/>
                </a:lnTo>
                <a:lnTo>
                  <a:pt x="3294" y="2060"/>
                </a:lnTo>
                <a:lnTo>
                  <a:pt x="3367" y="1641"/>
                </a:lnTo>
                <a:lnTo>
                  <a:pt x="3442" y="1217"/>
                </a:lnTo>
                <a:lnTo>
                  <a:pt x="3568" y="500"/>
                </a:lnTo>
                <a:lnTo>
                  <a:pt x="3623" y="188"/>
                </a:lnTo>
                <a:lnTo>
                  <a:pt x="3655" y="0"/>
                </a:lnTo>
                <a:lnTo>
                  <a:pt x="276" y="0"/>
                </a:lnTo>
                <a:close/>
                <a:moveTo>
                  <a:pt x="3143" y="1066"/>
                </a:moveTo>
                <a:lnTo>
                  <a:pt x="787" y="1066"/>
                </a:lnTo>
                <a:lnTo>
                  <a:pt x="658" y="320"/>
                </a:lnTo>
                <a:lnTo>
                  <a:pt x="3274" y="320"/>
                </a:lnTo>
                <a:lnTo>
                  <a:pt x="3143" y="1066"/>
                </a:lnTo>
                <a:close/>
                <a:moveTo>
                  <a:pt x="4209" y="1156"/>
                </a:moveTo>
                <a:lnTo>
                  <a:pt x="4209" y="1156"/>
                </a:lnTo>
                <a:lnTo>
                  <a:pt x="4192" y="1251"/>
                </a:lnTo>
                <a:lnTo>
                  <a:pt x="4168" y="1369"/>
                </a:lnTo>
                <a:lnTo>
                  <a:pt x="4113" y="1645"/>
                </a:lnTo>
                <a:lnTo>
                  <a:pt x="4053" y="1936"/>
                </a:lnTo>
                <a:lnTo>
                  <a:pt x="4000" y="2191"/>
                </a:lnTo>
                <a:lnTo>
                  <a:pt x="3991" y="2228"/>
                </a:lnTo>
                <a:lnTo>
                  <a:pt x="3986" y="2250"/>
                </a:lnTo>
                <a:lnTo>
                  <a:pt x="3978" y="2273"/>
                </a:lnTo>
                <a:lnTo>
                  <a:pt x="3969" y="2297"/>
                </a:lnTo>
                <a:lnTo>
                  <a:pt x="3958" y="2322"/>
                </a:lnTo>
                <a:lnTo>
                  <a:pt x="3945" y="2346"/>
                </a:lnTo>
                <a:lnTo>
                  <a:pt x="3937" y="2358"/>
                </a:lnTo>
                <a:lnTo>
                  <a:pt x="3929" y="2369"/>
                </a:lnTo>
                <a:lnTo>
                  <a:pt x="3920" y="2381"/>
                </a:lnTo>
                <a:lnTo>
                  <a:pt x="3910" y="2392"/>
                </a:lnTo>
                <a:lnTo>
                  <a:pt x="3900" y="2403"/>
                </a:lnTo>
                <a:lnTo>
                  <a:pt x="3888" y="2413"/>
                </a:lnTo>
                <a:lnTo>
                  <a:pt x="3876" y="2423"/>
                </a:lnTo>
                <a:lnTo>
                  <a:pt x="3863" y="2433"/>
                </a:lnTo>
                <a:lnTo>
                  <a:pt x="3848" y="2441"/>
                </a:lnTo>
                <a:lnTo>
                  <a:pt x="3834" y="2449"/>
                </a:lnTo>
                <a:lnTo>
                  <a:pt x="3817" y="2457"/>
                </a:lnTo>
                <a:lnTo>
                  <a:pt x="3800" y="2463"/>
                </a:lnTo>
                <a:lnTo>
                  <a:pt x="3782" y="2469"/>
                </a:lnTo>
                <a:lnTo>
                  <a:pt x="3762" y="2474"/>
                </a:lnTo>
                <a:lnTo>
                  <a:pt x="3743" y="2478"/>
                </a:lnTo>
                <a:lnTo>
                  <a:pt x="3721" y="2481"/>
                </a:lnTo>
                <a:lnTo>
                  <a:pt x="3698" y="2482"/>
                </a:lnTo>
                <a:lnTo>
                  <a:pt x="3673" y="2483"/>
                </a:lnTo>
                <a:lnTo>
                  <a:pt x="3381" y="2483"/>
                </a:lnTo>
                <a:lnTo>
                  <a:pt x="3430" y="2208"/>
                </a:lnTo>
                <a:lnTo>
                  <a:pt x="3673" y="2208"/>
                </a:lnTo>
                <a:lnTo>
                  <a:pt x="3690" y="2207"/>
                </a:lnTo>
                <a:lnTo>
                  <a:pt x="3702" y="2206"/>
                </a:lnTo>
                <a:lnTo>
                  <a:pt x="3707" y="2204"/>
                </a:lnTo>
                <a:lnTo>
                  <a:pt x="3710" y="2204"/>
                </a:lnTo>
                <a:lnTo>
                  <a:pt x="3712" y="2199"/>
                </a:lnTo>
                <a:lnTo>
                  <a:pt x="3716" y="2188"/>
                </a:lnTo>
                <a:lnTo>
                  <a:pt x="3723" y="2167"/>
                </a:lnTo>
                <a:lnTo>
                  <a:pt x="3731" y="2133"/>
                </a:lnTo>
                <a:lnTo>
                  <a:pt x="3783" y="1881"/>
                </a:lnTo>
                <a:lnTo>
                  <a:pt x="3844" y="1592"/>
                </a:lnTo>
                <a:lnTo>
                  <a:pt x="3899" y="1318"/>
                </a:lnTo>
                <a:lnTo>
                  <a:pt x="3921" y="1203"/>
                </a:lnTo>
                <a:lnTo>
                  <a:pt x="3937" y="1109"/>
                </a:lnTo>
                <a:lnTo>
                  <a:pt x="3941" y="1093"/>
                </a:lnTo>
                <a:lnTo>
                  <a:pt x="3942" y="1075"/>
                </a:lnTo>
                <a:lnTo>
                  <a:pt x="3943" y="1057"/>
                </a:lnTo>
                <a:lnTo>
                  <a:pt x="3943" y="1039"/>
                </a:lnTo>
                <a:lnTo>
                  <a:pt x="3941" y="1021"/>
                </a:lnTo>
                <a:lnTo>
                  <a:pt x="3936" y="1004"/>
                </a:lnTo>
                <a:lnTo>
                  <a:pt x="3934" y="996"/>
                </a:lnTo>
                <a:lnTo>
                  <a:pt x="3931" y="988"/>
                </a:lnTo>
                <a:lnTo>
                  <a:pt x="3926" y="980"/>
                </a:lnTo>
                <a:lnTo>
                  <a:pt x="3922" y="974"/>
                </a:lnTo>
                <a:lnTo>
                  <a:pt x="3914" y="965"/>
                </a:lnTo>
                <a:lnTo>
                  <a:pt x="3906" y="957"/>
                </a:lnTo>
                <a:lnTo>
                  <a:pt x="3897" y="951"/>
                </a:lnTo>
                <a:lnTo>
                  <a:pt x="3889" y="945"/>
                </a:lnTo>
                <a:lnTo>
                  <a:pt x="3873" y="938"/>
                </a:lnTo>
                <a:lnTo>
                  <a:pt x="3860" y="933"/>
                </a:lnTo>
                <a:lnTo>
                  <a:pt x="3655" y="933"/>
                </a:lnTo>
                <a:lnTo>
                  <a:pt x="3703" y="659"/>
                </a:lnTo>
                <a:lnTo>
                  <a:pt x="3892" y="659"/>
                </a:lnTo>
                <a:lnTo>
                  <a:pt x="3904" y="661"/>
                </a:lnTo>
                <a:lnTo>
                  <a:pt x="3925" y="666"/>
                </a:lnTo>
                <a:lnTo>
                  <a:pt x="3955" y="675"/>
                </a:lnTo>
                <a:lnTo>
                  <a:pt x="3972" y="681"/>
                </a:lnTo>
                <a:lnTo>
                  <a:pt x="3989" y="689"/>
                </a:lnTo>
                <a:lnTo>
                  <a:pt x="4008" y="698"/>
                </a:lnTo>
                <a:lnTo>
                  <a:pt x="4028" y="708"/>
                </a:lnTo>
                <a:lnTo>
                  <a:pt x="4047" y="720"/>
                </a:lnTo>
                <a:lnTo>
                  <a:pt x="4067" y="734"/>
                </a:lnTo>
                <a:lnTo>
                  <a:pt x="4087" y="751"/>
                </a:lnTo>
                <a:lnTo>
                  <a:pt x="4107" y="768"/>
                </a:lnTo>
                <a:lnTo>
                  <a:pt x="4126" y="788"/>
                </a:lnTo>
                <a:lnTo>
                  <a:pt x="4143" y="811"/>
                </a:lnTo>
                <a:lnTo>
                  <a:pt x="4152" y="823"/>
                </a:lnTo>
                <a:lnTo>
                  <a:pt x="4161" y="836"/>
                </a:lnTo>
                <a:lnTo>
                  <a:pt x="4170" y="852"/>
                </a:lnTo>
                <a:lnTo>
                  <a:pt x="4177" y="867"/>
                </a:lnTo>
                <a:lnTo>
                  <a:pt x="4185" y="885"/>
                </a:lnTo>
                <a:lnTo>
                  <a:pt x="4193" y="902"/>
                </a:lnTo>
                <a:lnTo>
                  <a:pt x="4199" y="922"/>
                </a:lnTo>
                <a:lnTo>
                  <a:pt x="4205" y="943"/>
                </a:lnTo>
                <a:lnTo>
                  <a:pt x="4209" y="965"/>
                </a:lnTo>
                <a:lnTo>
                  <a:pt x="4214" y="988"/>
                </a:lnTo>
                <a:lnTo>
                  <a:pt x="4216" y="1012"/>
                </a:lnTo>
                <a:lnTo>
                  <a:pt x="4218" y="1039"/>
                </a:lnTo>
                <a:lnTo>
                  <a:pt x="4218" y="1066"/>
                </a:lnTo>
                <a:lnTo>
                  <a:pt x="4217" y="1095"/>
                </a:lnTo>
                <a:lnTo>
                  <a:pt x="4214" y="1125"/>
                </a:lnTo>
                <a:lnTo>
                  <a:pt x="4209" y="1156"/>
                </a:lnTo>
                <a:close/>
                <a:moveTo>
                  <a:pt x="3771" y="3532"/>
                </a:moveTo>
                <a:lnTo>
                  <a:pt x="160" y="3532"/>
                </a:lnTo>
                <a:lnTo>
                  <a:pt x="144" y="3533"/>
                </a:lnTo>
                <a:lnTo>
                  <a:pt x="127" y="3535"/>
                </a:lnTo>
                <a:lnTo>
                  <a:pt x="112" y="3539"/>
                </a:lnTo>
                <a:lnTo>
                  <a:pt x="98" y="3545"/>
                </a:lnTo>
                <a:lnTo>
                  <a:pt x="83" y="3551"/>
                </a:lnTo>
                <a:lnTo>
                  <a:pt x="70" y="3559"/>
                </a:lnTo>
                <a:lnTo>
                  <a:pt x="58" y="3569"/>
                </a:lnTo>
                <a:lnTo>
                  <a:pt x="47" y="3579"/>
                </a:lnTo>
                <a:lnTo>
                  <a:pt x="36" y="3590"/>
                </a:lnTo>
                <a:lnTo>
                  <a:pt x="27" y="3603"/>
                </a:lnTo>
                <a:lnTo>
                  <a:pt x="19" y="3616"/>
                </a:lnTo>
                <a:lnTo>
                  <a:pt x="13" y="3631"/>
                </a:lnTo>
                <a:lnTo>
                  <a:pt x="7" y="3645"/>
                </a:lnTo>
                <a:lnTo>
                  <a:pt x="3" y="3660"/>
                </a:lnTo>
                <a:lnTo>
                  <a:pt x="1" y="3676"/>
                </a:lnTo>
                <a:lnTo>
                  <a:pt x="0" y="3692"/>
                </a:lnTo>
                <a:lnTo>
                  <a:pt x="1" y="3709"/>
                </a:lnTo>
                <a:lnTo>
                  <a:pt x="3" y="3725"/>
                </a:lnTo>
                <a:lnTo>
                  <a:pt x="7" y="3741"/>
                </a:lnTo>
                <a:lnTo>
                  <a:pt x="13" y="3755"/>
                </a:lnTo>
                <a:lnTo>
                  <a:pt x="19" y="3769"/>
                </a:lnTo>
                <a:lnTo>
                  <a:pt x="27" y="3782"/>
                </a:lnTo>
                <a:lnTo>
                  <a:pt x="36" y="3795"/>
                </a:lnTo>
                <a:lnTo>
                  <a:pt x="47" y="3806"/>
                </a:lnTo>
                <a:lnTo>
                  <a:pt x="58" y="3817"/>
                </a:lnTo>
                <a:lnTo>
                  <a:pt x="70" y="3825"/>
                </a:lnTo>
                <a:lnTo>
                  <a:pt x="83" y="3833"/>
                </a:lnTo>
                <a:lnTo>
                  <a:pt x="98" y="3841"/>
                </a:lnTo>
                <a:lnTo>
                  <a:pt x="112" y="3846"/>
                </a:lnTo>
                <a:lnTo>
                  <a:pt x="127" y="3850"/>
                </a:lnTo>
                <a:lnTo>
                  <a:pt x="144" y="3852"/>
                </a:lnTo>
                <a:lnTo>
                  <a:pt x="160" y="3853"/>
                </a:lnTo>
                <a:lnTo>
                  <a:pt x="3771" y="3853"/>
                </a:lnTo>
                <a:lnTo>
                  <a:pt x="3788" y="3852"/>
                </a:lnTo>
                <a:lnTo>
                  <a:pt x="3803" y="3850"/>
                </a:lnTo>
                <a:lnTo>
                  <a:pt x="3819" y="3846"/>
                </a:lnTo>
                <a:lnTo>
                  <a:pt x="3834" y="3841"/>
                </a:lnTo>
                <a:lnTo>
                  <a:pt x="3847" y="3833"/>
                </a:lnTo>
                <a:lnTo>
                  <a:pt x="3860" y="3825"/>
                </a:lnTo>
                <a:lnTo>
                  <a:pt x="3874" y="3817"/>
                </a:lnTo>
                <a:lnTo>
                  <a:pt x="3885" y="3806"/>
                </a:lnTo>
                <a:lnTo>
                  <a:pt x="3895" y="3795"/>
                </a:lnTo>
                <a:lnTo>
                  <a:pt x="3904" y="3782"/>
                </a:lnTo>
                <a:lnTo>
                  <a:pt x="3912" y="3769"/>
                </a:lnTo>
                <a:lnTo>
                  <a:pt x="3919" y="3755"/>
                </a:lnTo>
                <a:lnTo>
                  <a:pt x="3924" y="3741"/>
                </a:lnTo>
                <a:lnTo>
                  <a:pt x="3929" y="3725"/>
                </a:lnTo>
                <a:lnTo>
                  <a:pt x="3931" y="3709"/>
                </a:lnTo>
                <a:lnTo>
                  <a:pt x="3932" y="3692"/>
                </a:lnTo>
                <a:lnTo>
                  <a:pt x="3931" y="3676"/>
                </a:lnTo>
                <a:lnTo>
                  <a:pt x="3929" y="3660"/>
                </a:lnTo>
                <a:lnTo>
                  <a:pt x="3924" y="3645"/>
                </a:lnTo>
                <a:lnTo>
                  <a:pt x="3919" y="3631"/>
                </a:lnTo>
                <a:lnTo>
                  <a:pt x="3912" y="3616"/>
                </a:lnTo>
                <a:lnTo>
                  <a:pt x="3904" y="3603"/>
                </a:lnTo>
                <a:lnTo>
                  <a:pt x="3895" y="3590"/>
                </a:lnTo>
                <a:lnTo>
                  <a:pt x="3885" y="3579"/>
                </a:lnTo>
                <a:lnTo>
                  <a:pt x="3874" y="3569"/>
                </a:lnTo>
                <a:lnTo>
                  <a:pt x="3860" y="3559"/>
                </a:lnTo>
                <a:lnTo>
                  <a:pt x="3847" y="3551"/>
                </a:lnTo>
                <a:lnTo>
                  <a:pt x="3834" y="3545"/>
                </a:lnTo>
                <a:lnTo>
                  <a:pt x="3819" y="3539"/>
                </a:lnTo>
                <a:lnTo>
                  <a:pt x="3803" y="3535"/>
                </a:lnTo>
                <a:lnTo>
                  <a:pt x="3788" y="3533"/>
                </a:lnTo>
                <a:lnTo>
                  <a:pt x="3771" y="3532"/>
                </a:lnTo>
                <a:close/>
                <a:moveTo>
                  <a:pt x="1077" y="4267"/>
                </a:moveTo>
                <a:lnTo>
                  <a:pt x="2854" y="4267"/>
                </a:lnTo>
                <a:lnTo>
                  <a:pt x="2854" y="4038"/>
                </a:lnTo>
                <a:lnTo>
                  <a:pt x="1077" y="4038"/>
                </a:lnTo>
                <a:lnTo>
                  <a:pt x="1077" y="426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" name="Group 23"/>
          <p:cNvGrpSpPr/>
          <p:nvPr/>
        </p:nvGrpSpPr>
        <p:grpSpPr bwMode="auto">
          <a:xfrm>
            <a:off x="2913208" y="3345058"/>
            <a:ext cx="1205241" cy="799216"/>
            <a:chOff x="1119" y="2292"/>
            <a:chExt cx="1033" cy="685"/>
          </a:xfrm>
        </p:grpSpPr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1127" y="2292"/>
              <a:ext cx="1010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21"/>
            <p:cNvSpPr txBox="1">
              <a:spLocks noChangeArrowheads="1"/>
            </p:cNvSpPr>
            <p:nvPr/>
          </p:nvSpPr>
          <p:spPr bwMode="auto">
            <a:xfrm>
              <a:off x="1119" y="2550"/>
              <a:ext cx="1033" cy="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8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24"/>
          <p:cNvGrpSpPr/>
          <p:nvPr/>
        </p:nvGrpSpPr>
        <p:grpSpPr bwMode="auto">
          <a:xfrm>
            <a:off x="4642315" y="3345058"/>
            <a:ext cx="1214575" cy="794549"/>
            <a:chOff x="2601" y="2292"/>
            <a:chExt cx="1041" cy="681"/>
          </a:xfrm>
        </p:grpSpPr>
        <p:sp>
          <p:nvSpPr>
            <p:cNvPr id="18" name="文本框 17"/>
            <p:cNvSpPr txBox="1">
              <a:spLocks noChangeArrowheads="1"/>
            </p:cNvSpPr>
            <p:nvPr/>
          </p:nvSpPr>
          <p:spPr bwMode="auto">
            <a:xfrm>
              <a:off x="2601" y="2292"/>
              <a:ext cx="1010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22"/>
            <p:cNvSpPr txBox="1">
              <a:spLocks noChangeArrowheads="1"/>
            </p:cNvSpPr>
            <p:nvPr/>
          </p:nvSpPr>
          <p:spPr bwMode="auto">
            <a:xfrm>
              <a:off x="2608" y="2546"/>
              <a:ext cx="1034" cy="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8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Group 25"/>
          <p:cNvGrpSpPr/>
          <p:nvPr/>
        </p:nvGrpSpPr>
        <p:grpSpPr bwMode="auto">
          <a:xfrm>
            <a:off x="6366755" y="3361390"/>
            <a:ext cx="1233243" cy="802717"/>
            <a:chOff x="4079" y="2306"/>
            <a:chExt cx="1057" cy="688"/>
          </a:xfrm>
        </p:grpSpPr>
        <p:sp>
          <p:nvSpPr>
            <p:cNvPr id="21" name="文本框 14"/>
            <p:cNvSpPr txBox="1">
              <a:spLocks noChangeArrowheads="1"/>
            </p:cNvSpPr>
            <p:nvPr/>
          </p:nvSpPr>
          <p:spPr bwMode="auto">
            <a:xfrm>
              <a:off x="4126" y="2306"/>
              <a:ext cx="1010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3"/>
            <p:cNvSpPr txBox="1">
              <a:spLocks noChangeArrowheads="1"/>
            </p:cNvSpPr>
            <p:nvPr/>
          </p:nvSpPr>
          <p:spPr bwMode="auto">
            <a:xfrm>
              <a:off x="4079" y="2567"/>
              <a:ext cx="1033" cy="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8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26"/>
          <p:cNvGrpSpPr/>
          <p:nvPr/>
        </p:nvGrpSpPr>
        <p:grpSpPr bwMode="auto">
          <a:xfrm>
            <a:off x="8067861" y="3377725"/>
            <a:ext cx="1321915" cy="788716"/>
            <a:chOff x="5537" y="2320"/>
            <a:chExt cx="1133" cy="676"/>
          </a:xfrm>
        </p:grpSpPr>
        <p:sp>
          <p:nvSpPr>
            <p:cNvPr id="24" name="文本框 15"/>
            <p:cNvSpPr txBox="1">
              <a:spLocks noChangeArrowheads="1"/>
            </p:cNvSpPr>
            <p:nvPr/>
          </p:nvSpPr>
          <p:spPr bwMode="auto">
            <a:xfrm>
              <a:off x="5651" y="2320"/>
              <a:ext cx="1010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5537" y="2569"/>
              <a:ext cx="1133" cy="4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88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88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343711" y="5042466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23135" y="1924685"/>
            <a:ext cx="7745730" cy="36175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17825" y="2701925"/>
            <a:ext cx="249745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09875" y="3162300"/>
            <a:ext cx="6572250" cy="115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816050右下海星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40000">
            <a:off x="8966200" y="4396105"/>
            <a:ext cx="2035175" cy="2503805"/>
          </a:xfrm>
          <a:prstGeom prst="rect">
            <a:avLst/>
          </a:prstGeom>
        </p:spPr>
      </p:pic>
      <p:pic>
        <p:nvPicPr>
          <p:cNvPr id="5" name="图片 4" descr="816050右下海星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7460000">
            <a:off x="2194560" y="1291590"/>
            <a:ext cx="1197610" cy="1473835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5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23440"/>
            <a:ext cx="2401570" cy="4367530"/>
          </a:xfrm>
          <a:prstGeom prst="rect">
            <a:avLst/>
          </a:prstGeom>
        </p:spPr>
      </p:pic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2230120"/>
            <a:ext cx="2317115" cy="4639945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3222625"/>
            <a:ext cx="3195955" cy="3602355"/>
          </a:xfrm>
          <a:prstGeom prst="rect">
            <a:avLst/>
          </a:prstGeom>
        </p:spPr>
      </p:pic>
      <p:pic>
        <p:nvPicPr>
          <p:cNvPr id="7" name="图片 6" descr="816050下部光斑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8930" y="4826000"/>
            <a:ext cx="6405245" cy="1734185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2195" y="5437505"/>
            <a:ext cx="1783080" cy="2193925"/>
          </a:xfrm>
          <a:prstGeom prst="rect">
            <a:avLst/>
          </a:prstGeom>
        </p:spPr>
      </p:pic>
      <p:pic>
        <p:nvPicPr>
          <p:cNvPr id="9" name="图片 8" descr="816050左侧光斑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010" y="1869440"/>
            <a:ext cx="1604645" cy="2191385"/>
          </a:xfrm>
          <a:prstGeom prst="rect">
            <a:avLst/>
          </a:prstGeom>
        </p:spPr>
      </p:pic>
      <p:pic>
        <p:nvPicPr>
          <p:cNvPr id="10" name="图片 9" descr="816050左侧光斑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360000">
            <a:off x="1049655" y="4575810"/>
            <a:ext cx="1017270" cy="138938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pic>
        <p:nvPicPr>
          <p:cNvPr id="12" name="图片 11" descr="816050气泡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7865" y="-521970"/>
            <a:ext cx="4320540" cy="4433570"/>
          </a:xfrm>
          <a:prstGeom prst="rect">
            <a:avLst/>
          </a:prstGeom>
        </p:spPr>
      </p:pic>
      <p:pic>
        <p:nvPicPr>
          <p:cNvPr id="13" name="图片 12" descr="816050气泡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14" name="图片 13" descr="816050气泡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200000">
            <a:off x="4331335" y="86995"/>
            <a:ext cx="3554730" cy="3691890"/>
          </a:xfrm>
          <a:prstGeom prst="rect">
            <a:avLst/>
          </a:prstGeom>
        </p:spPr>
      </p:pic>
      <p:pic>
        <p:nvPicPr>
          <p:cNvPr id="15" name="图片 14" descr="816050中间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9940" y="5191760"/>
            <a:ext cx="1238885" cy="100266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337072" y="2009171"/>
            <a:ext cx="46923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ln w="28575">
                  <a:solidFill>
                    <a:schemeClr val="bg1"/>
                  </a:solidFill>
                </a:ln>
                <a:solidFill>
                  <a:srgbClr val="0C4E6C"/>
                </a:solidFill>
                <a:cs typeface="+mn-ea"/>
                <a:sym typeface="+mn-lt"/>
              </a:rPr>
              <a:t>Thanks </a:t>
            </a:r>
            <a:endParaRPr lang="zh-CN" sz="9600" dirty="0">
              <a:ln w="28575">
                <a:solidFill>
                  <a:schemeClr val="bg1"/>
                </a:solidFill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16" name="图片 15" descr="816050右下海星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400000">
            <a:off x="6763062" y="1923288"/>
            <a:ext cx="762000" cy="937895"/>
          </a:xfrm>
          <a:prstGeom prst="rect">
            <a:avLst/>
          </a:prstGeom>
        </p:spPr>
      </p:pic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0A959649-63E2-40A6-9539-BA20A92BD611}"/>
              </a:ext>
            </a:extLst>
          </p:cNvPr>
          <p:cNvSpPr/>
          <p:nvPr/>
        </p:nvSpPr>
        <p:spPr>
          <a:xfrm>
            <a:off x="9817735" y="49021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0C4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3">
            <a:hlinkClick r:id="rId18"/>
            <a:extLst>
              <a:ext uri="{FF2B5EF4-FFF2-40B4-BE49-F238E27FC236}">
                <a16:creationId xmlns:a16="http://schemas.microsoft.com/office/drawing/2014/main" id="{547D241A-43F9-43A5-9B12-EB321EA6B448}"/>
              </a:ext>
            </a:extLst>
          </p:cNvPr>
          <p:cNvSpPr txBox="1"/>
          <p:nvPr/>
        </p:nvSpPr>
        <p:spPr>
          <a:xfrm>
            <a:off x="4003675" y="659172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accent1">
                    <a:lumMod val="40000"/>
                    <a:lumOff val="60000"/>
                  </a:schemeClr>
                </a:solidFill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accent1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 xmlns:a14="http://schemas.microsoft.com/office/drawing/2010/main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6200" y="5302250"/>
            <a:ext cx="5793740" cy="156845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652905" y="1308100"/>
            <a:ext cx="9196070" cy="4450080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082290"/>
            <a:ext cx="1863725" cy="3732530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91091" y="2109724"/>
            <a:ext cx="1438214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01 </a:t>
            </a:r>
            <a:endParaRPr lang="en-US" altLang="en-US" sz="88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4758" y="3786124"/>
            <a:ext cx="337945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0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zh-CN" altLang="en-US" sz="60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16" name="图片 15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17" name="图片 16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90" y="-6350"/>
            <a:ext cx="5045075" cy="332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 xmlns:a14="http://schemas.microsoft.com/office/drawing/2010/main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9915" y="469900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7" name="图片 6" descr="816050中间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8035" y="2366645"/>
            <a:ext cx="3023235" cy="244602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988185" y="2914015"/>
            <a:ext cx="2442210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96770" y="2453640"/>
            <a:ext cx="28917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745730" y="3037840"/>
            <a:ext cx="2442210" cy="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54315" y="2577465"/>
            <a:ext cx="28917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grpSp>
        <p:nvGrpSpPr>
          <p:cNvPr id="58" name="Group 69"/>
          <p:cNvGrpSpPr/>
          <p:nvPr/>
        </p:nvGrpSpPr>
        <p:grpSpPr>
          <a:xfrm>
            <a:off x="2795270" y="4863465"/>
            <a:ext cx="704850" cy="678815"/>
            <a:chOff x="4616450" y="1549401"/>
            <a:chExt cx="215900" cy="207963"/>
          </a:xfrm>
          <a:solidFill>
            <a:srgbClr val="1279A4"/>
          </a:solidFill>
        </p:grpSpPr>
        <p:sp>
          <p:nvSpPr>
            <p:cNvPr id="59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67204" tIns="33602" rIns="67204" bIns="33602" numCol="1" anchor="t" anchorCtr="0" compatLnSpc="1"/>
            <a:lstStyle/>
            <a:p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3933190" y="4826635"/>
            <a:ext cx="0" cy="715645"/>
          </a:xfrm>
          <a:prstGeom prst="line">
            <a:avLst/>
          </a:prstGeom>
          <a:ln w="38100">
            <a:solidFill>
              <a:srgbClr val="0C4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083685" y="4731385"/>
            <a:ext cx="5979140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PA_任意多边形 5"/>
          <p:cNvSpPr/>
          <p:nvPr>
            <p:custDataLst>
              <p:tags r:id="rId1"/>
            </p:custDataLst>
          </p:nvPr>
        </p:nvSpPr>
        <p:spPr bwMode="auto">
          <a:xfrm>
            <a:off x="2787650" y="2098675"/>
            <a:ext cx="1562100" cy="14084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10" cstate="screen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</a:ln>
        </p:spPr>
        <p:txBody>
          <a:bodyPr vert="horz" wrap="square" lIns="89600" tIns="44800" rIns="89600" bIns="4480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PA_任意多边形 5"/>
          <p:cNvSpPr/>
          <p:nvPr>
            <p:custDataLst>
              <p:tags r:id="rId2"/>
            </p:custDataLst>
          </p:nvPr>
        </p:nvSpPr>
        <p:spPr bwMode="auto">
          <a:xfrm>
            <a:off x="4443095" y="2098675"/>
            <a:ext cx="1562100" cy="14084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10" cstate="screen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</a:ln>
        </p:spPr>
        <p:txBody>
          <a:bodyPr vert="horz" wrap="square" lIns="89600" tIns="44800" rIns="89600" bIns="4480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PA_任意多边形 5"/>
          <p:cNvSpPr/>
          <p:nvPr>
            <p:custDataLst>
              <p:tags r:id="rId3"/>
            </p:custDataLst>
          </p:nvPr>
        </p:nvSpPr>
        <p:spPr bwMode="auto">
          <a:xfrm>
            <a:off x="6106795" y="2098675"/>
            <a:ext cx="1562100" cy="14084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10" cstate="screen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</a:ln>
        </p:spPr>
        <p:txBody>
          <a:bodyPr vert="horz" wrap="square" lIns="89600" tIns="44800" rIns="89600" bIns="4480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PA_任意多边形 5"/>
          <p:cNvSpPr/>
          <p:nvPr>
            <p:custDataLst>
              <p:tags r:id="rId4"/>
            </p:custDataLst>
          </p:nvPr>
        </p:nvSpPr>
        <p:spPr bwMode="auto">
          <a:xfrm>
            <a:off x="7779385" y="2098675"/>
            <a:ext cx="1562100" cy="140843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 dpi="0" rotWithShape="1">
            <a:blip r:embed="rId10" cstate="screen">
              <a:duotone>
                <a:prstClr val="black"/>
                <a:srgbClr val="288498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>
            <a:noFill/>
            <a:prstDash val="solid"/>
            <a:miter lim="800000"/>
          </a:ln>
        </p:spPr>
        <p:txBody>
          <a:bodyPr vert="horz" wrap="square" lIns="89600" tIns="44800" rIns="89600" bIns="4480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5" name="图形 44" descr="齿轮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21555" y="2400300"/>
            <a:ext cx="805180" cy="805180"/>
          </a:xfrm>
          <a:prstGeom prst="rect">
            <a:avLst/>
          </a:prstGeom>
        </p:spPr>
      </p:pic>
      <p:pic>
        <p:nvPicPr>
          <p:cNvPr id="5" name="图形 46" descr="灯泡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26740" y="2381250"/>
            <a:ext cx="805180" cy="805180"/>
          </a:xfrm>
          <a:prstGeom prst="rect">
            <a:avLst/>
          </a:prstGeom>
        </p:spPr>
      </p:pic>
      <p:pic>
        <p:nvPicPr>
          <p:cNvPr id="48" name="图形 47" descr="放大镜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85255" y="2314575"/>
            <a:ext cx="805180" cy="805180"/>
          </a:xfrm>
          <a:prstGeom prst="rect">
            <a:avLst/>
          </a:prstGeom>
        </p:spPr>
      </p:pic>
      <p:pic>
        <p:nvPicPr>
          <p:cNvPr id="49" name="图形 48" descr="沙漏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57845" y="2314575"/>
            <a:ext cx="805180" cy="80518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649855" y="3889375"/>
            <a:ext cx="17589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44670" y="3888740"/>
            <a:ext cx="17589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033770" y="3889375"/>
            <a:ext cx="17589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779385" y="3889375"/>
            <a:ext cx="17589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Keywords</a:t>
            </a: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7" grpId="0" bldLvl="0" animBg="1"/>
      <p:bldP spid="50" grpId="0" bldLvl="0" animBg="1"/>
      <p:bldP spid="53" grpId="0" bldLvl="0" animBg="1"/>
      <p:bldP spid="56" grpId="0" bldLvl="0" animBg="1"/>
      <p:bldP spid="11" grpId="0" bldLvl="0" animBg="1"/>
      <p:bldP spid="7" grpId="0" bldLvl="0" animBg="1"/>
      <p:bldP spid="10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5247DC4-9DB8-4AFE-AF7F-D121D50C5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7009" y="1862707"/>
            <a:ext cx="2843406" cy="39980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C3FE74-307F-4E0D-99DA-A50540B978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151" y="1862708"/>
            <a:ext cx="2662428" cy="2257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5E6D946-BBCE-4526-BBFD-24017983F87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571" y="1862707"/>
            <a:ext cx="2662428" cy="22572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EE8E664-92F2-4AF9-9589-AD4D64D8A9FC}"/>
              </a:ext>
            </a:extLst>
          </p:cNvPr>
          <p:cNvSpPr txBox="1"/>
          <p:nvPr/>
        </p:nvSpPr>
        <p:spPr>
          <a:xfrm>
            <a:off x="2099310" y="4866996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DDEA5D-E221-4FCA-AE97-2536DF7F95F4}"/>
              </a:ext>
            </a:extLst>
          </p:cNvPr>
          <p:cNvSpPr txBox="1"/>
          <p:nvPr/>
        </p:nvSpPr>
        <p:spPr>
          <a:xfrm>
            <a:off x="2099311" y="4443451"/>
            <a:ext cx="242216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C27C4E0-5860-4333-BF3D-5F39ED5D560B}"/>
              </a:ext>
            </a:extLst>
          </p:cNvPr>
          <p:cNvSpPr txBox="1"/>
          <p:nvPr/>
        </p:nvSpPr>
        <p:spPr>
          <a:xfrm>
            <a:off x="8100059" y="4916538"/>
            <a:ext cx="2218055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Please enter text here.Please enter text here.Please enter text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8A3204D-B4FB-4602-86F0-819F9C8F6FD5}"/>
              </a:ext>
            </a:extLst>
          </p:cNvPr>
          <p:cNvSpPr txBox="1"/>
          <p:nvPr/>
        </p:nvSpPr>
        <p:spPr>
          <a:xfrm>
            <a:off x="8100060" y="4492993"/>
            <a:ext cx="242216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3860" y="1799590"/>
            <a:ext cx="8872855" cy="2291080"/>
          </a:xfrm>
          <a:prstGeom prst="rect">
            <a:avLst/>
          </a:prstGeom>
          <a:noFill/>
          <a:ln w="28575">
            <a:solidFill>
              <a:srgbClr val="0564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8185" y="2541270"/>
            <a:ext cx="8215630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96770" y="2080895"/>
            <a:ext cx="28917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08EA7AD-D09B-49C0-AC20-F2F6F57B673B}"/>
              </a:ext>
            </a:extLst>
          </p:cNvPr>
          <p:cNvSpPr/>
          <p:nvPr/>
        </p:nvSpPr>
        <p:spPr>
          <a:xfrm>
            <a:off x="2447290" y="4486846"/>
            <a:ext cx="1797685" cy="13700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82437A9-E6CE-4DE5-9F1D-5F8945C4C8AB}"/>
              </a:ext>
            </a:extLst>
          </p:cNvPr>
          <p:cNvSpPr/>
          <p:nvPr/>
        </p:nvSpPr>
        <p:spPr>
          <a:xfrm>
            <a:off x="5309870" y="4459605"/>
            <a:ext cx="1797685" cy="13700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A3FE861-5558-4E11-B87F-09526C7FF343}"/>
              </a:ext>
            </a:extLst>
          </p:cNvPr>
          <p:cNvSpPr/>
          <p:nvPr/>
        </p:nvSpPr>
        <p:spPr>
          <a:xfrm>
            <a:off x="8172450" y="4441698"/>
            <a:ext cx="1797685" cy="13700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0550" y="470535"/>
            <a:ext cx="11038840" cy="5924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988433" y="706374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Add title text</a:t>
            </a:r>
            <a:endParaRPr lang="zh-CN" altLang="zh-CN" sz="32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8" name="图片 7" descr="816050右中"/>
          <p:cNvPicPr>
            <a:picLocks noChangeAspect="1"/>
          </p:cNvPicPr>
          <p:nvPr/>
        </p:nvPicPr>
        <p:blipFill>
          <a:blip r:embed="rId4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17225" y="4581525"/>
            <a:ext cx="1402080" cy="2550795"/>
          </a:xfrm>
          <a:prstGeom prst="rect">
            <a:avLst/>
          </a:prstGeom>
        </p:spPr>
      </p:pic>
      <p:pic>
        <p:nvPicPr>
          <p:cNvPr id="6" name="图片 5" descr="816050左下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658235"/>
            <a:ext cx="1576070" cy="315658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9E80D2C-DDC9-4063-AA56-8E04F4849E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7387" y="2117073"/>
            <a:ext cx="2366963" cy="17507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450C1A-8A21-452C-9146-49DFC8C93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347" y="4361171"/>
            <a:ext cx="2366963" cy="17507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2205CDB-D933-455A-9C19-166017D39796}"/>
              </a:ext>
            </a:extLst>
          </p:cNvPr>
          <p:cNvSpPr txBox="1"/>
          <p:nvPr/>
        </p:nvSpPr>
        <p:spPr>
          <a:xfrm>
            <a:off x="4570095" y="2496829"/>
            <a:ext cx="6247130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5B75FA2-1BD0-4D33-AAF7-A2F2F37FFF6C}"/>
              </a:ext>
            </a:extLst>
          </p:cNvPr>
          <p:cNvSpPr txBox="1"/>
          <p:nvPr/>
        </p:nvSpPr>
        <p:spPr>
          <a:xfrm>
            <a:off x="4678680" y="2036454"/>
            <a:ext cx="28917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9B05DF1-26D1-4941-B468-62F8FBD4C83D}"/>
              </a:ext>
            </a:extLst>
          </p:cNvPr>
          <p:cNvSpPr txBox="1"/>
          <p:nvPr/>
        </p:nvSpPr>
        <p:spPr>
          <a:xfrm>
            <a:off x="1964689" y="4754867"/>
            <a:ext cx="5840095" cy="7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A98E3A9-8148-4190-A669-8D9EB8F7CB4D}"/>
              </a:ext>
            </a:extLst>
          </p:cNvPr>
          <p:cNvSpPr txBox="1"/>
          <p:nvPr/>
        </p:nvSpPr>
        <p:spPr>
          <a:xfrm>
            <a:off x="4685347" y="4301159"/>
            <a:ext cx="289179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16050背景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5" y="-6350"/>
            <a:ext cx="12219940" cy="6877050"/>
          </a:xfrm>
          <a:prstGeom prst="rect">
            <a:avLst/>
          </a:prstGeom>
        </p:spPr>
      </p:pic>
      <p:pic>
        <p:nvPicPr>
          <p:cNvPr id="3" name="图片 2" descr="816050中间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065" y="3820795"/>
            <a:ext cx="3023235" cy="2446020"/>
          </a:xfrm>
          <a:prstGeom prst="rect">
            <a:avLst/>
          </a:prstGeom>
        </p:spPr>
      </p:pic>
      <p:pic>
        <p:nvPicPr>
          <p:cNvPr id="11" name="图片 10" descr="816050下部光斑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02230" y="5302250"/>
            <a:ext cx="5793740" cy="156845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652905" y="1308100"/>
            <a:ext cx="9196070" cy="4450080"/>
          </a:xfrm>
          <a:prstGeom prst="roundRect">
            <a:avLst>
              <a:gd name="adj" fmla="val 12351"/>
            </a:avLst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 descr="816050左下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30" y="3082290"/>
            <a:ext cx="1863725" cy="3732530"/>
          </a:xfrm>
          <a:prstGeom prst="rect">
            <a:avLst/>
          </a:prstGeom>
        </p:spPr>
      </p:pic>
      <p:pic>
        <p:nvPicPr>
          <p:cNvPr id="6" name="图片 5" descr="816050左下1"/>
          <p:cNvPicPr>
            <a:picLocks noChangeAspect="1"/>
          </p:cNvPicPr>
          <p:nvPr/>
        </p:nvPicPr>
        <p:blipFill>
          <a:blip r:embed="rId7" cstate="screen">
            <a:lum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990" y="3973830"/>
            <a:ext cx="2569845" cy="2896870"/>
          </a:xfrm>
          <a:prstGeom prst="rect">
            <a:avLst/>
          </a:prstGeom>
        </p:spPr>
      </p:pic>
      <p:pic>
        <p:nvPicPr>
          <p:cNvPr id="4" name="图片 3" descr="816050右中"/>
          <p:cNvPicPr>
            <a:picLocks noChangeAspect="1"/>
          </p:cNvPicPr>
          <p:nvPr/>
        </p:nvPicPr>
        <p:blipFill>
          <a:blip r:embed="rId8" cstate="screen">
            <a:lum bright="36000" contrast="-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7735" y="2109470"/>
            <a:ext cx="2401570" cy="4367530"/>
          </a:xfrm>
          <a:prstGeom prst="rect">
            <a:avLst/>
          </a:prstGeom>
        </p:spPr>
      </p:pic>
      <p:pic>
        <p:nvPicPr>
          <p:cNvPr id="8" name="图片 7" descr="816050右下海星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820000">
            <a:off x="8538210" y="5062220"/>
            <a:ext cx="2265045" cy="27870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82275" y="2109724"/>
            <a:ext cx="1455847" cy="144655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02 </a:t>
            </a:r>
            <a:endParaRPr lang="en-US" altLang="en-US" sz="88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94758" y="3786124"/>
            <a:ext cx="337945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6000">
                <a:ln w="28575">
                  <a:noFill/>
                </a:ln>
                <a:solidFill>
                  <a:srgbClr val="0C4E6C"/>
                </a:solidFill>
                <a:cs typeface="+mn-ea"/>
                <a:sym typeface="+mn-lt"/>
              </a:rPr>
              <a:t>Title text</a:t>
            </a:r>
            <a:endParaRPr lang="en-US" altLang="zh-CN" sz="6000" dirty="0">
              <a:ln w="28575">
                <a:noFill/>
              </a:ln>
              <a:solidFill>
                <a:srgbClr val="0C4E6C"/>
              </a:solidFill>
              <a:cs typeface="+mn-ea"/>
              <a:sym typeface="+mn-lt"/>
            </a:endParaRPr>
          </a:p>
        </p:txBody>
      </p:sp>
      <p:pic>
        <p:nvPicPr>
          <p:cNvPr id="16" name="图片 15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015" y="-102235"/>
            <a:ext cx="5045075" cy="3325495"/>
          </a:xfrm>
          <a:prstGeom prst="rect">
            <a:avLst/>
          </a:prstGeom>
        </p:spPr>
      </p:pic>
      <p:pic>
        <p:nvPicPr>
          <p:cNvPr id="17" name="图片 16" descr="816050气泡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090" y="-6350"/>
            <a:ext cx="5045075" cy="332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 xmlns:a14="http://schemas.microsoft.com/office/drawing/2010/main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底主题班会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wbm04rf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1143</Words>
  <Application>Microsoft Office PowerPoint</Application>
  <PresentationFormat>宽屏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方正卡通简体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110</cp:revision>
  <dcterms:created xsi:type="dcterms:W3CDTF">2019-06-02T06:13:00Z</dcterms:created>
  <dcterms:modified xsi:type="dcterms:W3CDTF">2022-01-19T09:27:43Z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