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8"/>
  </p:notesMasterIdLst>
  <p:sldIdLst>
    <p:sldId id="256" r:id="rId3"/>
    <p:sldId id="257" r:id="rId4"/>
    <p:sldId id="261" r:id="rId5"/>
    <p:sldId id="262" r:id="rId6"/>
    <p:sldId id="2007577214" r:id="rId7"/>
    <p:sldId id="2007577215" r:id="rId8"/>
    <p:sldId id="2007577216" r:id="rId9"/>
    <p:sldId id="2007577217" r:id="rId10"/>
    <p:sldId id="2007577218" r:id="rId11"/>
    <p:sldId id="2007577221" r:id="rId12"/>
    <p:sldId id="2007577222" r:id="rId13"/>
    <p:sldId id="2007577223" r:id="rId14"/>
    <p:sldId id="2007577224" r:id="rId15"/>
    <p:sldId id="2007577219" r:id="rId16"/>
    <p:sldId id="2007577225" r:id="rId17"/>
    <p:sldId id="2007577226" r:id="rId18"/>
    <p:sldId id="2007577227" r:id="rId19"/>
    <p:sldId id="2007577228" r:id="rId20"/>
    <p:sldId id="2007577220" r:id="rId21"/>
    <p:sldId id="2007577229" r:id="rId22"/>
    <p:sldId id="2007577230" r:id="rId23"/>
    <p:sldId id="2007577231" r:id="rId24"/>
    <p:sldId id="2007577232" r:id="rId25"/>
    <p:sldId id="2007577233" r:id="rId26"/>
    <p:sldId id="2007577234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87B"/>
    <a:srgbClr val="7BD3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95205" autoAdjust="0"/>
  </p:normalViewPr>
  <p:slideViewPr>
    <p:cSldViewPr snapToGrid="0">
      <p:cViewPr varScale="1">
        <p:scale>
          <a:sx n="68" d="100"/>
          <a:sy n="68" d="100"/>
        </p:scale>
        <p:origin x="69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C8448-F35E-4B16-A6BB-CA5AB292B978}" type="datetimeFigureOut">
              <a:rPr lang="zh-CN" altLang="en-US" smtClean="0"/>
              <a:t>2022/1/20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824243-5CCA-4FA6-97E5-A3DD1EFFDC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207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824243-5CCA-4FA6-97E5-A3DD1EFFDC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8980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824243-5CCA-4FA6-97E5-A3DD1EFFDC3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38766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824243-5CCA-4FA6-97E5-A3DD1EFFDC3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36865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824243-5CCA-4FA6-97E5-A3DD1EFFDC3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79979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824243-5CCA-4FA6-97E5-A3DD1EFFDC3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39326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824243-5CCA-4FA6-97E5-A3DD1EFFDC3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07383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824243-5CCA-4FA6-97E5-A3DD1EFFDC3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54568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824243-5CCA-4FA6-97E5-A3DD1EFFDC3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91186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824243-5CCA-4FA6-97E5-A3DD1EFFDC3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10936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824243-5CCA-4FA6-97E5-A3DD1EFFDC3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61478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824243-5CCA-4FA6-97E5-A3DD1EFFDC3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0691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824243-5CCA-4FA6-97E5-A3DD1EFFDC3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99424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824243-5CCA-4FA6-97E5-A3DD1EFFDC3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50125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824243-5CCA-4FA6-97E5-A3DD1EFFDC3B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92877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824243-5CCA-4FA6-97E5-A3DD1EFFDC3B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10109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824243-5CCA-4FA6-97E5-A3DD1EFFDC3B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83855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824243-5CCA-4FA6-97E5-A3DD1EFFDC3B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25202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824243-5CCA-4FA6-97E5-A3DD1EFFDC3B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4978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824243-5CCA-4FA6-97E5-A3DD1EFFDC3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2839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824243-5CCA-4FA6-97E5-A3DD1EFFDC3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4233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824243-5CCA-4FA6-97E5-A3DD1EFFDC3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5031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824243-5CCA-4FA6-97E5-A3DD1EFFDC3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1590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824243-5CCA-4FA6-97E5-A3DD1EFFDC3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84892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824243-5CCA-4FA6-97E5-A3DD1EFFDC3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8062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824243-5CCA-4FA6-97E5-A3DD1EFFDC3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3120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55510B-9FD3-4F06-91BD-EC3E7E37E4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10A7FB3-A522-4B23-BCFB-4C2DC9F619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4535877-8FA7-4C7B-A296-05D50E609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0EDE-ADE8-499F-861A-EB96D3699D7D}" type="datetimeFigureOut">
              <a:rPr lang="zh-CN" altLang="en-US" smtClean="0"/>
              <a:t>2022/1/20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842A971-BC36-44D1-9592-3C94B5DAC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4C787AD-D51F-4C3E-B04B-4B14C8B9B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6CBC5-10F8-428F-8252-A6EB4F880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18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D68FA0-FEF4-4C3D-B9EA-6303E31B6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D8BE335-8D78-4747-AF6B-294E20AE35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37186B9-748C-472E-A584-C543CCE7A2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1681011-5121-4370-9C55-7DB587EF5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0EDE-ADE8-499F-861A-EB96D3699D7D}" type="datetimeFigureOut">
              <a:rPr lang="zh-CN" altLang="en-US" smtClean="0"/>
              <a:t>2022/1/20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9F26132-3728-46A3-9C65-DC6015E68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E736A38-F52D-4C55-94B5-4CDEAFF71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6CBC5-10F8-428F-8252-A6EB4F880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87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1EF052-F7B6-463A-97BC-50AC9B802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30180CF-2EB2-4ABA-BA3B-CEF4BE111A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B15334F-82CB-45CE-AE15-FAAA87953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0EDE-ADE8-499F-861A-EB96D3699D7D}" type="datetimeFigureOut">
              <a:rPr lang="zh-CN" altLang="en-US" smtClean="0"/>
              <a:t>2022/1/20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502793-59E5-4610-850E-D44F3547B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542F0EA-330F-4DDF-B269-8E13FDB16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6CBC5-10F8-428F-8252-A6EB4F880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059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AA778FA-1AFA-4F68-9BBB-860E0403C2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25AFE52-5EFE-4CE9-8F3D-5903AFCD0C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5458DE-3C5A-473B-94EF-B580CBD2B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0EDE-ADE8-499F-861A-EB96D3699D7D}" type="datetimeFigureOut">
              <a:rPr lang="zh-CN" altLang="en-US" smtClean="0"/>
              <a:t>2022/1/20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117FA5-59DF-44EF-AC2A-9119C571A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707F049-AA01-444C-A7D3-223A33694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6CBC5-10F8-428F-8252-A6EB4F880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787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2022/1/20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750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2022/1/20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693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049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DCE51A-6D8D-447D-A7AA-E7C28809A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912223A-C52C-4AE0-9CE8-6B16DB696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D4BEF7E-5415-414E-B9C5-D7FB5737B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0EDE-ADE8-499F-861A-EB96D3699D7D}" type="datetimeFigureOut">
              <a:rPr lang="zh-CN" altLang="en-US" smtClean="0"/>
              <a:t>2022/1/20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6059C99-42F9-4354-8740-4911C7CAC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8B5ACDF-1B66-408D-AFC2-BE8DA70A8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6CBC5-10F8-428F-8252-A6EB4F880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846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182890-C72A-4DB5-A8FF-F01893E12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257E3B2-1C4D-46D7-AD7F-5149353A6D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4159BBC-4C62-443F-944B-E599C86DA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0EDE-ADE8-499F-861A-EB96D3699D7D}" type="datetimeFigureOut">
              <a:rPr lang="zh-CN" altLang="en-US" smtClean="0"/>
              <a:t>2022/1/20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A2358DA-D814-4CC2-968A-EEBE551D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182574E-56F1-4840-B159-2B028F864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6CBC5-10F8-428F-8252-A6EB4F880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523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9833F6-93B8-4FF0-83E1-AFF9A94D2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BBFB356-3D2A-4633-8FEB-8DD56E517E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D98EE3C-1862-4866-947E-118544BCD3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1F5C7C5-53BD-4B86-B3A5-3B7680482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0EDE-ADE8-499F-861A-EB96D3699D7D}" type="datetimeFigureOut">
              <a:rPr lang="zh-CN" altLang="en-US" smtClean="0"/>
              <a:t>2022/1/20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52DAFBA-66B9-4F5F-BAED-D6272F8E5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9CDB6AC-A4CC-4FC2-833A-F00FB1372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6CBC5-10F8-428F-8252-A6EB4F880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220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034580-D9E9-4926-A020-4446B162F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FD8A6FE-4E91-4F31-A120-2E9FC4DE2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4F6B5A8-5612-4E58-96A1-2BC4B82D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CB37AC7-4527-4115-932D-E29B6B2D07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65F3625-FE20-4CDE-8B6B-5E9734B118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2B6DCF4-F95A-4D99-8615-CDEF40DF2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0EDE-ADE8-499F-861A-EB96D3699D7D}" type="datetimeFigureOut">
              <a:rPr lang="zh-CN" altLang="en-US" smtClean="0"/>
              <a:t>2022/1/20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99D8946-DB29-4586-9323-B233FEFC7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ABA00F3-9621-444C-A836-EE71888E9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6CBC5-10F8-428F-8252-A6EB4F880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000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034580-D9E9-4926-A020-4446B162F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FD8A6FE-4E91-4F31-A120-2E9FC4DE2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4F6B5A8-5612-4E58-96A1-2BC4B82D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CB37AC7-4527-4115-932D-E29B6B2D07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65F3625-FE20-4CDE-8B6B-5E9734B118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2B6DCF4-F95A-4D99-8615-CDEF40DF2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0EDE-ADE8-499F-861A-EB96D3699D7D}" type="datetimeFigureOut">
              <a:rPr lang="zh-CN" altLang="en-US" smtClean="0"/>
              <a:t>2022/1/20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99D8946-DB29-4586-9323-B233FEFC7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ABA00F3-9621-444C-A836-EE71888E9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6CBC5-10F8-428F-8252-A6EB4F88033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552104" y="6739571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360625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885966-F502-4ADE-87D1-2B2E057FE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54C19F1-E8E3-42C9-BE08-B9783F506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0EDE-ADE8-499F-861A-EB96D3699D7D}" type="datetimeFigureOut">
              <a:rPr lang="zh-CN" altLang="en-US" smtClean="0"/>
              <a:t>2022/1/20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7FBB5B0-B080-44D8-BFE1-17B3710AA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747D9C3-7C19-44A9-81F9-CDB4073E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6CBC5-10F8-428F-8252-A6EB4F880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230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F7607A6-ADB2-47CE-8C99-D3BE3D58C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0EDE-ADE8-499F-861A-EB96D3699D7D}" type="datetimeFigureOut">
              <a:rPr lang="zh-CN" altLang="en-US" smtClean="0"/>
              <a:t>2022/1/20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635ADD9-15E0-495B-85ED-E2105666A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1EE3519-BE69-4BF8-896A-8A453938C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6CBC5-10F8-428F-8252-A6EB4F880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374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CAE418-513B-42AD-83C7-8A70D6AEE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41261B1-E19B-4135-A938-C1F42B39A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8B6B58E-2217-4D2A-9BA8-E40F0B10BA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F8ED6A1-022D-4E1B-A13F-B1833C679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0EDE-ADE8-499F-861A-EB96D3699D7D}" type="datetimeFigureOut">
              <a:rPr lang="zh-CN" altLang="en-US" smtClean="0"/>
              <a:t>2022/1/20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393AC5-D8A3-4214-87D6-8D16B10B0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94CF903-9FDC-4631-9F28-3631F2942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6CBC5-10F8-428F-8252-A6EB4F880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263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47DF2F9-2D91-4090-95E9-48B4988F3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D712657-67E8-44E3-B869-93AD6875BF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291EE73-E1EA-4A71-99AD-F912BCF45D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C0EDE-ADE8-499F-861A-EB96D3699D7D}" type="datetimeFigureOut">
              <a:rPr lang="zh-CN" altLang="en-US" smtClean="0"/>
              <a:t>2022/1/20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7513DD3-FE44-47DD-8600-626E0814AE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2450A6F-7FA2-4A3D-ABAA-6FA627EF2F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6CBC5-10F8-428F-8252-A6EB4F880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3873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6266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hyperlink" Target="https://www.freeppt7.com/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8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8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hyperlink" Target="https://www.freeppt7.com/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4.xml"/><Relationship Id="rId7" Type="http://schemas.openxmlformats.org/officeDocument/2006/relationships/image" Target="../media/image8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0970E976-180F-47D7-AE46-9FC5E7728AF6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7B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F811DDA-7690-4AFB-8AED-733A0B8592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823" y="174853"/>
            <a:ext cx="1780268" cy="51781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8ECBBF6-D1FD-4382-900F-5A6E6383147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7801" y="-3"/>
            <a:ext cx="490377" cy="109220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597BA00-49B9-4BC5-8964-3C73800A52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326" y="-551139"/>
            <a:ext cx="7496175" cy="627697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03187C0-A815-4899-9D82-86D8C4B0DA4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118653">
            <a:off x="9243728" y="726091"/>
            <a:ext cx="1840061" cy="4699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3065941-6F24-42D2-A26E-E106099A655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8505" y="2971443"/>
            <a:ext cx="2514478" cy="65838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762C7C5-3836-484B-A455-7B3635A95BC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7728" y="0"/>
            <a:ext cx="981317" cy="16383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74E620B-A7C0-4CC2-A90B-B1DED98BA3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6121" y="2900364"/>
            <a:ext cx="1876425" cy="366712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03BB539-286E-4EF0-AC06-FCA52D26977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2897" y="2"/>
            <a:ext cx="490377" cy="1092203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2CB04D16-8475-422F-A708-02F8C3A1304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4376" y="2"/>
            <a:ext cx="490377" cy="1092203"/>
          </a:xfrm>
          <a:prstGeom prst="rect">
            <a:avLst/>
          </a:prstGeom>
        </p:spPr>
      </p:pic>
      <p:sp>
        <p:nvSpPr>
          <p:cNvPr id="31" name="标题 1">
            <a:extLst>
              <a:ext uri="{FF2B5EF4-FFF2-40B4-BE49-F238E27FC236}">
                <a16:creationId xmlns:a16="http://schemas.microsoft.com/office/drawing/2014/main" id="{FB26B3CA-0AE6-4E05-A9AC-AD83CF3EA763}"/>
              </a:ext>
            </a:extLst>
          </p:cNvPr>
          <p:cNvSpPr txBox="1">
            <a:spLocks/>
          </p:cNvSpPr>
          <p:nvPr/>
        </p:nvSpPr>
        <p:spPr>
          <a:xfrm>
            <a:off x="1585530" y="2369628"/>
            <a:ext cx="6444833" cy="90481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FREE PPT TEMPLATES</a:t>
            </a:r>
            <a:endParaRPr lang="zh-CN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TextBox 8">
            <a:extLst>
              <a:ext uri="{FF2B5EF4-FFF2-40B4-BE49-F238E27FC236}">
                <a16:creationId xmlns:a16="http://schemas.microsoft.com/office/drawing/2014/main" id="{877D07BC-EC14-4FB0-8AF1-2E5D67660B06}"/>
              </a:ext>
            </a:extLst>
          </p:cNvPr>
          <p:cNvSpPr txBox="1"/>
          <p:nvPr/>
        </p:nvSpPr>
        <p:spPr>
          <a:xfrm>
            <a:off x="1507046" y="3458694"/>
            <a:ext cx="600181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Insert the Subtitle of Your Presentation</a:t>
            </a:r>
            <a:endParaRPr lang="ko-KR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0" name="TextBox 3">
            <a:hlinkClick r:id="rId10"/>
            <a:extLst>
              <a:ext uri="{FF2B5EF4-FFF2-40B4-BE49-F238E27FC236}">
                <a16:creationId xmlns:a16="http://schemas.microsoft.com/office/drawing/2014/main" id="{758AF73F-009B-48F7-B94F-FFEB9A6DA6A8}"/>
              </a:ext>
            </a:extLst>
          </p:cNvPr>
          <p:cNvSpPr txBox="1"/>
          <p:nvPr/>
        </p:nvSpPr>
        <p:spPr>
          <a:xfrm>
            <a:off x="1824670" y="6573208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tx2">
                    <a:lumMod val="20000"/>
                    <a:lumOff val="80000"/>
                  </a:schemeClr>
                </a:solidFill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tx2">
                  <a:lumMod val="20000"/>
                  <a:lumOff val="8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2" name="Rounded Rectangle 7">
            <a:extLst>
              <a:ext uri="{FF2B5EF4-FFF2-40B4-BE49-F238E27FC236}">
                <a16:creationId xmlns:a16="http://schemas.microsoft.com/office/drawing/2014/main" id="{AB6EA5D9-9F3B-4655-9D55-78BF3E4585F6}"/>
              </a:ext>
            </a:extLst>
          </p:cNvPr>
          <p:cNvSpPr/>
          <p:nvPr/>
        </p:nvSpPr>
        <p:spPr>
          <a:xfrm>
            <a:off x="2272970" y="226980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11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75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54B84B57-C12A-4410-99FC-41399B51DCDD}"/>
              </a:ext>
            </a:extLst>
          </p:cNvPr>
          <p:cNvSpPr/>
          <p:nvPr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7B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48ED37B-F43C-482F-BEEB-625E99D37C9A}"/>
              </a:ext>
            </a:extLst>
          </p:cNvPr>
          <p:cNvSpPr/>
          <p:nvPr/>
        </p:nvSpPr>
        <p:spPr>
          <a:xfrm>
            <a:off x="469901" y="431801"/>
            <a:ext cx="11239500" cy="5994399"/>
          </a:xfrm>
          <a:prstGeom prst="rect">
            <a:avLst/>
          </a:prstGeom>
          <a:solidFill>
            <a:schemeClr val="bg1"/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568E802E-22BD-4046-A8A1-62805B9E4D56}"/>
              </a:ext>
            </a:extLst>
          </p:cNvPr>
          <p:cNvGrpSpPr/>
          <p:nvPr/>
        </p:nvGrpSpPr>
        <p:grpSpPr>
          <a:xfrm>
            <a:off x="9732933" y="475459"/>
            <a:ext cx="1857019" cy="1181893"/>
            <a:chOff x="9732933" y="475457"/>
            <a:chExt cx="1857018" cy="118189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2FC623EB-59A6-423B-AE6C-606786674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75417" y="475458"/>
              <a:ext cx="707935" cy="118189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957DFC3-7921-4CAA-BD39-CDB9272E3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99004" y="475457"/>
              <a:ext cx="390947" cy="87074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B2801CB4-1834-4A06-8DF1-10864BD588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43329" y="475457"/>
              <a:ext cx="390947" cy="87074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2252009E-A6B2-4CC4-9B7A-DF8142F05B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32933" y="475457"/>
              <a:ext cx="390947" cy="870744"/>
            </a:xfrm>
            <a:prstGeom prst="rect">
              <a:avLst/>
            </a:prstGeom>
          </p:spPr>
        </p:pic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C7089F2B-CFC3-4D08-9551-723620268CBC}"/>
              </a:ext>
            </a:extLst>
          </p:cNvPr>
          <p:cNvSpPr/>
          <p:nvPr/>
        </p:nvSpPr>
        <p:spPr>
          <a:xfrm>
            <a:off x="675753" y="341774"/>
            <a:ext cx="3675814" cy="9069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4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02</a:t>
            </a: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Add title text</a:t>
            </a: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362EB48C-AE38-4C0E-AB71-72DAA6BE2394}"/>
              </a:ext>
            </a:extLst>
          </p:cNvPr>
          <p:cNvSpPr txBox="1"/>
          <p:nvPr/>
        </p:nvSpPr>
        <p:spPr>
          <a:xfrm>
            <a:off x="7420049" y="1955707"/>
            <a:ext cx="2762723" cy="5777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2000"/>
              </a:lnSpc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3E42D168-26C3-49ED-88DD-5496BD043027}"/>
              </a:ext>
            </a:extLst>
          </p:cNvPr>
          <p:cNvSpPr txBox="1"/>
          <p:nvPr/>
        </p:nvSpPr>
        <p:spPr>
          <a:xfrm>
            <a:off x="7420049" y="3415140"/>
            <a:ext cx="2762723" cy="5777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ts val="2000"/>
              </a:lnSpc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  <a:cs typeface="+mn-ea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sym typeface="+mn-lt"/>
              </a:rPr>
              <a:t>Click here to add content that matches the title.</a:t>
            </a:r>
            <a:endParaRPr lang="zh-CN" altLang="en-US" dirty="0">
              <a:latin typeface="+mn-lt"/>
              <a:ea typeface="+mn-ea"/>
              <a:sym typeface="+mn-lt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E40ED13F-CA78-4084-9A50-729ACE70A0D0}"/>
              </a:ext>
            </a:extLst>
          </p:cNvPr>
          <p:cNvSpPr txBox="1"/>
          <p:nvPr/>
        </p:nvSpPr>
        <p:spPr>
          <a:xfrm>
            <a:off x="7402110" y="4951972"/>
            <a:ext cx="2841220" cy="5777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2000"/>
              </a:lnSpc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51" name="图片 50">
            <a:extLst>
              <a:ext uri="{FF2B5EF4-FFF2-40B4-BE49-F238E27FC236}">
                <a16:creationId xmlns:a16="http://schemas.microsoft.com/office/drawing/2014/main" id="{220C2B30-C151-4E67-B9B7-78C84E46AC6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2886" y="1890903"/>
            <a:ext cx="2041151" cy="34033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C16C1097-8552-4903-8EE2-66C5CE6C987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4806" y="3582158"/>
            <a:ext cx="2249199" cy="22491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53" name="组合 52">
            <a:extLst>
              <a:ext uri="{FF2B5EF4-FFF2-40B4-BE49-F238E27FC236}">
                <a16:creationId xmlns:a16="http://schemas.microsoft.com/office/drawing/2014/main" id="{B0469EC9-D06C-419D-A2DE-7D1628B7E375}"/>
              </a:ext>
            </a:extLst>
          </p:cNvPr>
          <p:cNvGrpSpPr/>
          <p:nvPr/>
        </p:nvGrpSpPr>
        <p:grpSpPr>
          <a:xfrm>
            <a:off x="6620657" y="2109274"/>
            <a:ext cx="706856" cy="706856"/>
            <a:chOff x="6770586" y="1805549"/>
            <a:chExt cx="838057" cy="838057"/>
          </a:xfrm>
        </p:grpSpPr>
        <p:sp>
          <p:nvSpPr>
            <p:cNvPr id="54" name="î$lïḋè">
              <a:extLst>
                <a:ext uri="{FF2B5EF4-FFF2-40B4-BE49-F238E27FC236}">
                  <a16:creationId xmlns:a16="http://schemas.microsoft.com/office/drawing/2014/main" id="{2527F36B-7FE9-4B13-B6BC-F0F07D2C9CF4}"/>
                </a:ext>
              </a:extLst>
            </p:cNvPr>
            <p:cNvSpPr/>
            <p:nvPr/>
          </p:nvSpPr>
          <p:spPr>
            <a:xfrm>
              <a:off x="6770586" y="1805549"/>
              <a:ext cx="838057" cy="838057"/>
            </a:xfrm>
            <a:prstGeom prst="ellipse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974211C1-9C9B-44C3-B1E8-6B8C0B81E606}"/>
                </a:ext>
              </a:extLst>
            </p:cNvPr>
            <p:cNvSpPr/>
            <p:nvPr/>
          </p:nvSpPr>
          <p:spPr>
            <a:xfrm>
              <a:off x="6862140" y="1894114"/>
              <a:ext cx="665222" cy="665222"/>
            </a:xfrm>
            <a:prstGeom prst="ellipse">
              <a:avLst/>
            </a:prstGeom>
            <a:solidFill>
              <a:srgbClr val="FFF8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01</a:t>
              </a:r>
              <a:endParaRPr lang="zh-CN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4E5CD478-87F8-4D45-9127-808B9715567C}"/>
              </a:ext>
            </a:extLst>
          </p:cNvPr>
          <p:cNvGrpSpPr/>
          <p:nvPr/>
        </p:nvGrpSpPr>
        <p:grpSpPr>
          <a:xfrm>
            <a:off x="6672675" y="3568707"/>
            <a:ext cx="706856" cy="706856"/>
            <a:chOff x="6770586" y="1805549"/>
            <a:chExt cx="838057" cy="838057"/>
          </a:xfrm>
        </p:grpSpPr>
        <p:sp>
          <p:nvSpPr>
            <p:cNvPr id="57" name="î$lïḋè">
              <a:extLst>
                <a:ext uri="{FF2B5EF4-FFF2-40B4-BE49-F238E27FC236}">
                  <a16:creationId xmlns:a16="http://schemas.microsoft.com/office/drawing/2014/main" id="{19612668-8A40-47BE-B96E-8360F0D45944}"/>
                </a:ext>
              </a:extLst>
            </p:cNvPr>
            <p:cNvSpPr/>
            <p:nvPr/>
          </p:nvSpPr>
          <p:spPr>
            <a:xfrm>
              <a:off x="6770586" y="1805549"/>
              <a:ext cx="838057" cy="838057"/>
            </a:xfrm>
            <a:prstGeom prst="ellipse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3C7999EC-EF2F-4983-81F8-F02388227B44}"/>
                </a:ext>
              </a:extLst>
            </p:cNvPr>
            <p:cNvSpPr/>
            <p:nvPr/>
          </p:nvSpPr>
          <p:spPr>
            <a:xfrm>
              <a:off x="6862140" y="1894114"/>
              <a:ext cx="665222" cy="665222"/>
            </a:xfrm>
            <a:prstGeom prst="ellipse">
              <a:avLst/>
            </a:prstGeom>
            <a:solidFill>
              <a:srgbClr val="7BD3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02</a:t>
              </a:r>
              <a:endParaRPr lang="zh-CN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800E3241-FF65-41D2-B8EC-273EBC1D2645}"/>
              </a:ext>
            </a:extLst>
          </p:cNvPr>
          <p:cNvGrpSpPr/>
          <p:nvPr/>
        </p:nvGrpSpPr>
        <p:grpSpPr>
          <a:xfrm>
            <a:off x="6702339" y="5068575"/>
            <a:ext cx="706856" cy="706856"/>
            <a:chOff x="6770586" y="1805549"/>
            <a:chExt cx="838057" cy="838057"/>
          </a:xfrm>
        </p:grpSpPr>
        <p:sp>
          <p:nvSpPr>
            <p:cNvPr id="60" name="î$lïḋè">
              <a:extLst>
                <a:ext uri="{FF2B5EF4-FFF2-40B4-BE49-F238E27FC236}">
                  <a16:creationId xmlns:a16="http://schemas.microsoft.com/office/drawing/2014/main" id="{0DE2C063-4129-4B19-80A5-B176627C27ED}"/>
                </a:ext>
              </a:extLst>
            </p:cNvPr>
            <p:cNvSpPr/>
            <p:nvPr/>
          </p:nvSpPr>
          <p:spPr>
            <a:xfrm>
              <a:off x="6770586" y="1805549"/>
              <a:ext cx="838057" cy="838057"/>
            </a:xfrm>
            <a:prstGeom prst="ellipse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EDA81220-755B-46A0-8A6D-B3E3BDB9B795}"/>
                </a:ext>
              </a:extLst>
            </p:cNvPr>
            <p:cNvSpPr/>
            <p:nvPr/>
          </p:nvSpPr>
          <p:spPr>
            <a:xfrm>
              <a:off x="6862140" y="1894114"/>
              <a:ext cx="665222" cy="665222"/>
            </a:xfrm>
            <a:prstGeom prst="ellipse">
              <a:avLst/>
            </a:prstGeom>
            <a:solidFill>
              <a:srgbClr val="FFF8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03</a:t>
              </a:r>
              <a:endParaRPr lang="zh-CN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996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25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48" grpId="0"/>
      <p:bldP spid="49" grpId="0"/>
      <p:bldP spid="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54B84B57-C12A-4410-99FC-41399B51DCDD}"/>
              </a:ext>
            </a:extLst>
          </p:cNvPr>
          <p:cNvSpPr/>
          <p:nvPr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7B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48ED37B-F43C-482F-BEEB-625E99D37C9A}"/>
              </a:ext>
            </a:extLst>
          </p:cNvPr>
          <p:cNvSpPr/>
          <p:nvPr/>
        </p:nvSpPr>
        <p:spPr>
          <a:xfrm>
            <a:off x="469901" y="431801"/>
            <a:ext cx="11239500" cy="5994399"/>
          </a:xfrm>
          <a:prstGeom prst="rect">
            <a:avLst/>
          </a:prstGeom>
          <a:solidFill>
            <a:schemeClr val="bg1"/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568E802E-22BD-4046-A8A1-62805B9E4D56}"/>
              </a:ext>
            </a:extLst>
          </p:cNvPr>
          <p:cNvGrpSpPr/>
          <p:nvPr/>
        </p:nvGrpSpPr>
        <p:grpSpPr>
          <a:xfrm>
            <a:off x="9732933" y="475459"/>
            <a:ext cx="1857019" cy="1181893"/>
            <a:chOff x="9732933" y="475457"/>
            <a:chExt cx="1857018" cy="118189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2FC623EB-59A6-423B-AE6C-606786674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75417" y="475458"/>
              <a:ext cx="707935" cy="118189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957DFC3-7921-4CAA-BD39-CDB9272E3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99004" y="475457"/>
              <a:ext cx="390947" cy="87074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B2801CB4-1834-4A06-8DF1-10864BD588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43329" y="475457"/>
              <a:ext cx="390947" cy="87074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2252009E-A6B2-4CC4-9B7A-DF8142F05B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32933" y="475457"/>
              <a:ext cx="390947" cy="870744"/>
            </a:xfrm>
            <a:prstGeom prst="rect">
              <a:avLst/>
            </a:prstGeom>
          </p:spPr>
        </p:pic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C7089F2B-CFC3-4D08-9551-723620268CBC}"/>
              </a:ext>
            </a:extLst>
          </p:cNvPr>
          <p:cNvSpPr/>
          <p:nvPr/>
        </p:nvSpPr>
        <p:spPr>
          <a:xfrm>
            <a:off x="675753" y="341774"/>
            <a:ext cx="3675814" cy="9069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4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02</a:t>
            </a: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Add title text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863C6B6F-4EC6-4996-A69B-E7E1D49EAEEE}"/>
              </a:ext>
            </a:extLst>
          </p:cNvPr>
          <p:cNvGrpSpPr/>
          <p:nvPr/>
        </p:nvGrpSpPr>
        <p:grpSpPr>
          <a:xfrm>
            <a:off x="1421138" y="2253771"/>
            <a:ext cx="3140887" cy="2610193"/>
            <a:chOff x="1898945" y="1453617"/>
            <a:chExt cx="4335606" cy="2610193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D18C027C-4F8C-41A8-9C43-7454A79AB5B7}"/>
                </a:ext>
              </a:extLst>
            </p:cNvPr>
            <p:cNvSpPr/>
            <p:nvPr/>
          </p:nvSpPr>
          <p:spPr>
            <a:xfrm>
              <a:off x="2460501" y="1453617"/>
              <a:ext cx="3695827" cy="496060"/>
            </a:xfrm>
            <a:prstGeom prst="rect">
              <a:avLst/>
            </a:prstGeom>
            <a:solidFill>
              <a:srgbClr val="FFF87B"/>
            </a:solidFill>
            <a:ln>
              <a:noFill/>
            </a:ln>
            <a:effectLst>
              <a:outerShdw blurRad="50800" dist="152400" dir="2040000" algn="ctr" rotWithShape="0">
                <a:schemeClr val="tx1">
                  <a:lumMod val="95000"/>
                  <a:lumOff val="5000"/>
                  <a:alpha val="4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6801D405-F292-4954-BD10-60EDCB58AC6E}"/>
                </a:ext>
              </a:extLst>
            </p:cNvPr>
            <p:cNvGrpSpPr/>
            <p:nvPr/>
          </p:nvGrpSpPr>
          <p:grpSpPr>
            <a:xfrm>
              <a:off x="1898945" y="1496930"/>
              <a:ext cx="4335606" cy="2566880"/>
              <a:chOff x="1898945" y="1496930"/>
              <a:chExt cx="4335606" cy="2566880"/>
            </a:xfrm>
          </p:grpSpPr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A7DB2C3E-BFE2-4AEC-9A4D-AF5D7AB13B3D}"/>
                  </a:ext>
                </a:extLst>
              </p:cNvPr>
              <p:cNvSpPr/>
              <p:nvPr/>
            </p:nvSpPr>
            <p:spPr>
              <a:xfrm>
                <a:off x="3618803" y="1496930"/>
                <a:ext cx="246473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</a:p>
            </p:txBody>
          </p:sp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D8ECE735-7AC6-4AB0-8606-6DE014E63184}"/>
                  </a:ext>
                </a:extLst>
              </p:cNvPr>
              <p:cNvSpPr/>
              <p:nvPr/>
            </p:nvSpPr>
            <p:spPr>
              <a:xfrm>
                <a:off x="1898945" y="2133410"/>
                <a:ext cx="4335606" cy="19304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 that matches the title.</a:t>
                </a:r>
                <a:endParaRPr kumimoji="0" lang="id-ID" sz="140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  <a:p>
                <a:pPr marL="0" marR="0" lvl="0" indent="0" algn="r" defTabSz="914400" rtl="0" eaLnBrk="1" fontAlgn="auto" latinLnBrk="0" hangingPunct="1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140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  <a:p>
                <a:pPr marL="0" marR="0" lvl="0" indent="0" algn="r" defTabSz="914400" rtl="0" eaLnBrk="1" fontAlgn="auto" latinLnBrk="0" hangingPunct="1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 that matches the title.</a:t>
                </a:r>
                <a:endParaRPr kumimoji="0" lang="id-ID" altLang="en-US" sz="140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  <a:p>
                <a:pPr marL="0" marR="0" lvl="0" indent="0" algn="r" defTabSz="914400" rtl="0" eaLnBrk="1" fontAlgn="auto" latinLnBrk="0" hangingPunct="1">
                  <a:lnSpc>
                    <a:spcPts val="2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140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2AAA11E7-5A3A-4146-A803-95EFDEFA38D7}"/>
              </a:ext>
            </a:extLst>
          </p:cNvPr>
          <p:cNvGrpSpPr/>
          <p:nvPr/>
        </p:nvGrpSpPr>
        <p:grpSpPr>
          <a:xfrm>
            <a:off x="7669583" y="2308817"/>
            <a:ext cx="3221557" cy="2534479"/>
            <a:chOff x="646687" y="1453617"/>
            <a:chExt cx="4446960" cy="2534479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DD918220-2995-47F4-B5F1-B415E429739A}"/>
                </a:ext>
              </a:extLst>
            </p:cNvPr>
            <p:cNvSpPr/>
            <p:nvPr/>
          </p:nvSpPr>
          <p:spPr>
            <a:xfrm>
              <a:off x="776474" y="1453617"/>
              <a:ext cx="3588336" cy="496060"/>
            </a:xfrm>
            <a:prstGeom prst="rect">
              <a:avLst/>
            </a:prstGeom>
            <a:solidFill>
              <a:srgbClr val="7BD3E9"/>
            </a:solidFill>
            <a:ln>
              <a:noFill/>
            </a:ln>
            <a:effectLst>
              <a:outerShdw blurRad="50800" dist="152400" dir="2040000" algn="ctr" rotWithShape="0">
                <a:schemeClr val="tx1">
                  <a:lumMod val="95000"/>
                  <a:lumOff val="5000"/>
                  <a:alpha val="4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FD79699E-D49D-45C4-8296-0880BB619275}"/>
                </a:ext>
              </a:extLst>
            </p:cNvPr>
            <p:cNvGrpSpPr/>
            <p:nvPr/>
          </p:nvGrpSpPr>
          <p:grpSpPr>
            <a:xfrm>
              <a:off x="646687" y="1495663"/>
              <a:ext cx="4446960" cy="2492433"/>
              <a:chOff x="646687" y="1495663"/>
              <a:chExt cx="4446960" cy="2492433"/>
            </a:xfrm>
          </p:grpSpPr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A2BA224B-9C17-4D6E-AD6C-20B07C449100}"/>
                  </a:ext>
                </a:extLst>
              </p:cNvPr>
              <p:cNvSpPr/>
              <p:nvPr/>
            </p:nvSpPr>
            <p:spPr>
              <a:xfrm>
                <a:off x="799016" y="1495663"/>
                <a:ext cx="246473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</a:p>
            </p:txBody>
          </p: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79C1E662-FA65-49D0-A12A-DE100811B478}"/>
                  </a:ext>
                </a:extLst>
              </p:cNvPr>
              <p:cNvSpPr/>
              <p:nvPr/>
            </p:nvSpPr>
            <p:spPr>
              <a:xfrm>
                <a:off x="646687" y="2121816"/>
                <a:ext cx="4446960" cy="18662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 that matches the title.</a:t>
                </a:r>
                <a:endParaRPr kumimoji="0" lang="id-ID" sz="140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ts val="2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140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 that matches the title.</a:t>
                </a:r>
                <a:endParaRPr kumimoji="0" lang="id-ID" altLang="en-US" sz="140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ts val="2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140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2C792ECA-F21D-4EC6-8C81-E0C593A922D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3564" y="1485900"/>
            <a:ext cx="2068917" cy="4330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1489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54B84B57-C12A-4410-99FC-41399B51DCDD}"/>
              </a:ext>
            </a:extLst>
          </p:cNvPr>
          <p:cNvSpPr/>
          <p:nvPr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7B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48ED37B-F43C-482F-BEEB-625E99D37C9A}"/>
              </a:ext>
            </a:extLst>
          </p:cNvPr>
          <p:cNvSpPr/>
          <p:nvPr/>
        </p:nvSpPr>
        <p:spPr>
          <a:xfrm>
            <a:off x="469901" y="431801"/>
            <a:ext cx="11239500" cy="5994399"/>
          </a:xfrm>
          <a:prstGeom prst="rect">
            <a:avLst/>
          </a:prstGeom>
          <a:solidFill>
            <a:schemeClr val="bg1"/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568E802E-22BD-4046-A8A1-62805B9E4D56}"/>
              </a:ext>
            </a:extLst>
          </p:cNvPr>
          <p:cNvGrpSpPr/>
          <p:nvPr/>
        </p:nvGrpSpPr>
        <p:grpSpPr>
          <a:xfrm>
            <a:off x="9732933" y="475459"/>
            <a:ext cx="1857019" cy="1181893"/>
            <a:chOff x="9732933" y="475457"/>
            <a:chExt cx="1857018" cy="118189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2FC623EB-59A6-423B-AE6C-606786674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75417" y="475458"/>
              <a:ext cx="707935" cy="118189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957DFC3-7921-4CAA-BD39-CDB9272E3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99004" y="475457"/>
              <a:ext cx="390947" cy="87074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B2801CB4-1834-4A06-8DF1-10864BD588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43329" y="475457"/>
              <a:ext cx="390947" cy="87074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2252009E-A6B2-4CC4-9B7A-DF8142F05B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32933" y="475457"/>
              <a:ext cx="390947" cy="870744"/>
            </a:xfrm>
            <a:prstGeom prst="rect">
              <a:avLst/>
            </a:prstGeom>
          </p:spPr>
        </p:pic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C7089F2B-CFC3-4D08-9551-723620268CBC}"/>
              </a:ext>
            </a:extLst>
          </p:cNvPr>
          <p:cNvSpPr/>
          <p:nvPr/>
        </p:nvSpPr>
        <p:spPr>
          <a:xfrm>
            <a:off x="675753" y="341774"/>
            <a:ext cx="3675814" cy="9069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4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02</a:t>
            </a: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Add title text</a:t>
            </a:r>
          </a:p>
        </p:txBody>
      </p:sp>
      <p:sp>
        <p:nvSpPr>
          <p:cNvPr id="12" name="TextBox 17">
            <a:extLst>
              <a:ext uri="{FF2B5EF4-FFF2-40B4-BE49-F238E27FC236}">
                <a16:creationId xmlns:a16="http://schemas.microsoft.com/office/drawing/2014/main" id="{9CA04269-1609-42D7-839D-31E6A9407C43}"/>
              </a:ext>
            </a:extLst>
          </p:cNvPr>
          <p:cNvSpPr txBox="1"/>
          <p:nvPr/>
        </p:nvSpPr>
        <p:spPr>
          <a:xfrm>
            <a:off x="1324769" y="4617185"/>
            <a:ext cx="1784051" cy="8124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lnSpc>
                <a:spcPts val="2200"/>
              </a:lnSpc>
              <a:defRPr/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kumimoji="0" lang="id-ID" altLang="zh-CN" sz="12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FFBA9730-5230-4C55-9377-53144E7075B8}"/>
              </a:ext>
            </a:extLst>
          </p:cNvPr>
          <p:cNvGrpSpPr/>
          <p:nvPr/>
        </p:nvGrpSpPr>
        <p:grpSpPr>
          <a:xfrm>
            <a:off x="1141007" y="1776672"/>
            <a:ext cx="1993664" cy="1993563"/>
            <a:chOff x="666740" y="1614416"/>
            <a:chExt cx="2282516" cy="2575350"/>
          </a:xfrm>
          <a:effectLst/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F2979B33-FCD0-4D1A-AB6D-44BAAD38EA7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20323" y="1760833"/>
              <a:ext cx="2575350" cy="2282516"/>
            </a:xfrm>
            <a:prstGeom prst="ellipse">
              <a:avLst/>
            </a:prstGeom>
            <a:solidFill>
              <a:srgbClr val="FFF87B"/>
            </a:solidFill>
            <a:ln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3517824E-E560-486F-AAEC-BBE90FE6949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47919" y="1873921"/>
              <a:ext cx="2320158" cy="20563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任意多边形 206">
              <a:extLst>
                <a:ext uri="{FF2B5EF4-FFF2-40B4-BE49-F238E27FC236}">
                  <a16:creationId xmlns:a16="http://schemas.microsoft.com/office/drawing/2014/main" id="{B21535F5-4078-4363-881D-27E67107EEA2}"/>
                </a:ext>
              </a:extLst>
            </p:cNvPr>
            <p:cNvSpPr/>
            <p:nvPr/>
          </p:nvSpPr>
          <p:spPr>
            <a:xfrm>
              <a:off x="978087" y="1972348"/>
              <a:ext cx="1659822" cy="1859488"/>
            </a:xfrm>
            <a:prstGeom prst="ellipse">
              <a:avLst/>
            </a:pr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7" name="圆角矩形 207">
            <a:extLst>
              <a:ext uri="{FF2B5EF4-FFF2-40B4-BE49-F238E27FC236}">
                <a16:creationId xmlns:a16="http://schemas.microsoft.com/office/drawing/2014/main" id="{4399BA9C-DE48-417E-99CA-DD24AC077FF0}"/>
              </a:ext>
            </a:extLst>
          </p:cNvPr>
          <p:cNvSpPr/>
          <p:nvPr/>
        </p:nvSpPr>
        <p:spPr>
          <a:xfrm>
            <a:off x="1412952" y="4054879"/>
            <a:ext cx="1540117" cy="387100"/>
          </a:xfrm>
          <a:prstGeom prst="roundRect">
            <a:avLst>
              <a:gd name="adj" fmla="val 50000"/>
            </a:avLst>
          </a:prstGeom>
          <a:solidFill>
            <a:srgbClr val="FFF87B"/>
          </a:solidFill>
          <a:ln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18" name="TextBox 12">
            <a:extLst>
              <a:ext uri="{FF2B5EF4-FFF2-40B4-BE49-F238E27FC236}">
                <a16:creationId xmlns:a16="http://schemas.microsoft.com/office/drawing/2014/main" id="{C0064B44-6201-4540-8D67-C8A47661B325}"/>
              </a:ext>
            </a:extLst>
          </p:cNvPr>
          <p:cNvSpPr txBox="1"/>
          <p:nvPr/>
        </p:nvSpPr>
        <p:spPr>
          <a:xfrm>
            <a:off x="1691097" y="4094669"/>
            <a:ext cx="105958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i="0" u="non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Add title</a:t>
            </a:r>
            <a:endParaRPr kumimoji="0" lang="zh-CN" altLang="en-US" sz="2000" i="0" u="non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9" name="TextBox 17">
            <a:extLst>
              <a:ext uri="{FF2B5EF4-FFF2-40B4-BE49-F238E27FC236}">
                <a16:creationId xmlns:a16="http://schemas.microsoft.com/office/drawing/2014/main" id="{04DDA893-56F1-4C3C-871E-F04B9EA7010D}"/>
              </a:ext>
            </a:extLst>
          </p:cNvPr>
          <p:cNvSpPr txBox="1"/>
          <p:nvPr/>
        </p:nvSpPr>
        <p:spPr>
          <a:xfrm>
            <a:off x="3752764" y="4652024"/>
            <a:ext cx="1806051" cy="8124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lvl="0" algn="ctr">
              <a:lnSpc>
                <a:spcPts val="2000"/>
              </a:lnSpc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</a:defRPr>
            </a:lvl1pPr>
          </a:lstStyle>
          <a:p>
            <a:pPr lvl="0">
              <a:lnSpc>
                <a:spcPts val="2200"/>
              </a:lnSpc>
              <a:defRPr/>
            </a:pP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id-ID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4968D29A-603B-4F33-B08B-5D55500A15DF}"/>
              </a:ext>
            </a:extLst>
          </p:cNvPr>
          <p:cNvGrpSpPr/>
          <p:nvPr/>
        </p:nvGrpSpPr>
        <p:grpSpPr>
          <a:xfrm>
            <a:off x="3730347" y="1776672"/>
            <a:ext cx="1993664" cy="1993563"/>
            <a:chOff x="3527265" y="1614416"/>
            <a:chExt cx="2282516" cy="2575350"/>
          </a:xfrm>
          <a:effectLst/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341BFFA4-D536-4EF9-B7E0-3C68A8790C4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380848" y="1760833"/>
              <a:ext cx="2575350" cy="2282516"/>
            </a:xfrm>
            <a:prstGeom prst="ellipse">
              <a:avLst/>
            </a:prstGeom>
            <a:solidFill>
              <a:srgbClr val="7BD3E9"/>
            </a:solidFill>
            <a:ln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738F16E7-C590-4929-8B60-B3C5903AA9F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508444" y="1873921"/>
              <a:ext cx="2320158" cy="20563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任意多边形 214">
              <a:extLst>
                <a:ext uri="{FF2B5EF4-FFF2-40B4-BE49-F238E27FC236}">
                  <a16:creationId xmlns:a16="http://schemas.microsoft.com/office/drawing/2014/main" id="{0BA1C05C-8634-4872-9DDF-57EC28ECDAD4}"/>
                </a:ext>
              </a:extLst>
            </p:cNvPr>
            <p:cNvSpPr/>
            <p:nvPr/>
          </p:nvSpPr>
          <p:spPr>
            <a:xfrm>
              <a:off x="3838612" y="1972348"/>
              <a:ext cx="1659822" cy="1859488"/>
            </a:xfrm>
            <a:prstGeom prst="ellipse">
              <a:avLst/>
            </a:prstGeom>
            <a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4" name="圆角矩形 215">
            <a:extLst>
              <a:ext uri="{FF2B5EF4-FFF2-40B4-BE49-F238E27FC236}">
                <a16:creationId xmlns:a16="http://schemas.microsoft.com/office/drawing/2014/main" id="{75177FFA-9BB0-49E1-871C-3B90A5262549}"/>
              </a:ext>
            </a:extLst>
          </p:cNvPr>
          <p:cNvSpPr/>
          <p:nvPr/>
        </p:nvSpPr>
        <p:spPr>
          <a:xfrm>
            <a:off x="3905686" y="4075204"/>
            <a:ext cx="1540117" cy="387100"/>
          </a:xfrm>
          <a:prstGeom prst="roundRect">
            <a:avLst>
              <a:gd name="adj" fmla="val 50000"/>
            </a:avLst>
          </a:prstGeom>
          <a:solidFill>
            <a:srgbClr val="7BD3E9"/>
          </a:solidFill>
          <a:ln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25" name="TextBox 12">
            <a:extLst>
              <a:ext uri="{FF2B5EF4-FFF2-40B4-BE49-F238E27FC236}">
                <a16:creationId xmlns:a16="http://schemas.microsoft.com/office/drawing/2014/main" id="{5D67EB4F-7DEA-407A-ADE9-DFE7996F8447}"/>
              </a:ext>
            </a:extLst>
          </p:cNvPr>
          <p:cNvSpPr txBox="1"/>
          <p:nvPr/>
        </p:nvSpPr>
        <p:spPr>
          <a:xfrm>
            <a:off x="4188089" y="4114994"/>
            <a:ext cx="1059585" cy="307777"/>
          </a:xfrm>
          <a:prstGeom prst="rect">
            <a:avLst/>
          </a:prstGeom>
          <a:solidFill>
            <a:srgbClr val="7BD3E9"/>
          </a:solidFill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i="0" u="non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Add title</a:t>
            </a:r>
            <a:endParaRPr kumimoji="0" lang="zh-CN" altLang="en-US" sz="2000" i="0" u="non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26" name="TextBox 17">
            <a:extLst>
              <a:ext uri="{FF2B5EF4-FFF2-40B4-BE49-F238E27FC236}">
                <a16:creationId xmlns:a16="http://schemas.microsoft.com/office/drawing/2014/main" id="{C5E9A4C0-AC1D-48A3-BAD9-388FDF9CF6C7}"/>
              </a:ext>
            </a:extLst>
          </p:cNvPr>
          <p:cNvSpPr txBox="1"/>
          <p:nvPr/>
        </p:nvSpPr>
        <p:spPr>
          <a:xfrm>
            <a:off x="6369637" y="4652024"/>
            <a:ext cx="1806051" cy="8124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lvl="0" algn="ctr">
              <a:lnSpc>
                <a:spcPts val="2200"/>
              </a:lnSpc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id-ID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8B7D3942-6DFE-448D-A8D6-3879F1E7194F}"/>
              </a:ext>
            </a:extLst>
          </p:cNvPr>
          <p:cNvGrpSpPr/>
          <p:nvPr/>
        </p:nvGrpSpPr>
        <p:grpSpPr>
          <a:xfrm>
            <a:off x="6365765" y="1791394"/>
            <a:ext cx="1993664" cy="1993563"/>
            <a:chOff x="6387790" y="1614416"/>
            <a:chExt cx="2282516" cy="2575350"/>
          </a:xfrm>
          <a:effectLst/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EE95E922-958C-49FB-BD73-FD7DB1C00A3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241373" y="1760833"/>
              <a:ext cx="2575350" cy="2282516"/>
            </a:xfrm>
            <a:prstGeom prst="ellipse">
              <a:avLst/>
            </a:prstGeom>
            <a:solidFill>
              <a:srgbClr val="FFF87B"/>
            </a:solidFill>
            <a:ln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65FDA4A3-CEC8-4287-82D6-68B8F90F38F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368969" y="1873921"/>
              <a:ext cx="2320158" cy="20563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任意多边形 222">
              <a:extLst>
                <a:ext uri="{FF2B5EF4-FFF2-40B4-BE49-F238E27FC236}">
                  <a16:creationId xmlns:a16="http://schemas.microsoft.com/office/drawing/2014/main" id="{6D782239-92D5-434E-9408-C7EA271134DC}"/>
                </a:ext>
              </a:extLst>
            </p:cNvPr>
            <p:cNvSpPr/>
            <p:nvPr/>
          </p:nvSpPr>
          <p:spPr>
            <a:xfrm>
              <a:off x="6699137" y="1972348"/>
              <a:ext cx="1659822" cy="1859488"/>
            </a:xfrm>
            <a:prstGeom prst="ellipse">
              <a:avLst/>
            </a:prstGeom>
            <a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1" name="圆角矩形 223">
            <a:extLst>
              <a:ext uri="{FF2B5EF4-FFF2-40B4-BE49-F238E27FC236}">
                <a16:creationId xmlns:a16="http://schemas.microsoft.com/office/drawing/2014/main" id="{78E03F26-8C51-41B6-9F93-FC37536E6DF8}"/>
              </a:ext>
            </a:extLst>
          </p:cNvPr>
          <p:cNvSpPr/>
          <p:nvPr/>
        </p:nvSpPr>
        <p:spPr>
          <a:xfrm>
            <a:off x="6522560" y="4075204"/>
            <a:ext cx="1540117" cy="387100"/>
          </a:xfrm>
          <a:prstGeom prst="roundRect">
            <a:avLst>
              <a:gd name="adj" fmla="val 50000"/>
            </a:avLst>
          </a:prstGeom>
          <a:solidFill>
            <a:srgbClr val="FFF87B"/>
          </a:solidFill>
          <a:ln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32" name="TextBox 12">
            <a:extLst>
              <a:ext uri="{FF2B5EF4-FFF2-40B4-BE49-F238E27FC236}">
                <a16:creationId xmlns:a16="http://schemas.microsoft.com/office/drawing/2014/main" id="{0EC0EE46-D67A-4A71-9A89-5F2E3205A5E7}"/>
              </a:ext>
            </a:extLst>
          </p:cNvPr>
          <p:cNvSpPr txBox="1"/>
          <p:nvPr/>
        </p:nvSpPr>
        <p:spPr>
          <a:xfrm>
            <a:off x="6804963" y="4114994"/>
            <a:ext cx="105958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i="0" u="non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Add title</a:t>
            </a:r>
            <a:endParaRPr kumimoji="0" lang="zh-CN" altLang="en-US" sz="2000" i="0" u="non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33" name="TextBox 17">
            <a:extLst>
              <a:ext uri="{FF2B5EF4-FFF2-40B4-BE49-F238E27FC236}">
                <a16:creationId xmlns:a16="http://schemas.microsoft.com/office/drawing/2014/main" id="{F437EABD-8A07-4BC9-AC5D-844D68030988}"/>
              </a:ext>
            </a:extLst>
          </p:cNvPr>
          <p:cNvSpPr txBox="1"/>
          <p:nvPr/>
        </p:nvSpPr>
        <p:spPr>
          <a:xfrm>
            <a:off x="9102184" y="4652024"/>
            <a:ext cx="1806051" cy="8124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lvl="0" algn="ctr">
              <a:lnSpc>
                <a:spcPts val="2200"/>
              </a:lnSpc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id-ID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665548A8-9204-41A9-9D8A-289ACF4ACD06}"/>
              </a:ext>
            </a:extLst>
          </p:cNvPr>
          <p:cNvGrpSpPr/>
          <p:nvPr/>
        </p:nvGrpSpPr>
        <p:grpSpPr>
          <a:xfrm>
            <a:off x="8950672" y="1776672"/>
            <a:ext cx="1993664" cy="1993563"/>
            <a:chOff x="9248314" y="1614416"/>
            <a:chExt cx="2282516" cy="2575350"/>
          </a:xfrm>
          <a:effectLst/>
        </p:grpSpPr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34C631F0-B349-4B76-B750-3521C85F4D8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101897" y="1760833"/>
              <a:ext cx="2575350" cy="2282516"/>
            </a:xfrm>
            <a:prstGeom prst="ellipse">
              <a:avLst/>
            </a:prstGeom>
            <a:solidFill>
              <a:srgbClr val="7BD3E9"/>
            </a:solidFill>
            <a:ln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B7A420F8-3A55-4785-9AF3-825B6220661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229493" y="1873921"/>
              <a:ext cx="2320158" cy="20563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任意多边形 230">
              <a:extLst>
                <a:ext uri="{FF2B5EF4-FFF2-40B4-BE49-F238E27FC236}">
                  <a16:creationId xmlns:a16="http://schemas.microsoft.com/office/drawing/2014/main" id="{2FC8205E-980F-4BE7-81B1-E7ACD82E64B7}"/>
                </a:ext>
              </a:extLst>
            </p:cNvPr>
            <p:cNvSpPr/>
            <p:nvPr/>
          </p:nvSpPr>
          <p:spPr>
            <a:xfrm>
              <a:off x="9559661" y="1972348"/>
              <a:ext cx="1659822" cy="1859488"/>
            </a:xfrm>
            <a:prstGeom prst="ellipse">
              <a:avLst/>
            </a:prstGeom>
            <a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8" name="圆角矩形 231">
            <a:extLst>
              <a:ext uri="{FF2B5EF4-FFF2-40B4-BE49-F238E27FC236}">
                <a16:creationId xmlns:a16="http://schemas.microsoft.com/office/drawing/2014/main" id="{29EF3AC9-27F4-48B7-8B13-CD1D41E844A0}"/>
              </a:ext>
            </a:extLst>
          </p:cNvPr>
          <p:cNvSpPr/>
          <p:nvPr/>
        </p:nvSpPr>
        <p:spPr>
          <a:xfrm>
            <a:off x="9255106" y="4075204"/>
            <a:ext cx="1540117" cy="387100"/>
          </a:xfrm>
          <a:prstGeom prst="roundRect">
            <a:avLst>
              <a:gd name="adj" fmla="val 50000"/>
            </a:avLst>
          </a:prstGeom>
          <a:solidFill>
            <a:srgbClr val="7BD3E9"/>
          </a:solidFill>
          <a:ln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uLnTx/>
              <a:uFillTx/>
              <a:cs typeface="+mn-ea"/>
              <a:sym typeface="+mn-lt"/>
            </a:endParaRPr>
          </a:p>
        </p:txBody>
      </p:sp>
      <p:sp>
        <p:nvSpPr>
          <p:cNvPr id="39" name="TextBox 12">
            <a:extLst>
              <a:ext uri="{FF2B5EF4-FFF2-40B4-BE49-F238E27FC236}">
                <a16:creationId xmlns:a16="http://schemas.microsoft.com/office/drawing/2014/main" id="{089AC55D-C1AE-4D2A-A685-BAC2A9AE4425}"/>
              </a:ext>
            </a:extLst>
          </p:cNvPr>
          <p:cNvSpPr txBox="1"/>
          <p:nvPr/>
        </p:nvSpPr>
        <p:spPr>
          <a:xfrm>
            <a:off x="9568505" y="4114994"/>
            <a:ext cx="1059585" cy="307777"/>
          </a:xfrm>
          <a:prstGeom prst="rect">
            <a:avLst/>
          </a:prstGeom>
          <a:solidFill>
            <a:srgbClr val="7BD3E9"/>
          </a:solidFill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i="0" u="non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Add title</a:t>
            </a:r>
            <a:endParaRPr kumimoji="0" lang="zh-CN" altLang="en-US" sz="2000" i="0" u="non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519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an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650"/>
                            </p:stCondLst>
                            <p:childTnLst>
                              <p:par>
                                <p:cTn id="4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2" grpId="0"/>
      <p:bldP spid="17" grpId="0" animBg="1"/>
      <p:bldP spid="18" grpId="0"/>
      <p:bldP spid="19" grpId="0"/>
      <p:bldP spid="24" grpId="0" animBg="1"/>
      <p:bldP spid="25" grpId="0" animBg="1"/>
      <p:bldP spid="26" grpId="0"/>
      <p:bldP spid="31" grpId="0" animBg="1"/>
      <p:bldP spid="32" grpId="0"/>
      <p:bldP spid="33" grpId="0"/>
      <p:bldP spid="38" grpId="0" animBg="1"/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54B84B57-C12A-4410-99FC-41399B51DCDD}"/>
              </a:ext>
            </a:extLst>
          </p:cNvPr>
          <p:cNvSpPr/>
          <p:nvPr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7B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48ED37B-F43C-482F-BEEB-625E99D37C9A}"/>
              </a:ext>
            </a:extLst>
          </p:cNvPr>
          <p:cNvSpPr/>
          <p:nvPr/>
        </p:nvSpPr>
        <p:spPr>
          <a:xfrm>
            <a:off x="469901" y="431801"/>
            <a:ext cx="11239500" cy="5994399"/>
          </a:xfrm>
          <a:prstGeom prst="rect">
            <a:avLst/>
          </a:prstGeom>
          <a:solidFill>
            <a:schemeClr val="bg1"/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568E802E-22BD-4046-A8A1-62805B9E4D56}"/>
              </a:ext>
            </a:extLst>
          </p:cNvPr>
          <p:cNvGrpSpPr/>
          <p:nvPr/>
        </p:nvGrpSpPr>
        <p:grpSpPr>
          <a:xfrm>
            <a:off x="9732933" y="475459"/>
            <a:ext cx="1857019" cy="1181893"/>
            <a:chOff x="9732933" y="475457"/>
            <a:chExt cx="1857018" cy="118189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2FC623EB-59A6-423B-AE6C-606786674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75417" y="475458"/>
              <a:ext cx="707935" cy="118189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957DFC3-7921-4CAA-BD39-CDB9272E3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99004" y="475457"/>
              <a:ext cx="390947" cy="87074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B2801CB4-1834-4A06-8DF1-10864BD588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43329" y="475457"/>
              <a:ext cx="390947" cy="87074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2252009E-A6B2-4CC4-9B7A-DF8142F05B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32933" y="475457"/>
              <a:ext cx="390947" cy="870744"/>
            </a:xfrm>
            <a:prstGeom prst="rect">
              <a:avLst/>
            </a:prstGeom>
          </p:spPr>
        </p:pic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C7089F2B-CFC3-4D08-9551-723620268CBC}"/>
              </a:ext>
            </a:extLst>
          </p:cNvPr>
          <p:cNvSpPr/>
          <p:nvPr/>
        </p:nvSpPr>
        <p:spPr>
          <a:xfrm>
            <a:off x="675753" y="341774"/>
            <a:ext cx="3675814" cy="9069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4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02</a:t>
            </a: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Add title text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82ADBCC5-D173-4065-B3EE-72B9BAACC4F9}"/>
              </a:ext>
            </a:extLst>
          </p:cNvPr>
          <p:cNvGrpSpPr/>
          <p:nvPr/>
        </p:nvGrpSpPr>
        <p:grpSpPr>
          <a:xfrm>
            <a:off x="5228046" y="2379685"/>
            <a:ext cx="2418708" cy="973475"/>
            <a:chOff x="1680020" y="2291971"/>
            <a:chExt cx="2418840" cy="973530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7D14A14A-319F-4C4B-85B9-629D4C73D38E}"/>
                </a:ext>
              </a:extLst>
            </p:cNvPr>
            <p:cNvSpPr txBox="1"/>
            <p:nvPr/>
          </p:nvSpPr>
          <p:spPr>
            <a:xfrm>
              <a:off x="1680020" y="2291971"/>
              <a:ext cx="2418839" cy="4616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13B344DE-39AE-4C57-996D-314007D0D46E}"/>
                </a:ext>
              </a:extLst>
            </p:cNvPr>
            <p:cNvSpPr txBox="1"/>
            <p:nvPr/>
          </p:nvSpPr>
          <p:spPr>
            <a:xfrm>
              <a:off x="1769578" y="2687681"/>
              <a:ext cx="2329282" cy="5778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>
                <a:lnSpc>
                  <a:spcPts val="2000"/>
                </a:lnSpc>
              </a:pP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00B74986-10D1-491C-AE9C-AAFBAB64AA7A}"/>
              </a:ext>
            </a:extLst>
          </p:cNvPr>
          <p:cNvGrpSpPr/>
          <p:nvPr/>
        </p:nvGrpSpPr>
        <p:grpSpPr>
          <a:xfrm>
            <a:off x="5228046" y="4199016"/>
            <a:ext cx="2516452" cy="982999"/>
            <a:chOff x="1680020" y="2282447"/>
            <a:chExt cx="2516589" cy="983053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7C46229C-92DF-496E-B9F6-1C9C659D9572}"/>
                </a:ext>
              </a:extLst>
            </p:cNvPr>
            <p:cNvSpPr txBox="1"/>
            <p:nvPr/>
          </p:nvSpPr>
          <p:spPr>
            <a:xfrm>
              <a:off x="1680020" y="2282447"/>
              <a:ext cx="2516589" cy="4616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400" b="1" i="0" u="none" strike="noStrike" cap="none" spc="0" normalizeH="0" baseline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字魂5号-无外润黑体" panose="00000500000000000000" pitchFamily="2" charset="-122"/>
                  <a:ea typeface="字魂5号-无外润黑体" panose="00000500000000000000" pitchFamily="2" charset="-122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8E96914C-CB4D-4B73-854B-9C3F154302B6}"/>
                </a:ext>
              </a:extLst>
            </p:cNvPr>
            <p:cNvSpPr txBox="1"/>
            <p:nvPr/>
          </p:nvSpPr>
          <p:spPr>
            <a:xfrm>
              <a:off x="1769578" y="2687681"/>
              <a:ext cx="2329282" cy="57781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lvl="0" algn="ctr">
                <a:lnSpc>
                  <a:spcPts val="2000"/>
                </a:lnSpc>
                <a:defRPr sz="1200">
                  <a:solidFill>
                    <a:schemeClr val="tx1">
                      <a:lumMod val="95000"/>
                      <a:lumOff val="5000"/>
                    </a:schemeClr>
                  </a:solidFill>
                  <a:latin typeface="字魂5号-无外润黑体" panose="00000500000000000000" pitchFamily="2" charset="-122"/>
                  <a:ea typeface="字魂5号-无外润黑体" panose="00000500000000000000" pitchFamily="2" charset="-122"/>
                  <a:cs typeface="+mn-ea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sym typeface="+mn-lt"/>
                </a:rPr>
                <a:t>Click here to add content that matches the title.</a:t>
              </a:r>
              <a:endParaRPr lang="zh-CN" altLang="en-US" dirty="0">
                <a:latin typeface="+mn-lt"/>
                <a:ea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2E2BF8F0-9803-4381-B739-316F8C801285}"/>
              </a:ext>
            </a:extLst>
          </p:cNvPr>
          <p:cNvGrpSpPr/>
          <p:nvPr/>
        </p:nvGrpSpPr>
        <p:grpSpPr>
          <a:xfrm>
            <a:off x="8385940" y="2398740"/>
            <a:ext cx="2410273" cy="954422"/>
            <a:chOff x="1769578" y="2311025"/>
            <a:chExt cx="2410404" cy="954474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73F1D344-3C15-4926-A15D-8762E421C31C}"/>
                </a:ext>
              </a:extLst>
            </p:cNvPr>
            <p:cNvSpPr txBox="1"/>
            <p:nvPr/>
          </p:nvSpPr>
          <p:spPr>
            <a:xfrm>
              <a:off x="1769578" y="2311025"/>
              <a:ext cx="2410404" cy="46169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400" b="1" i="0" u="none" strike="noStrike" cap="none" spc="0" normalizeH="0" baseline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字魂5号-无外润黑体" panose="00000500000000000000" pitchFamily="2" charset="-122"/>
                  <a:ea typeface="字魂5号-无外润黑体" panose="00000500000000000000" pitchFamily="2" charset="-122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7A63C46E-B18B-4D1A-904F-854C62AD9AB0}"/>
                </a:ext>
              </a:extLst>
            </p:cNvPr>
            <p:cNvSpPr txBox="1"/>
            <p:nvPr/>
          </p:nvSpPr>
          <p:spPr>
            <a:xfrm>
              <a:off x="1769578" y="2687681"/>
              <a:ext cx="2329282" cy="57781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lvl="0" algn="ctr">
                <a:lnSpc>
                  <a:spcPts val="2000"/>
                </a:lnSpc>
                <a:defRPr sz="1200">
                  <a:solidFill>
                    <a:schemeClr val="tx1">
                      <a:lumMod val="95000"/>
                      <a:lumOff val="5000"/>
                    </a:schemeClr>
                  </a:solidFill>
                  <a:latin typeface="字魂5号-无外润黑体" panose="00000500000000000000" pitchFamily="2" charset="-122"/>
                  <a:ea typeface="字魂5号-无外润黑体" panose="00000500000000000000" pitchFamily="2" charset="-122"/>
                  <a:cs typeface="+mn-ea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sym typeface="+mn-lt"/>
                </a:rPr>
                <a:t>Click here to add content that matches the title.</a:t>
              </a:r>
              <a:endParaRPr lang="zh-CN" altLang="en-US" dirty="0">
                <a:latin typeface="+mn-lt"/>
                <a:ea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4B395508-8416-4BF8-9F63-B52F1CECBD7F}"/>
              </a:ext>
            </a:extLst>
          </p:cNvPr>
          <p:cNvGrpSpPr/>
          <p:nvPr/>
        </p:nvGrpSpPr>
        <p:grpSpPr>
          <a:xfrm>
            <a:off x="8303953" y="4199011"/>
            <a:ext cx="2492257" cy="983000"/>
            <a:chOff x="1687586" y="2282445"/>
            <a:chExt cx="2492392" cy="983056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8413EF22-8683-4DB1-8C06-C5E30D6CB969}"/>
                </a:ext>
              </a:extLst>
            </p:cNvPr>
            <p:cNvSpPr txBox="1"/>
            <p:nvPr/>
          </p:nvSpPr>
          <p:spPr>
            <a:xfrm>
              <a:off x="1687586" y="2282445"/>
              <a:ext cx="2492392" cy="4616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400" b="1" i="0" u="none" strike="noStrike" cap="none" spc="0" normalizeH="0" baseline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字魂5号-无外润黑体" panose="00000500000000000000" pitchFamily="2" charset="-122"/>
                  <a:ea typeface="字魂5号-无外润黑体" panose="00000500000000000000" pitchFamily="2" charset="-122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1F7D6E83-0CBF-4023-B392-38629D45A510}"/>
                </a:ext>
              </a:extLst>
            </p:cNvPr>
            <p:cNvSpPr txBox="1"/>
            <p:nvPr/>
          </p:nvSpPr>
          <p:spPr>
            <a:xfrm>
              <a:off x="1769578" y="2687681"/>
              <a:ext cx="2329282" cy="5778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lvl="0" algn="ctr">
                <a:lnSpc>
                  <a:spcPts val="2000"/>
                </a:lnSpc>
                <a:defRPr sz="1200">
                  <a:solidFill>
                    <a:schemeClr val="tx1">
                      <a:lumMod val="95000"/>
                      <a:lumOff val="5000"/>
                    </a:schemeClr>
                  </a:solidFill>
                  <a:latin typeface="字魂5号-无外润黑体" panose="00000500000000000000" pitchFamily="2" charset="-122"/>
                  <a:ea typeface="字魂5号-无外润黑体" panose="00000500000000000000" pitchFamily="2" charset="-122"/>
                  <a:cs typeface="+mn-ea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sym typeface="+mn-lt"/>
                </a:rPr>
                <a:t>Click here to add content that matches the title.</a:t>
              </a:r>
              <a:endParaRPr lang="zh-CN" altLang="en-US" dirty="0">
                <a:latin typeface="+mn-lt"/>
                <a:ea typeface="+mn-ea"/>
                <a:sym typeface="+mn-lt"/>
              </a:endParaRPr>
            </a:p>
          </p:txBody>
        </p:sp>
      </p:grp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24074C00-1504-4FD2-8710-F1FA3CCD0AEC}"/>
              </a:ext>
            </a:extLst>
          </p:cNvPr>
          <p:cNvCxnSpPr/>
          <p:nvPr/>
        </p:nvCxnSpPr>
        <p:spPr>
          <a:xfrm>
            <a:off x="5132049" y="3949798"/>
            <a:ext cx="555678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47C669D3-0DF7-4248-9F5D-B87252BF133D}"/>
              </a:ext>
            </a:extLst>
          </p:cNvPr>
          <p:cNvCxnSpPr/>
          <p:nvPr/>
        </p:nvCxnSpPr>
        <p:spPr>
          <a:xfrm>
            <a:off x="8012035" y="2335022"/>
            <a:ext cx="0" cy="322955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图片 25">
            <a:extLst>
              <a:ext uri="{FF2B5EF4-FFF2-40B4-BE49-F238E27FC236}">
                <a16:creationId xmlns:a16="http://schemas.microsoft.com/office/drawing/2014/main" id="{82AD4845-C1CE-4EF4-8F80-31A495E48D9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5786" y="2360594"/>
            <a:ext cx="3362359" cy="33623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6543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erris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25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E1B5618-AAC5-40D7-899F-F11B9495D87A}"/>
              </a:ext>
            </a:extLst>
          </p:cNvPr>
          <p:cNvSpPr/>
          <p:nvPr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7B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7EBA65C-A6FC-4E0C-8C40-8A59F0ECE253}"/>
              </a:ext>
            </a:extLst>
          </p:cNvPr>
          <p:cNvSpPr/>
          <p:nvPr/>
        </p:nvSpPr>
        <p:spPr>
          <a:xfrm>
            <a:off x="469901" y="431801"/>
            <a:ext cx="11239500" cy="5994399"/>
          </a:xfrm>
          <a:prstGeom prst="rect">
            <a:avLst/>
          </a:prstGeom>
          <a:solidFill>
            <a:schemeClr val="bg1"/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56FA4C33-F081-48A8-9103-8A0A612FB7D9}"/>
              </a:ext>
            </a:extLst>
          </p:cNvPr>
          <p:cNvGrpSpPr/>
          <p:nvPr/>
        </p:nvGrpSpPr>
        <p:grpSpPr>
          <a:xfrm>
            <a:off x="9732933" y="475459"/>
            <a:ext cx="1857019" cy="1181893"/>
            <a:chOff x="9732933" y="475457"/>
            <a:chExt cx="1857018" cy="118189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5115EB67-DD1F-4465-BC84-588B3D8161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75417" y="475458"/>
              <a:ext cx="707935" cy="118189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068A450D-4D9B-4CCA-9A26-78556FF57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99004" y="475457"/>
              <a:ext cx="390947" cy="87074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A0CC6923-7BDE-45C4-88C3-6A622A666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43329" y="475457"/>
              <a:ext cx="390947" cy="87074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22C32E88-B7AE-4D24-8BD2-FCA3125D23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32933" y="475457"/>
              <a:ext cx="390947" cy="870744"/>
            </a:xfrm>
            <a:prstGeom prst="rect">
              <a:avLst/>
            </a:prstGeom>
          </p:spPr>
        </p:pic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136F3A9C-B237-49DD-A12A-A3F078D767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041" y="1804024"/>
            <a:ext cx="5409524" cy="4990476"/>
          </a:xfrm>
          <a:prstGeom prst="rect">
            <a:avLst/>
          </a:prstGeom>
        </p:spPr>
      </p:pic>
      <p:sp>
        <p:nvSpPr>
          <p:cNvPr id="16" name="文本">
            <a:extLst>
              <a:ext uri="{FF2B5EF4-FFF2-40B4-BE49-F238E27FC236}">
                <a16:creationId xmlns:a16="http://schemas.microsoft.com/office/drawing/2014/main" id="{AB9C0837-4FB8-4D26-B5EE-1DA1E22D4E1E}"/>
              </a:ext>
            </a:extLst>
          </p:cNvPr>
          <p:cNvSpPr/>
          <p:nvPr/>
        </p:nvSpPr>
        <p:spPr>
          <a:xfrm>
            <a:off x="6666431" y="2408715"/>
            <a:ext cx="390898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PART THREE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DEE61FE3-EA65-4C00-87DC-1BCE60206912}"/>
              </a:ext>
            </a:extLst>
          </p:cNvPr>
          <p:cNvSpPr/>
          <p:nvPr/>
        </p:nvSpPr>
        <p:spPr>
          <a:xfrm>
            <a:off x="6650403" y="3029659"/>
            <a:ext cx="4021935" cy="1069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1220D613-8B19-44B3-986F-3598FB455F87}"/>
              </a:ext>
            </a:extLst>
          </p:cNvPr>
          <p:cNvSpPr/>
          <p:nvPr/>
        </p:nvSpPr>
        <p:spPr>
          <a:xfrm>
            <a:off x="6683830" y="4248233"/>
            <a:ext cx="4022271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Time would heal almost all wounds. If your wounds have not been healed up, please wait for a short while. 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15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erris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54B84B57-C12A-4410-99FC-41399B51DCDD}"/>
              </a:ext>
            </a:extLst>
          </p:cNvPr>
          <p:cNvSpPr/>
          <p:nvPr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7B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48ED37B-F43C-482F-BEEB-625E99D37C9A}"/>
              </a:ext>
            </a:extLst>
          </p:cNvPr>
          <p:cNvSpPr/>
          <p:nvPr/>
        </p:nvSpPr>
        <p:spPr>
          <a:xfrm>
            <a:off x="469901" y="431801"/>
            <a:ext cx="11239500" cy="5994399"/>
          </a:xfrm>
          <a:prstGeom prst="rect">
            <a:avLst/>
          </a:prstGeom>
          <a:solidFill>
            <a:schemeClr val="bg1"/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568E802E-22BD-4046-A8A1-62805B9E4D56}"/>
              </a:ext>
            </a:extLst>
          </p:cNvPr>
          <p:cNvGrpSpPr/>
          <p:nvPr/>
        </p:nvGrpSpPr>
        <p:grpSpPr>
          <a:xfrm>
            <a:off x="9732933" y="475459"/>
            <a:ext cx="1857019" cy="1181893"/>
            <a:chOff x="9732933" y="475457"/>
            <a:chExt cx="1857018" cy="118189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2FC623EB-59A6-423B-AE6C-606786674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75417" y="475458"/>
              <a:ext cx="707935" cy="118189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957DFC3-7921-4CAA-BD39-CDB9272E3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99004" y="475457"/>
              <a:ext cx="390947" cy="87074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B2801CB4-1834-4A06-8DF1-10864BD588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43329" y="475457"/>
              <a:ext cx="390947" cy="87074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2252009E-A6B2-4CC4-9B7A-DF8142F05B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32933" y="475457"/>
              <a:ext cx="390947" cy="870744"/>
            </a:xfrm>
            <a:prstGeom prst="rect">
              <a:avLst/>
            </a:prstGeom>
          </p:spPr>
        </p:pic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C7089F2B-CFC3-4D08-9551-723620268CBC}"/>
              </a:ext>
            </a:extLst>
          </p:cNvPr>
          <p:cNvSpPr/>
          <p:nvPr/>
        </p:nvSpPr>
        <p:spPr>
          <a:xfrm>
            <a:off x="675753" y="341774"/>
            <a:ext cx="3675814" cy="9069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4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03</a:t>
            </a: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Add title text</a:t>
            </a: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CC4A2312-CC09-4CCC-89D2-EE9AEFBE3C98}"/>
              </a:ext>
            </a:extLst>
          </p:cNvPr>
          <p:cNvGrpSpPr/>
          <p:nvPr/>
        </p:nvGrpSpPr>
        <p:grpSpPr>
          <a:xfrm>
            <a:off x="1557277" y="1929833"/>
            <a:ext cx="3053899" cy="1565661"/>
            <a:chOff x="1392618" y="2190095"/>
            <a:chExt cx="4011562" cy="946661"/>
          </a:xfrm>
        </p:grpSpPr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4F505722-BF4A-46EC-9E72-5244A01DD85D}"/>
                </a:ext>
              </a:extLst>
            </p:cNvPr>
            <p:cNvSpPr txBox="1"/>
            <p:nvPr/>
          </p:nvSpPr>
          <p:spPr>
            <a:xfrm>
              <a:off x="2024079" y="2190095"/>
              <a:ext cx="3322319" cy="2791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342900" marR="0" lvl="0" indent="-3429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defRPr kumimoji="0" sz="2400" b="0" i="0" u="none" strike="noStrike" cap="none" spc="0" normalizeH="0" baseline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义启粗楷体" panose="02000500000000000000" pitchFamily="2" charset="-122"/>
                  <a:ea typeface="义启粗楷体" panose="02000500000000000000" pitchFamily="2" charset="-122"/>
                </a:defRPr>
              </a:lvl1pPr>
            </a:lstStyle>
            <a:p>
              <a:pPr marL="342900" marR="0" lvl="0" indent="-34290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Add title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2E347C25-8D82-4477-A6AF-087C06480399}"/>
                </a:ext>
              </a:extLst>
            </p:cNvPr>
            <p:cNvSpPr txBox="1"/>
            <p:nvPr/>
          </p:nvSpPr>
          <p:spPr>
            <a:xfrm>
              <a:off x="1392618" y="2525708"/>
              <a:ext cx="4011562" cy="611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ts val="3000"/>
                </a:lnSpc>
                <a:defRPr sz="140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粗楷体" panose="02000500000000000000" pitchFamily="2" charset="-122"/>
                  <a:ea typeface="义启粗楷体" panose="02000500000000000000" pitchFamily="2" charset="-122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4DCA10A4-8940-4231-8FE8-7938575F8F88}"/>
              </a:ext>
            </a:extLst>
          </p:cNvPr>
          <p:cNvGrpSpPr/>
          <p:nvPr/>
        </p:nvGrpSpPr>
        <p:grpSpPr>
          <a:xfrm>
            <a:off x="7597317" y="3179872"/>
            <a:ext cx="3053899" cy="1565660"/>
            <a:chOff x="1392618" y="2190095"/>
            <a:chExt cx="4011562" cy="946661"/>
          </a:xfrm>
        </p:grpSpPr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116EEF0D-0086-464B-885E-9488C4FCCBF1}"/>
                </a:ext>
              </a:extLst>
            </p:cNvPr>
            <p:cNvSpPr txBox="1"/>
            <p:nvPr/>
          </p:nvSpPr>
          <p:spPr>
            <a:xfrm>
              <a:off x="1463039" y="2190095"/>
              <a:ext cx="3322319" cy="2791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1C82652A-E3DA-48E3-BD97-6081ED726C79}"/>
                </a:ext>
              </a:extLst>
            </p:cNvPr>
            <p:cNvSpPr txBox="1"/>
            <p:nvPr/>
          </p:nvSpPr>
          <p:spPr>
            <a:xfrm>
              <a:off x="1392618" y="2525708"/>
              <a:ext cx="4011562" cy="611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algn="r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200" b="0" i="0" u="none" strike="noStrike" cap="none" spc="0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义启紫水晶体" panose="02010601030101010101" pitchFamily="2" charset="-122"/>
                  <a:ea typeface="义启紫水晶体" panose="02010601030101010101" pitchFamily="2" charset="-122"/>
                </a:defRPr>
              </a:lvl1pPr>
            </a:lstStyle>
            <a:p>
              <a:pPr algn="l"/>
              <a:r>
                <a: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33" name="图片 32">
            <a:extLst>
              <a:ext uri="{FF2B5EF4-FFF2-40B4-BE49-F238E27FC236}">
                <a16:creationId xmlns:a16="http://schemas.microsoft.com/office/drawing/2014/main" id="{85F228FF-0B90-4562-B936-841A6444EA6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21119" y="1840254"/>
            <a:ext cx="2366252" cy="35473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7426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ythrough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716365" y="6576041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http://www.1ppt.com/xiazai/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4B84B57-C12A-4410-99FC-41399B51DCDD}"/>
              </a:ext>
            </a:extLst>
          </p:cNvPr>
          <p:cNvSpPr/>
          <p:nvPr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7B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48ED37B-F43C-482F-BEEB-625E99D37C9A}"/>
              </a:ext>
            </a:extLst>
          </p:cNvPr>
          <p:cNvSpPr/>
          <p:nvPr/>
        </p:nvSpPr>
        <p:spPr>
          <a:xfrm>
            <a:off x="469901" y="431801"/>
            <a:ext cx="11239500" cy="5994399"/>
          </a:xfrm>
          <a:prstGeom prst="rect">
            <a:avLst/>
          </a:prstGeom>
          <a:solidFill>
            <a:schemeClr val="bg1"/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568E802E-22BD-4046-A8A1-62805B9E4D56}"/>
              </a:ext>
            </a:extLst>
          </p:cNvPr>
          <p:cNvGrpSpPr/>
          <p:nvPr/>
        </p:nvGrpSpPr>
        <p:grpSpPr>
          <a:xfrm>
            <a:off x="9732933" y="475459"/>
            <a:ext cx="1857019" cy="1181893"/>
            <a:chOff x="9732933" y="475457"/>
            <a:chExt cx="1857018" cy="118189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2FC623EB-59A6-423B-AE6C-606786674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75417" y="475458"/>
              <a:ext cx="707935" cy="118189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957DFC3-7921-4CAA-BD39-CDB9272E3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99004" y="475457"/>
              <a:ext cx="390947" cy="87074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B2801CB4-1834-4A06-8DF1-10864BD588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43329" y="475457"/>
              <a:ext cx="390947" cy="87074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2252009E-A6B2-4CC4-9B7A-DF8142F05B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32933" y="475457"/>
              <a:ext cx="390947" cy="870744"/>
            </a:xfrm>
            <a:prstGeom prst="rect">
              <a:avLst/>
            </a:prstGeom>
          </p:spPr>
        </p:pic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C7089F2B-CFC3-4D08-9551-723620268CBC}"/>
              </a:ext>
            </a:extLst>
          </p:cNvPr>
          <p:cNvSpPr/>
          <p:nvPr/>
        </p:nvSpPr>
        <p:spPr>
          <a:xfrm>
            <a:off x="675753" y="341774"/>
            <a:ext cx="3675814" cy="9069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4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03</a:t>
            </a: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Add title text</a:t>
            </a:r>
          </a:p>
        </p:txBody>
      </p:sp>
      <p:sp>
        <p:nvSpPr>
          <p:cNvPr id="12" name="Oval 4">
            <a:extLst>
              <a:ext uri="{FF2B5EF4-FFF2-40B4-BE49-F238E27FC236}">
                <a16:creationId xmlns:a16="http://schemas.microsoft.com/office/drawing/2014/main" id="{949F02C5-1953-414D-9CE2-707D4E4172D6}"/>
              </a:ext>
            </a:extLst>
          </p:cNvPr>
          <p:cNvSpPr/>
          <p:nvPr/>
        </p:nvSpPr>
        <p:spPr>
          <a:xfrm>
            <a:off x="2470782" y="3813786"/>
            <a:ext cx="469721" cy="471923"/>
          </a:xfrm>
          <a:prstGeom prst="ellipse">
            <a:avLst/>
          </a:prstGeom>
          <a:solidFill>
            <a:srgbClr val="7B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040E01A-A996-4422-A369-2954E838D59A}"/>
              </a:ext>
            </a:extLst>
          </p:cNvPr>
          <p:cNvSpPr/>
          <p:nvPr/>
        </p:nvSpPr>
        <p:spPr>
          <a:xfrm>
            <a:off x="5742132" y="3807174"/>
            <a:ext cx="476301" cy="478535"/>
          </a:xfrm>
          <a:prstGeom prst="ellipse">
            <a:avLst/>
          </a:prstGeom>
          <a:solidFill>
            <a:srgbClr val="7B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4" name="Oval 14">
            <a:extLst>
              <a:ext uri="{FF2B5EF4-FFF2-40B4-BE49-F238E27FC236}">
                <a16:creationId xmlns:a16="http://schemas.microsoft.com/office/drawing/2014/main" id="{54671F41-EC95-4E3E-B6D0-5CBDB5F96109}"/>
              </a:ext>
            </a:extLst>
          </p:cNvPr>
          <p:cNvSpPr/>
          <p:nvPr/>
        </p:nvSpPr>
        <p:spPr>
          <a:xfrm>
            <a:off x="9067917" y="3813786"/>
            <a:ext cx="468683" cy="471923"/>
          </a:xfrm>
          <a:prstGeom prst="ellipse">
            <a:avLst/>
          </a:prstGeom>
          <a:solidFill>
            <a:srgbClr val="7B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5" name="6">
            <a:extLst>
              <a:ext uri="{FF2B5EF4-FFF2-40B4-BE49-F238E27FC236}">
                <a16:creationId xmlns:a16="http://schemas.microsoft.com/office/drawing/2014/main" id="{B0653401-FFB3-4F8B-A6F6-892AF4B924DA}"/>
              </a:ext>
            </a:extLst>
          </p:cNvPr>
          <p:cNvSpPr/>
          <p:nvPr/>
        </p:nvSpPr>
        <p:spPr>
          <a:xfrm>
            <a:off x="1643551" y="4371013"/>
            <a:ext cx="2045126" cy="377002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</p:txBody>
      </p:sp>
      <p:sp>
        <p:nvSpPr>
          <p:cNvPr id="16" name="5">
            <a:extLst>
              <a:ext uri="{FF2B5EF4-FFF2-40B4-BE49-F238E27FC236}">
                <a16:creationId xmlns:a16="http://schemas.microsoft.com/office/drawing/2014/main" id="{64B37BDB-545A-4BDD-A092-8AD9A00A1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7179" y="4721120"/>
            <a:ext cx="1994184" cy="554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86614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4">
            <a:extLst>
              <a:ext uri="{FF2B5EF4-FFF2-40B4-BE49-F238E27FC236}">
                <a16:creationId xmlns:a16="http://schemas.microsoft.com/office/drawing/2014/main" id="{11EC1EF1-398F-41E5-A206-3A5F40CC6571}"/>
              </a:ext>
            </a:extLst>
          </p:cNvPr>
          <p:cNvSpPr/>
          <p:nvPr/>
        </p:nvSpPr>
        <p:spPr>
          <a:xfrm>
            <a:off x="4914110" y="4371013"/>
            <a:ext cx="2045126" cy="377002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</p:txBody>
      </p:sp>
      <p:sp>
        <p:nvSpPr>
          <p:cNvPr id="18" name="3">
            <a:extLst>
              <a:ext uri="{FF2B5EF4-FFF2-40B4-BE49-F238E27FC236}">
                <a16:creationId xmlns:a16="http://schemas.microsoft.com/office/drawing/2014/main" id="{20EF0949-CF98-442C-8824-D7F10AF52E0F}"/>
              </a:ext>
            </a:extLst>
          </p:cNvPr>
          <p:cNvSpPr/>
          <p:nvPr/>
        </p:nvSpPr>
        <p:spPr>
          <a:xfrm>
            <a:off x="8239103" y="4371013"/>
            <a:ext cx="2045126" cy="377002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</p:txBody>
      </p:sp>
      <p:sp>
        <p:nvSpPr>
          <p:cNvPr id="19" name="2">
            <a:extLst>
              <a:ext uri="{FF2B5EF4-FFF2-40B4-BE49-F238E27FC236}">
                <a16:creationId xmlns:a16="http://schemas.microsoft.com/office/drawing/2014/main" id="{298C945E-B34B-452D-BD8B-738EAD8B6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7641" y="4699976"/>
            <a:ext cx="1994184" cy="554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lvl="0" algn="ctr" defTabSz="866140">
              <a:lnSpc>
                <a:spcPts val="2000"/>
              </a:lnSpc>
              <a:buNone/>
              <a:defRPr/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1">
            <a:extLst>
              <a:ext uri="{FF2B5EF4-FFF2-40B4-BE49-F238E27FC236}">
                <a16:creationId xmlns:a16="http://schemas.microsoft.com/office/drawing/2014/main" id="{4AEF8D0E-FC43-4A6E-9637-1532094D3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0045" y="4702070"/>
            <a:ext cx="1994184" cy="554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lvl="0" algn="ctr" defTabSz="866140">
              <a:lnSpc>
                <a:spcPts val="2000"/>
              </a:lnSpc>
              <a:buNone/>
              <a:defRPr/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FA68291D-8A3F-4521-85D3-6F594851F5E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0879" y="1784348"/>
            <a:ext cx="2849279" cy="1900637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233D977-EE67-4776-A405-2D72E42D01E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7723" y="1784347"/>
            <a:ext cx="2846440" cy="190063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D143FB50-F7F7-4BD3-9916-9898CF910DE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1819" y="1782094"/>
            <a:ext cx="2850959" cy="190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98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Content="1"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54B84B57-C12A-4410-99FC-41399B51DCDD}"/>
              </a:ext>
            </a:extLst>
          </p:cNvPr>
          <p:cNvSpPr/>
          <p:nvPr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7B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48ED37B-F43C-482F-BEEB-625E99D37C9A}"/>
              </a:ext>
            </a:extLst>
          </p:cNvPr>
          <p:cNvSpPr/>
          <p:nvPr/>
        </p:nvSpPr>
        <p:spPr>
          <a:xfrm>
            <a:off x="469901" y="431801"/>
            <a:ext cx="11239500" cy="5994399"/>
          </a:xfrm>
          <a:prstGeom prst="rect">
            <a:avLst/>
          </a:prstGeom>
          <a:solidFill>
            <a:schemeClr val="bg1"/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568E802E-22BD-4046-A8A1-62805B9E4D56}"/>
              </a:ext>
            </a:extLst>
          </p:cNvPr>
          <p:cNvGrpSpPr/>
          <p:nvPr/>
        </p:nvGrpSpPr>
        <p:grpSpPr>
          <a:xfrm>
            <a:off x="9732933" y="475459"/>
            <a:ext cx="1857019" cy="1181893"/>
            <a:chOff x="9732933" y="475457"/>
            <a:chExt cx="1857018" cy="118189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2FC623EB-59A6-423B-AE6C-606786674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75417" y="475458"/>
              <a:ext cx="707935" cy="118189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957DFC3-7921-4CAA-BD39-CDB9272E3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99004" y="475457"/>
              <a:ext cx="390947" cy="87074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B2801CB4-1834-4A06-8DF1-10864BD588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43329" y="475457"/>
              <a:ext cx="390947" cy="87074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2252009E-A6B2-4CC4-9B7A-DF8142F05B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32933" y="475457"/>
              <a:ext cx="390947" cy="870744"/>
            </a:xfrm>
            <a:prstGeom prst="rect">
              <a:avLst/>
            </a:prstGeom>
          </p:spPr>
        </p:pic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C7089F2B-CFC3-4D08-9551-723620268CBC}"/>
              </a:ext>
            </a:extLst>
          </p:cNvPr>
          <p:cNvSpPr/>
          <p:nvPr/>
        </p:nvSpPr>
        <p:spPr>
          <a:xfrm>
            <a:off x="675753" y="341774"/>
            <a:ext cx="3675814" cy="9069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4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03</a:t>
            </a: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Add title text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CD505087-5913-4A6B-BD8D-2000B9CEE5E6}"/>
              </a:ext>
            </a:extLst>
          </p:cNvPr>
          <p:cNvGrpSpPr/>
          <p:nvPr/>
        </p:nvGrpSpPr>
        <p:grpSpPr>
          <a:xfrm>
            <a:off x="6547163" y="1855610"/>
            <a:ext cx="4387507" cy="3846808"/>
            <a:chOff x="6648775" y="1844262"/>
            <a:chExt cx="4387507" cy="3846808"/>
          </a:xfrm>
        </p:grpSpPr>
        <p:pic>
          <p:nvPicPr>
            <p:cNvPr id="13" name="Picture 26" descr="iMac.png">
              <a:extLst>
                <a:ext uri="{FF2B5EF4-FFF2-40B4-BE49-F238E27FC236}">
                  <a16:creationId xmlns:a16="http://schemas.microsoft.com/office/drawing/2014/main" id="{1E8D4558-974C-401B-9CA0-DDF1729822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8775" y="1844262"/>
              <a:ext cx="4387507" cy="38468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ïśľíďé">
              <a:extLst>
                <a:ext uri="{FF2B5EF4-FFF2-40B4-BE49-F238E27FC236}">
                  <a16:creationId xmlns:a16="http://schemas.microsoft.com/office/drawing/2014/main" id="{425C947F-0AA3-4DF2-A03A-64F31D729A00}"/>
                </a:ext>
              </a:extLst>
            </p:cNvPr>
            <p:cNvSpPr/>
            <p:nvPr/>
          </p:nvSpPr>
          <p:spPr>
            <a:xfrm flipH="1">
              <a:off x="7283038" y="2401907"/>
              <a:ext cx="3167248" cy="1811725"/>
            </a:xfrm>
            <a:prstGeom prst="rect">
              <a:avLst/>
            </a:prstGeom>
            <a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5" name="Oval 6">
            <a:extLst>
              <a:ext uri="{FF2B5EF4-FFF2-40B4-BE49-F238E27FC236}">
                <a16:creationId xmlns:a16="http://schemas.microsoft.com/office/drawing/2014/main" id="{FADA74CE-FDD1-4FD3-A147-23A912FCD6E4}"/>
              </a:ext>
            </a:extLst>
          </p:cNvPr>
          <p:cNvSpPr/>
          <p:nvPr/>
        </p:nvSpPr>
        <p:spPr>
          <a:xfrm>
            <a:off x="1535708" y="2126406"/>
            <a:ext cx="664917" cy="665090"/>
          </a:xfrm>
          <a:prstGeom prst="ellipse">
            <a:avLst/>
          </a:prstGeom>
          <a:solidFill>
            <a:srgbClr val="7BD3E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01</a:t>
            </a:r>
            <a:endParaRPr kumimoji="0" lang="x-none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6" name="Oval 8">
            <a:extLst>
              <a:ext uri="{FF2B5EF4-FFF2-40B4-BE49-F238E27FC236}">
                <a16:creationId xmlns:a16="http://schemas.microsoft.com/office/drawing/2014/main" id="{9B86F6A2-E93C-4B03-BF79-9E2968406F2F}"/>
              </a:ext>
            </a:extLst>
          </p:cNvPr>
          <p:cNvSpPr/>
          <p:nvPr/>
        </p:nvSpPr>
        <p:spPr>
          <a:xfrm>
            <a:off x="1535708" y="3296618"/>
            <a:ext cx="664917" cy="665090"/>
          </a:xfrm>
          <a:prstGeom prst="ellipse">
            <a:avLst/>
          </a:prstGeom>
          <a:solidFill>
            <a:srgbClr val="FFF87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02</a:t>
            </a:r>
            <a:endParaRPr kumimoji="0" lang="x-none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7" name="Oval 10">
            <a:extLst>
              <a:ext uri="{FF2B5EF4-FFF2-40B4-BE49-F238E27FC236}">
                <a16:creationId xmlns:a16="http://schemas.microsoft.com/office/drawing/2014/main" id="{B7863CA1-CF92-4A85-8DDB-5BDA37153705}"/>
              </a:ext>
            </a:extLst>
          </p:cNvPr>
          <p:cNvSpPr/>
          <p:nvPr/>
        </p:nvSpPr>
        <p:spPr>
          <a:xfrm>
            <a:off x="1535708" y="4466830"/>
            <a:ext cx="664917" cy="665090"/>
          </a:xfrm>
          <a:prstGeom prst="ellipse">
            <a:avLst/>
          </a:prstGeom>
          <a:solidFill>
            <a:srgbClr val="7BD3E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03</a:t>
            </a:r>
            <a:endParaRPr kumimoji="0" lang="x-none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74FC64E-8127-4E22-BEDB-927B82328EE5}"/>
              </a:ext>
            </a:extLst>
          </p:cNvPr>
          <p:cNvSpPr txBox="1"/>
          <p:nvPr/>
        </p:nvSpPr>
        <p:spPr>
          <a:xfrm>
            <a:off x="2314471" y="2206157"/>
            <a:ext cx="3973021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8720AF21-B30F-423C-9DE8-46B3CDAD3CC9}"/>
              </a:ext>
            </a:extLst>
          </p:cNvPr>
          <p:cNvSpPr txBox="1"/>
          <p:nvPr/>
        </p:nvSpPr>
        <p:spPr>
          <a:xfrm>
            <a:off x="2314471" y="3354095"/>
            <a:ext cx="3973021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0800499-87D7-4954-94B3-18B5B30A47BE}"/>
              </a:ext>
            </a:extLst>
          </p:cNvPr>
          <p:cNvSpPr txBox="1"/>
          <p:nvPr/>
        </p:nvSpPr>
        <p:spPr>
          <a:xfrm>
            <a:off x="2291698" y="4557596"/>
            <a:ext cx="3973021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312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Content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5" grpId="0" animBg="1"/>
      <p:bldP spid="16" grpId="0" animBg="1"/>
      <p:bldP spid="17" grpId="0" animBg="1"/>
      <p:bldP spid="18" grpId="0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54B84B57-C12A-4410-99FC-41399B51DCDD}"/>
              </a:ext>
            </a:extLst>
          </p:cNvPr>
          <p:cNvSpPr/>
          <p:nvPr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7B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48ED37B-F43C-482F-BEEB-625E99D37C9A}"/>
              </a:ext>
            </a:extLst>
          </p:cNvPr>
          <p:cNvSpPr/>
          <p:nvPr/>
        </p:nvSpPr>
        <p:spPr>
          <a:xfrm>
            <a:off x="469901" y="431801"/>
            <a:ext cx="11239500" cy="5994399"/>
          </a:xfrm>
          <a:prstGeom prst="rect">
            <a:avLst/>
          </a:prstGeom>
          <a:solidFill>
            <a:schemeClr val="bg1"/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568E802E-22BD-4046-A8A1-62805B9E4D56}"/>
              </a:ext>
            </a:extLst>
          </p:cNvPr>
          <p:cNvGrpSpPr/>
          <p:nvPr/>
        </p:nvGrpSpPr>
        <p:grpSpPr>
          <a:xfrm>
            <a:off x="9732933" y="475459"/>
            <a:ext cx="1857019" cy="1181893"/>
            <a:chOff x="9732933" y="475457"/>
            <a:chExt cx="1857018" cy="118189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2FC623EB-59A6-423B-AE6C-606786674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75417" y="475458"/>
              <a:ext cx="707935" cy="118189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957DFC3-7921-4CAA-BD39-CDB9272E3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99004" y="475457"/>
              <a:ext cx="390947" cy="87074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B2801CB4-1834-4A06-8DF1-10864BD588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43329" y="475457"/>
              <a:ext cx="390947" cy="87074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2252009E-A6B2-4CC4-9B7A-DF8142F05B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32933" y="475457"/>
              <a:ext cx="390947" cy="870744"/>
            </a:xfrm>
            <a:prstGeom prst="rect">
              <a:avLst/>
            </a:prstGeom>
          </p:spPr>
        </p:pic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C7089F2B-CFC3-4D08-9551-723620268CBC}"/>
              </a:ext>
            </a:extLst>
          </p:cNvPr>
          <p:cNvSpPr/>
          <p:nvPr/>
        </p:nvSpPr>
        <p:spPr>
          <a:xfrm>
            <a:off x="675753" y="341774"/>
            <a:ext cx="3675814" cy="9069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4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03</a:t>
            </a: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Add title text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B533384F-807B-45C6-9F2E-0493DCAFA391}"/>
              </a:ext>
            </a:extLst>
          </p:cNvPr>
          <p:cNvGrpSpPr/>
          <p:nvPr/>
        </p:nvGrpSpPr>
        <p:grpSpPr>
          <a:xfrm>
            <a:off x="977841" y="2029099"/>
            <a:ext cx="10016736" cy="3054484"/>
            <a:chOff x="977840" y="2029098"/>
            <a:chExt cx="10016735" cy="3054484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9F99EFF3-63F1-4BC9-9D79-E0955BDD6F40}"/>
                </a:ext>
              </a:extLst>
            </p:cNvPr>
            <p:cNvCxnSpPr>
              <a:cxnSpLocks/>
            </p:cNvCxnSpPr>
            <p:nvPr/>
          </p:nvCxnSpPr>
          <p:spPr>
            <a:xfrm>
              <a:off x="1409700" y="3719914"/>
              <a:ext cx="8782050" cy="0"/>
            </a:xfrm>
            <a:prstGeom prst="line">
              <a:avLst/>
            </a:prstGeom>
            <a:ln>
              <a:gradFill flip="none" rotWithShape="1">
                <a:gsLst>
                  <a:gs pos="38500">
                    <a:srgbClr val="E1E1E2"/>
                  </a:gs>
                  <a:gs pos="20000">
                    <a:schemeClr val="tx1">
                      <a:lumMod val="50000"/>
                      <a:lumOff val="50000"/>
                    </a:schemeClr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85500">
                    <a:schemeClr val="tx1">
                      <a:lumMod val="65000"/>
                      <a:lumOff val="35000"/>
                    </a:schemeClr>
                  </a:gs>
                  <a:gs pos="71000">
                    <a:schemeClr val="bg1">
                      <a:lumMod val="75000"/>
                    </a:schemeClr>
                  </a:gs>
                  <a:gs pos="54000">
                    <a:schemeClr val="bg1">
                      <a:lumMod val="85000"/>
                    </a:schemeClr>
                  </a:gs>
                  <a:gs pos="0">
                    <a:srgbClr val="232524"/>
                  </a:gs>
                  <a:gs pos="99000">
                    <a:srgbClr val="2C2C2C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D0F190E2-08B7-4AD3-BD2F-8B9AC6AB36C1}"/>
                </a:ext>
              </a:extLst>
            </p:cNvPr>
            <p:cNvSpPr/>
            <p:nvPr/>
          </p:nvSpPr>
          <p:spPr>
            <a:xfrm>
              <a:off x="1645573" y="2077344"/>
              <a:ext cx="210570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C43AE1CA-8B0E-4E4E-B613-6BC3BD698C95}"/>
                </a:ext>
              </a:extLst>
            </p:cNvPr>
            <p:cNvSpPr/>
            <p:nvPr/>
          </p:nvSpPr>
          <p:spPr>
            <a:xfrm>
              <a:off x="977840" y="2478647"/>
              <a:ext cx="2608034" cy="5777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A66384CC-AA23-4729-B6BC-58DBD4EECCB1}"/>
                </a:ext>
              </a:extLst>
            </p:cNvPr>
            <p:cNvSpPr/>
            <p:nvPr/>
          </p:nvSpPr>
          <p:spPr>
            <a:xfrm>
              <a:off x="6406020" y="2029098"/>
              <a:ext cx="210570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E5057FB1-BF1C-4FE1-9E19-C00C756C2E49}"/>
                </a:ext>
              </a:extLst>
            </p:cNvPr>
            <p:cNvSpPr/>
            <p:nvPr/>
          </p:nvSpPr>
          <p:spPr>
            <a:xfrm>
              <a:off x="5738366" y="2477454"/>
              <a:ext cx="2751076" cy="5777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D800DAF1-2EE0-441B-BF0C-BEEBBC6BBBA6}"/>
                </a:ext>
              </a:extLst>
            </p:cNvPr>
            <p:cNvSpPr/>
            <p:nvPr/>
          </p:nvSpPr>
          <p:spPr>
            <a:xfrm>
              <a:off x="3971498" y="4062364"/>
              <a:ext cx="210570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0FA01C1D-C223-454C-A98C-F8C1FE2513BE}"/>
                </a:ext>
              </a:extLst>
            </p:cNvPr>
            <p:cNvSpPr/>
            <p:nvPr/>
          </p:nvSpPr>
          <p:spPr>
            <a:xfrm>
              <a:off x="3398027" y="4494164"/>
              <a:ext cx="2562718" cy="5777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E1D5F8DB-65EF-4544-BC0F-B6924C602F13}"/>
                </a:ext>
              </a:extLst>
            </p:cNvPr>
            <p:cNvSpPr/>
            <p:nvPr/>
          </p:nvSpPr>
          <p:spPr>
            <a:xfrm>
              <a:off x="8888870" y="4112690"/>
              <a:ext cx="210570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AE5BC563-A369-4EAA-9F85-386F2B53BC71}"/>
                </a:ext>
              </a:extLst>
            </p:cNvPr>
            <p:cNvSpPr/>
            <p:nvPr/>
          </p:nvSpPr>
          <p:spPr>
            <a:xfrm>
              <a:off x="8345614" y="4505795"/>
              <a:ext cx="2619024" cy="5777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6212A17A-00BE-4DE6-BF36-2D564E6738BA}"/>
                </a:ext>
              </a:extLst>
            </p:cNvPr>
            <p:cNvSpPr/>
            <p:nvPr/>
          </p:nvSpPr>
          <p:spPr>
            <a:xfrm>
              <a:off x="1721787" y="3586073"/>
              <a:ext cx="1063040" cy="267682"/>
            </a:xfrm>
            <a:prstGeom prst="rect">
              <a:avLst/>
            </a:prstGeom>
            <a:solidFill>
              <a:srgbClr val="7BD3E9"/>
            </a:solidFill>
            <a:ln>
              <a:noFill/>
            </a:ln>
            <a:effectLst>
              <a:outerShdw blurRad="139700" dist="203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2016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E616E0D7-F57D-40CA-B9E8-5FE35606C280}"/>
                </a:ext>
              </a:extLst>
            </p:cNvPr>
            <p:cNvSpPr/>
            <p:nvPr/>
          </p:nvSpPr>
          <p:spPr>
            <a:xfrm>
              <a:off x="4147866" y="3600173"/>
              <a:ext cx="1063040" cy="267682"/>
            </a:xfrm>
            <a:prstGeom prst="rect">
              <a:avLst/>
            </a:prstGeom>
            <a:solidFill>
              <a:srgbClr val="FFF87B"/>
            </a:solidFill>
            <a:ln>
              <a:noFill/>
            </a:ln>
            <a:effectLst>
              <a:outerShdw blurRad="139700" dist="203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2017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F8E6472C-ABA5-47B2-893E-FEC831C5D3B7}"/>
                </a:ext>
              </a:extLst>
            </p:cNvPr>
            <p:cNvSpPr/>
            <p:nvPr/>
          </p:nvSpPr>
          <p:spPr>
            <a:xfrm>
              <a:off x="6573342" y="3605818"/>
              <a:ext cx="1063040" cy="267682"/>
            </a:xfrm>
            <a:prstGeom prst="rect">
              <a:avLst/>
            </a:prstGeom>
            <a:solidFill>
              <a:srgbClr val="7BD3E9"/>
            </a:solidFill>
            <a:ln>
              <a:noFill/>
            </a:ln>
            <a:effectLst>
              <a:outerShdw blurRad="139700" dist="203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2020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B26B67B1-2B83-43CE-B4E7-5E59601D0F91}"/>
                </a:ext>
              </a:extLst>
            </p:cNvPr>
            <p:cNvSpPr/>
            <p:nvPr/>
          </p:nvSpPr>
          <p:spPr>
            <a:xfrm>
              <a:off x="9109806" y="3597076"/>
              <a:ext cx="1063040" cy="267682"/>
            </a:xfrm>
            <a:prstGeom prst="rect">
              <a:avLst/>
            </a:prstGeom>
            <a:solidFill>
              <a:srgbClr val="FFF87B"/>
            </a:solidFill>
            <a:ln>
              <a:noFill/>
            </a:ln>
            <a:effectLst>
              <a:outerShdw blurRad="139700" dist="203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20XX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837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E1B5618-AAC5-40D7-899F-F11B9495D87A}"/>
              </a:ext>
            </a:extLst>
          </p:cNvPr>
          <p:cNvSpPr/>
          <p:nvPr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7B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7EBA65C-A6FC-4E0C-8C40-8A59F0ECE253}"/>
              </a:ext>
            </a:extLst>
          </p:cNvPr>
          <p:cNvSpPr/>
          <p:nvPr/>
        </p:nvSpPr>
        <p:spPr>
          <a:xfrm>
            <a:off x="469901" y="431801"/>
            <a:ext cx="11239500" cy="5994399"/>
          </a:xfrm>
          <a:prstGeom prst="rect">
            <a:avLst/>
          </a:prstGeom>
          <a:solidFill>
            <a:schemeClr val="bg1"/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56FA4C33-F081-48A8-9103-8A0A612FB7D9}"/>
              </a:ext>
            </a:extLst>
          </p:cNvPr>
          <p:cNvGrpSpPr/>
          <p:nvPr/>
        </p:nvGrpSpPr>
        <p:grpSpPr>
          <a:xfrm>
            <a:off x="9732933" y="475459"/>
            <a:ext cx="1857019" cy="1181893"/>
            <a:chOff x="9732933" y="475457"/>
            <a:chExt cx="1857018" cy="118189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5115EB67-DD1F-4465-BC84-588B3D8161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75417" y="475458"/>
              <a:ext cx="707935" cy="118189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068A450D-4D9B-4CCA-9A26-78556FF57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99004" y="475457"/>
              <a:ext cx="390947" cy="87074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A0CC6923-7BDE-45C4-88C3-6A622A666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43329" y="475457"/>
              <a:ext cx="390947" cy="87074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22C32E88-B7AE-4D24-8BD2-FCA3125D23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32933" y="475457"/>
              <a:ext cx="390947" cy="870744"/>
            </a:xfrm>
            <a:prstGeom prst="rect">
              <a:avLst/>
            </a:prstGeom>
          </p:spPr>
        </p:pic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136F3A9C-B237-49DD-A12A-A3F078D767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041" y="1804024"/>
            <a:ext cx="5409524" cy="4990476"/>
          </a:xfrm>
          <a:prstGeom prst="rect">
            <a:avLst/>
          </a:prstGeom>
        </p:spPr>
      </p:pic>
      <p:sp>
        <p:nvSpPr>
          <p:cNvPr id="16" name="文本">
            <a:extLst>
              <a:ext uri="{FF2B5EF4-FFF2-40B4-BE49-F238E27FC236}">
                <a16:creationId xmlns:a16="http://schemas.microsoft.com/office/drawing/2014/main" id="{AB9C0837-4FB8-4D26-B5EE-1DA1E22D4E1E}"/>
              </a:ext>
            </a:extLst>
          </p:cNvPr>
          <p:cNvSpPr/>
          <p:nvPr/>
        </p:nvSpPr>
        <p:spPr>
          <a:xfrm>
            <a:off x="6666431" y="2408714"/>
            <a:ext cx="37717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PART FOUR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DEE61FE3-EA65-4C00-87DC-1BCE60206912}"/>
              </a:ext>
            </a:extLst>
          </p:cNvPr>
          <p:cNvSpPr/>
          <p:nvPr/>
        </p:nvSpPr>
        <p:spPr>
          <a:xfrm>
            <a:off x="6650403" y="3029659"/>
            <a:ext cx="4021935" cy="1069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48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1220D613-8B19-44B3-986F-3598FB455F87}"/>
              </a:ext>
            </a:extLst>
          </p:cNvPr>
          <p:cNvSpPr/>
          <p:nvPr/>
        </p:nvSpPr>
        <p:spPr>
          <a:xfrm>
            <a:off x="6683830" y="4248233"/>
            <a:ext cx="4022271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Time would heal almost all wounds. If your wounds have not been healed up, please wait for a short while. 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518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erris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9459D66-908A-4912-A722-E780F774C0D1}"/>
              </a:ext>
            </a:extLst>
          </p:cNvPr>
          <p:cNvSpPr/>
          <p:nvPr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7B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6CEB406-47B4-4016-96C1-1C65C331627B}"/>
              </a:ext>
            </a:extLst>
          </p:cNvPr>
          <p:cNvSpPr/>
          <p:nvPr/>
        </p:nvSpPr>
        <p:spPr>
          <a:xfrm>
            <a:off x="469901" y="431801"/>
            <a:ext cx="11239500" cy="5994399"/>
          </a:xfrm>
          <a:prstGeom prst="rect">
            <a:avLst/>
          </a:prstGeom>
          <a:solidFill>
            <a:schemeClr val="bg1"/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7388DD79-7467-4824-8DCB-FB10E7CBB45E}"/>
              </a:ext>
            </a:extLst>
          </p:cNvPr>
          <p:cNvGrpSpPr/>
          <p:nvPr/>
        </p:nvGrpSpPr>
        <p:grpSpPr>
          <a:xfrm>
            <a:off x="9732933" y="475459"/>
            <a:ext cx="1857019" cy="1181893"/>
            <a:chOff x="9732933" y="475457"/>
            <a:chExt cx="1857018" cy="1181893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29239476-2433-45B7-9D60-7F7A4DA17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75417" y="475458"/>
              <a:ext cx="707935" cy="1181892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9A28F2C0-04A3-43A2-B689-1DCEEBEC64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99004" y="475457"/>
              <a:ext cx="390947" cy="870744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5C4D02D6-9B0D-4341-A904-99A1214285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43329" y="475457"/>
              <a:ext cx="390947" cy="870744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0D135EFF-6896-4D92-BCCC-96DE87C256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32933" y="475457"/>
              <a:ext cx="390947" cy="870744"/>
            </a:xfrm>
            <a:prstGeom prst="rect">
              <a:avLst/>
            </a:prstGeom>
          </p:spPr>
        </p:pic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8A7EE1F4-9CCE-4253-81EB-18404AA1542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82601" y="557967"/>
            <a:ext cx="1976467" cy="1576468"/>
          </a:xfrm>
          <a:prstGeom prst="rect">
            <a:avLst/>
          </a:prstGeom>
        </p:spPr>
      </p:pic>
      <p:sp>
        <p:nvSpPr>
          <p:cNvPr id="24" name="文本">
            <a:extLst>
              <a:ext uri="{FF2B5EF4-FFF2-40B4-BE49-F238E27FC236}">
                <a16:creationId xmlns:a16="http://schemas.microsoft.com/office/drawing/2014/main" id="{384C9831-6C5F-4964-A3C1-33F746001FAD}"/>
              </a:ext>
            </a:extLst>
          </p:cNvPr>
          <p:cNvSpPr txBox="1"/>
          <p:nvPr/>
        </p:nvSpPr>
        <p:spPr>
          <a:xfrm>
            <a:off x="7102786" y="1614636"/>
            <a:ext cx="3854197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noProof="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Add title text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  <a:p>
            <a:pPr lvl="0">
              <a:lnSpc>
                <a:spcPts val="1800"/>
              </a:lnSpc>
              <a:defRPr/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Enter your title to add here</a:t>
            </a:r>
          </a:p>
        </p:txBody>
      </p:sp>
      <p:sp>
        <p:nvSpPr>
          <p:cNvPr id="25" name="文本">
            <a:extLst>
              <a:ext uri="{FF2B5EF4-FFF2-40B4-BE49-F238E27FC236}">
                <a16:creationId xmlns:a16="http://schemas.microsoft.com/office/drawing/2014/main" id="{889C2CF1-BB0E-4632-A48F-9B791E806F2A}"/>
              </a:ext>
            </a:extLst>
          </p:cNvPr>
          <p:cNvSpPr/>
          <p:nvPr/>
        </p:nvSpPr>
        <p:spPr>
          <a:xfrm>
            <a:off x="5929691" y="1611075"/>
            <a:ext cx="11882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文本">
            <a:extLst>
              <a:ext uri="{FF2B5EF4-FFF2-40B4-BE49-F238E27FC236}">
                <a16:creationId xmlns:a16="http://schemas.microsoft.com/office/drawing/2014/main" id="{55565820-6F28-4998-810B-72016958EDCA}"/>
              </a:ext>
            </a:extLst>
          </p:cNvPr>
          <p:cNvSpPr/>
          <p:nvPr/>
        </p:nvSpPr>
        <p:spPr>
          <a:xfrm>
            <a:off x="5929691" y="2598885"/>
            <a:ext cx="11882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文本">
            <a:extLst>
              <a:ext uri="{FF2B5EF4-FFF2-40B4-BE49-F238E27FC236}">
                <a16:creationId xmlns:a16="http://schemas.microsoft.com/office/drawing/2014/main" id="{FB4C365E-3B31-420E-9E6A-9C6FF1737246}"/>
              </a:ext>
            </a:extLst>
          </p:cNvPr>
          <p:cNvSpPr txBox="1"/>
          <p:nvPr/>
        </p:nvSpPr>
        <p:spPr>
          <a:xfrm>
            <a:off x="7102786" y="2597368"/>
            <a:ext cx="38064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Add title text</a:t>
            </a:r>
          </a:p>
          <a:p>
            <a:pPr lvl="0">
              <a:lnSpc>
                <a:spcPct val="150000"/>
              </a:lnSpc>
              <a:defRPr/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Enter your title to add here</a:t>
            </a:r>
          </a:p>
        </p:txBody>
      </p:sp>
      <p:sp>
        <p:nvSpPr>
          <p:cNvPr id="28" name="文本">
            <a:extLst>
              <a:ext uri="{FF2B5EF4-FFF2-40B4-BE49-F238E27FC236}">
                <a16:creationId xmlns:a16="http://schemas.microsoft.com/office/drawing/2014/main" id="{BA562958-697F-47BB-A18D-7053F51E3328}"/>
              </a:ext>
            </a:extLst>
          </p:cNvPr>
          <p:cNvSpPr/>
          <p:nvPr/>
        </p:nvSpPr>
        <p:spPr>
          <a:xfrm>
            <a:off x="5948740" y="3616421"/>
            <a:ext cx="11882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文本">
            <a:extLst>
              <a:ext uri="{FF2B5EF4-FFF2-40B4-BE49-F238E27FC236}">
                <a16:creationId xmlns:a16="http://schemas.microsoft.com/office/drawing/2014/main" id="{B4D97294-920E-4780-AD53-87619BBE2A8D}"/>
              </a:ext>
            </a:extLst>
          </p:cNvPr>
          <p:cNvSpPr txBox="1"/>
          <p:nvPr/>
        </p:nvSpPr>
        <p:spPr>
          <a:xfrm>
            <a:off x="7102786" y="3613926"/>
            <a:ext cx="38541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Add title text</a:t>
            </a:r>
          </a:p>
          <a:p>
            <a:pPr lvl="0">
              <a:lnSpc>
                <a:spcPct val="150000"/>
              </a:lnSpc>
              <a:defRPr/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Enter your title to add here</a:t>
            </a:r>
          </a:p>
        </p:txBody>
      </p:sp>
      <p:sp>
        <p:nvSpPr>
          <p:cNvPr id="30" name="文本">
            <a:extLst>
              <a:ext uri="{FF2B5EF4-FFF2-40B4-BE49-F238E27FC236}">
                <a16:creationId xmlns:a16="http://schemas.microsoft.com/office/drawing/2014/main" id="{C105094B-B5F2-4956-AF5C-6B4E884A1967}"/>
              </a:ext>
            </a:extLst>
          </p:cNvPr>
          <p:cNvSpPr/>
          <p:nvPr/>
        </p:nvSpPr>
        <p:spPr>
          <a:xfrm>
            <a:off x="5948740" y="4640931"/>
            <a:ext cx="11882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04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文本">
            <a:extLst>
              <a:ext uri="{FF2B5EF4-FFF2-40B4-BE49-F238E27FC236}">
                <a16:creationId xmlns:a16="http://schemas.microsoft.com/office/drawing/2014/main" id="{33460D94-B4C6-4468-BFA9-56223FF17490}"/>
              </a:ext>
            </a:extLst>
          </p:cNvPr>
          <p:cNvSpPr txBox="1"/>
          <p:nvPr/>
        </p:nvSpPr>
        <p:spPr>
          <a:xfrm>
            <a:off x="7102785" y="4630387"/>
            <a:ext cx="38064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Add title text</a:t>
            </a:r>
          </a:p>
          <a:p>
            <a:pPr lvl="0">
              <a:lnSpc>
                <a:spcPct val="150000"/>
              </a:lnSpc>
              <a:defRPr/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Enter your title to add here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3E377BA8-5D46-4692-A982-21B99C0464E4}"/>
              </a:ext>
            </a:extLst>
          </p:cNvPr>
          <p:cNvSpPr/>
          <p:nvPr/>
        </p:nvSpPr>
        <p:spPr>
          <a:xfrm>
            <a:off x="1766492" y="887525"/>
            <a:ext cx="31408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cs typeface="+mn-ea"/>
                <a:sym typeface="+mn-lt"/>
              </a:rPr>
              <a:t>CONTENTS</a:t>
            </a: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FDA74165-D728-42D8-8E9A-7FBB9BBFE3A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537" y="1989579"/>
            <a:ext cx="3953723" cy="427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96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25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75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250"/>
                            </p:stCondLst>
                            <p:childTnLst>
                              <p:par>
                                <p:cTn id="6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54B84B57-C12A-4410-99FC-41399B51DCDD}"/>
              </a:ext>
            </a:extLst>
          </p:cNvPr>
          <p:cNvSpPr/>
          <p:nvPr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7B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48ED37B-F43C-482F-BEEB-625E99D37C9A}"/>
              </a:ext>
            </a:extLst>
          </p:cNvPr>
          <p:cNvSpPr/>
          <p:nvPr/>
        </p:nvSpPr>
        <p:spPr>
          <a:xfrm>
            <a:off x="469901" y="431801"/>
            <a:ext cx="11239500" cy="5994399"/>
          </a:xfrm>
          <a:prstGeom prst="rect">
            <a:avLst/>
          </a:prstGeom>
          <a:solidFill>
            <a:schemeClr val="bg1"/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568E802E-22BD-4046-A8A1-62805B9E4D56}"/>
              </a:ext>
            </a:extLst>
          </p:cNvPr>
          <p:cNvGrpSpPr/>
          <p:nvPr/>
        </p:nvGrpSpPr>
        <p:grpSpPr>
          <a:xfrm>
            <a:off x="9732933" y="475459"/>
            <a:ext cx="1857019" cy="1181893"/>
            <a:chOff x="9732933" y="475457"/>
            <a:chExt cx="1857018" cy="118189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2FC623EB-59A6-423B-AE6C-606786674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75417" y="475458"/>
              <a:ext cx="707935" cy="118189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957DFC3-7921-4CAA-BD39-CDB9272E3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99004" y="475457"/>
              <a:ext cx="390947" cy="87074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B2801CB4-1834-4A06-8DF1-10864BD588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43329" y="475457"/>
              <a:ext cx="390947" cy="87074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2252009E-A6B2-4CC4-9B7A-DF8142F05B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32933" y="475457"/>
              <a:ext cx="390947" cy="870744"/>
            </a:xfrm>
            <a:prstGeom prst="rect">
              <a:avLst/>
            </a:prstGeom>
          </p:spPr>
        </p:pic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C7089F2B-CFC3-4D08-9551-723620268CBC}"/>
              </a:ext>
            </a:extLst>
          </p:cNvPr>
          <p:cNvSpPr/>
          <p:nvPr/>
        </p:nvSpPr>
        <p:spPr>
          <a:xfrm>
            <a:off x="675751" y="341774"/>
            <a:ext cx="4393510" cy="9069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4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04 Add title text</a:t>
            </a:r>
            <a:endParaRPr lang="en-US" altLang="zh-CN" sz="32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EF4A4EFA-D1C6-4D98-BDB9-B858D3721E7E}"/>
              </a:ext>
            </a:extLst>
          </p:cNvPr>
          <p:cNvGrpSpPr/>
          <p:nvPr/>
        </p:nvGrpSpPr>
        <p:grpSpPr>
          <a:xfrm>
            <a:off x="6533586" y="2362800"/>
            <a:ext cx="3874793" cy="604632"/>
            <a:chOff x="6444607" y="2322148"/>
            <a:chExt cx="3874793" cy="604632"/>
          </a:xfrm>
        </p:grpSpPr>
        <p:sp>
          <p:nvSpPr>
            <p:cNvPr id="27" name="文本框 6">
              <a:extLst>
                <a:ext uri="{FF2B5EF4-FFF2-40B4-BE49-F238E27FC236}">
                  <a16:creationId xmlns:a16="http://schemas.microsoft.com/office/drawing/2014/main" id="{D3C0B75C-3A3C-4AB7-8288-6CB92002B0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44607" y="2322148"/>
              <a:ext cx="146694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marL="0" marR="0" lvl="0" indent="0" algn="l" defTabSz="6851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46280CD6-59C3-4183-B1D0-F9F2A8AA884B}"/>
                </a:ext>
              </a:extLst>
            </p:cNvPr>
            <p:cNvSpPr/>
            <p:nvPr/>
          </p:nvSpPr>
          <p:spPr>
            <a:xfrm>
              <a:off x="6444608" y="2605474"/>
              <a:ext cx="3874792" cy="3213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id-ID" altLang="en-US" sz="12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7D5CA80B-116C-4A48-8ED5-A799CC1A88CE}"/>
              </a:ext>
            </a:extLst>
          </p:cNvPr>
          <p:cNvGrpSpPr/>
          <p:nvPr/>
        </p:nvGrpSpPr>
        <p:grpSpPr>
          <a:xfrm>
            <a:off x="6520097" y="3430910"/>
            <a:ext cx="3874793" cy="604632"/>
            <a:chOff x="6431118" y="3390259"/>
            <a:chExt cx="3874793" cy="604632"/>
          </a:xfrm>
        </p:grpSpPr>
        <p:sp>
          <p:nvSpPr>
            <p:cNvPr id="30" name="文本框 6">
              <a:extLst>
                <a:ext uri="{FF2B5EF4-FFF2-40B4-BE49-F238E27FC236}">
                  <a16:creationId xmlns:a16="http://schemas.microsoft.com/office/drawing/2014/main" id="{C6CCF4CD-7800-4216-9432-28C3FC160D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31118" y="3390259"/>
              <a:ext cx="146694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marL="0" marR="0" lvl="0" indent="0" algn="l" defTabSz="6851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5868F39A-846E-4266-B9F4-427507125DE4}"/>
                </a:ext>
              </a:extLst>
            </p:cNvPr>
            <p:cNvSpPr/>
            <p:nvPr/>
          </p:nvSpPr>
          <p:spPr>
            <a:xfrm>
              <a:off x="6431119" y="3673585"/>
              <a:ext cx="3874792" cy="3213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id-ID" altLang="en-US" sz="12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058E39A1-1DCA-4F71-95EE-4ACAFD807C34}"/>
              </a:ext>
            </a:extLst>
          </p:cNvPr>
          <p:cNvGrpSpPr/>
          <p:nvPr/>
        </p:nvGrpSpPr>
        <p:grpSpPr>
          <a:xfrm>
            <a:off x="6538430" y="4602661"/>
            <a:ext cx="3874793" cy="604632"/>
            <a:chOff x="6449451" y="4562009"/>
            <a:chExt cx="3874793" cy="604632"/>
          </a:xfrm>
        </p:grpSpPr>
        <p:sp>
          <p:nvSpPr>
            <p:cNvPr id="33" name="文本框 6">
              <a:extLst>
                <a:ext uri="{FF2B5EF4-FFF2-40B4-BE49-F238E27FC236}">
                  <a16:creationId xmlns:a16="http://schemas.microsoft.com/office/drawing/2014/main" id="{F9CE383A-8157-421C-AB0B-9644D378C3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49451" y="4562009"/>
              <a:ext cx="146694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marL="0" marR="0" lvl="0" indent="0" algn="l" defTabSz="6851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52FEE362-514D-4035-9C14-C86C3C2AC7E6}"/>
                </a:ext>
              </a:extLst>
            </p:cNvPr>
            <p:cNvSpPr/>
            <p:nvPr/>
          </p:nvSpPr>
          <p:spPr>
            <a:xfrm>
              <a:off x="6449452" y="4845335"/>
              <a:ext cx="3874792" cy="3213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id-ID" altLang="en-US" sz="12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35" name="图片 34">
            <a:extLst>
              <a:ext uri="{FF2B5EF4-FFF2-40B4-BE49-F238E27FC236}">
                <a16:creationId xmlns:a16="http://schemas.microsoft.com/office/drawing/2014/main" id="{D9A1A671-236C-4903-A381-5A1DEF40889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9784" y="2399929"/>
            <a:ext cx="4436216" cy="2956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6" name="椭圆 35">
            <a:extLst>
              <a:ext uri="{FF2B5EF4-FFF2-40B4-BE49-F238E27FC236}">
                <a16:creationId xmlns:a16="http://schemas.microsoft.com/office/drawing/2014/main" id="{C3A2CD3B-E0C8-485A-BA2A-56BE8ED06B64}"/>
              </a:ext>
            </a:extLst>
          </p:cNvPr>
          <p:cNvSpPr/>
          <p:nvPr/>
        </p:nvSpPr>
        <p:spPr>
          <a:xfrm>
            <a:off x="5932669" y="2488023"/>
            <a:ext cx="523220" cy="523220"/>
          </a:xfrm>
          <a:prstGeom prst="ellipse">
            <a:avLst/>
          </a:prstGeom>
          <a:solidFill>
            <a:srgbClr val="7BD3E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endParaRPr kumimoji="0" lang="zh-CN" altLang="en-US" sz="1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523C55B5-CA1A-4A33-93FF-ECBCADAECB3D}"/>
              </a:ext>
            </a:extLst>
          </p:cNvPr>
          <p:cNvSpPr/>
          <p:nvPr/>
        </p:nvSpPr>
        <p:spPr>
          <a:xfrm>
            <a:off x="5932669" y="3616430"/>
            <a:ext cx="523220" cy="523220"/>
          </a:xfrm>
          <a:prstGeom prst="ellipse">
            <a:avLst/>
          </a:prstGeom>
          <a:solidFill>
            <a:srgbClr val="FFF87B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endParaRPr kumimoji="0" lang="zh-CN" altLang="en-US" sz="1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D3346C5A-6FFE-4FC5-ACA8-63C88BF5B854}"/>
              </a:ext>
            </a:extLst>
          </p:cNvPr>
          <p:cNvSpPr/>
          <p:nvPr/>
        </p:nvSpPr>
        <p:spPr>
          <a:xfrm>
            <a:off x="5958613" y="4796102"/>
            <a:ext cx="523220" cy="523220"/>
          </a:xfrm>
          <a:prstGeom prst="ellipse">
            <a:avLst/>
          </a:prstGeom>
          <a:solidFill>
            <a:srgbClr val="7BD3E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endParaRPr kumimoji="0" lang="zh-CN" altLang="en-US" sz="1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642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5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36" grpId="0" animBg="1"/>
      <p:bldP spid="37" grpId="0" animBg="1"/>
      <p:bldP spid="3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54B84B57-C12A-4410-99FC-41399B51DCDD}"/>
              </a:ext>
            </a:extLst>
          </p:cNvPr>
          <p:cNvSpPr/>
          <p:nvPr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7B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48ED37B-F43C-482F-BEEB-625E99D37C9A}"/>
              </a:ext>
            </a:extLst>
          </p:cNvPr>
          <p:cNvSpPr/>
          <p:nvPr/>
        </p:nvSpPr>
        <p:spPr>
          <a:xfrm>
            <a:off x="469901" y="431801"/>
            <a:ext cx="11239500" cy="5994399"/>
          </a:xfrm>
          <a:prstGeom prst="rect">
            <a:avLst/>
          </a:prstGeom>
          <a:solidFill>
            <a:schemeClr val="bg1"/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568E802E-22BD-4046-A8A1-62805B9E4D56}"/>
              </a:ext>
            </a:extLst>
          </p:cNvPr>
          <p:cNvGrpSpPr/>
          <p:nvPr/>
        </p:nvGrpSpPr>
        <p:grpSpPr>
          <a:xfrm>
            <a:off x="9732933" y="475459"/>
            <a:ext cx="1857019" cy="1181893"/>
            <a:chOff x="9732933" y="475457"/>
            <a:chExt cx="1857018" cy="118189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2FC623EB-59A6-423B-AE6C-606786674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75417" y="475458"/>
              <a:ext cx="707935" cy="118189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957DFC3-7921-4CAA-BD39-CDB9272E3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99004" y="475457"/>
              <a:ext cx="390947" cy="87074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B2801CB4-1834-4A06-8DF1-10864BD588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43329" y="475457"/>
              <a:ext cx="390947" cy="87074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2252009E-A6B2-4CC4-9B7A-DF8142F05B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32933" y="475457"/>
              <a:ext cx="390947" cy="870744"/>
            </a:xfrm>
            <a:prstGeom prst="rect">
              <a:avLst/>
            </a:prstGeom>
          </p:spPr>
        </p:pic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C7089F2B-CFC3-4D08-9551-723620268CBC}"/>
              </a:ext>
            </a:extLst>
          </p:cNvPr>
          <p:cNvSpPr/>
          <p:nvPr/>
        </p:nvSpPr>
        <p:spPr>
          <a:xfrm>
            <a:off x="675751" y="341774"/>
            <a:ext cx="4393510" cy="9069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4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04 Add title text</a:t>
            </a:r>
            <a:endParaRPr lang="en-US" altLang="zh-CN" sz="32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7913CCA-D6BE-4764-BE5D-84B4D1D828DF}"/>
              </a:ext>
            </a:extLst>
          </p:cNvPr>
          <p:cNvSpPr/>
          <p:nvPr/>
        </p:nvSpPr>
        <p:spPr>
          <a:xfrm>
            <a:off x="1902109" y="4238360"/>
            <a:ext cx="10326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</a:t>
            </a:r>
            <a:endParaRPr kumimoji="0" lang="zh-CN" altLang="en-US" sz="16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2F68A45-3881-4C4A-934E-931BDD97EF7F}"/>
              </a:ext>
            </a:extLst>
          </p:cNvPr>
          <p:cNvSpPr/>
          <p:nvPr/>
        </p:nvSpPr>
        <p:spPr>
          <a:xfrm>
            <a:off x="1358970" y="4590813"/>
            <a:ext cx="2132261" cy="577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8F4865C6-A5DA-42DE-995F-36C573FA71A1}"/>
              </a:ext>
            </a:extLst>
          </p:cNvPr>
          <p:cNvSpPr/>
          <p:nvPr/>
        </p:nvSpPr>
        <p:spPr>
          <a:xfrm>
            <a:off x="4369720" y="4238360"/>
            <a:ext cx="10326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</a:t>
            </a:r>
            <a:endParaRPr kumimoji="0" lang="zh-CN" altLang="en-US" sz="16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B1496453-01ED-47BF-B0D7-53EA8C71F861}"/>
              </a:ext>
            </a:extLst>
          </p:cNvPr>
          <p:cNvSpPr/>
          <p:nvPr/>
        </p:nvSpPr>
        <p:spPr>
          <a:xfrm>
            <a:off x="3784036" y="4590813"/>
            <a:ext cx="2211233" cy="577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ED1DD5C6-6DEC-413C-A07B-50A75B220B02}"/>
              </a:ext>
            </a:extLst>
          </p:cNvPr>
          <p:cNvSpPr/>
          <p:nvPr/>
        </p:nvSpPr>
        <p:spPr>
          <a:xfrm>
            <a:off x="6822724" y="4238360"/>
            <a:ext cx="10326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</a:t>
            </a:r>
            <a:endParaRPr kumimoji="0" lang="zh-CN" altLang="en-US" sz="16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B61A947D-96B7-48EE-B848-9D01772CCC19}"/>
              </a:ext>
            </a:extLst>
          </p:cNvPr>
          <p:cNvSpPr/>
          <p:nvPr/>
        </p:nvSpPr>
        <p:spPr>
          <a:xfrm>
            <a:off x="6241485" y="4590813"/>
            <a:ext cx="2204603" cy="577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4B275D5B-5BFA-41AD-A29E-8CB3F672764C}"/>
              </a:ext>
            </a:extLst>
          </p:cNvPr>
          <p:cNvSpPr/>
          <p:nvPr/>
        </p:nvSpPr>
        <p:spPr>
          <a:xfrm>
            <a:off x="9282080" y="4238360"/>
            <a:ext cx="10326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</a:t>
            </a:r>
            <a:endParaRPr kumimoji="0" lang="zh-CN" altLang="en-US" sz="16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06211114-46CF-417B-9D64-7E7E47901409}"/>
              </a:ext>
            </a:extLst>
          </p:cNvPr>
          <p:cNvSpPr/>
          <p:nvPr/>
        </p:nvSpPr>
        <p:spPr>
          <a:xfrm>
            <a:off x="8738940" y="4590813"/>
            <a:ext cx="2132261" cy="577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0B1DF623-6B59-4A36-9FEB-2F396731CEE9}"/>
              </a:ext>
            </a:extLst>
          </p:cNvPr>
          <p:cNvSpPr/>
          <p:nvPr/>
        </p:nvSpPr>
        <p:spPr>
          <a:xfrm>
            <a:off x="1498954" y="2291465"/>
            <a:ext cx="1725364" cy="1725364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FED60017-9877-432D-8556-AE211F227422}"/>
              </a:ext>
            </a:extLst>
          </p:cNvPr>
          <p:cNvSpPr/>
          <p:nvPr/>
        </p:nvSpPr>
        <p:spPr>
          <a:xfrm>
            <a:off x="3860690" y="2291465"/>
            <a:ext cx="1725364" cy="1725364"/>
          </a:xfrm>
          <a:prstGeom prst="ellipse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27E2BF5D-D02F-460C-A2AE-E53EC8DC1043}"/>
              </a:ext>
            </a:extLst>
          </p:cNvPr>
          <p:cNvSpPr/>
          <p:nvPr/>
        </p:nvSpPr>
        <p:spPr>
          <a:xfrm>
            <a:off x="6419569" y="2291465"/>
            <a:ext cx="1725364" cy="1725364"/>
          </a:xfrm>
          <a:prstGeom prst="ellipse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961A117B-41BA-4C78-9EFE-C9DD3AA1A39A}"/>
              </a:ext>
            </a:extLst>
          </p:cNvPr>
          <p:cNvSpPr/>
          <p:nvPr/>
        </p:nvSpPr>
        <p:spPr>
          <a:xfrm>
            <a:off x="8781305" y="2291465"/>
            <a:ext cx="1725364" cy="1725364"/>
          </a:xfrm>
          <a:prstGeom prst="ellipse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1019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25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750"/>
                            </p:stCondLst>
                            <p:childTnLst>
                              <p:par>
                                <p:cTn id="5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1" grpId="0" animBg="1"/>
      <p:bldP spid="22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54B84B57-C12A-4410-99FC-41399B51DCDD}"/>
              </a:ext>
            </a:extLst>
          </p:cNvPr>
          <p:cNvSpPr/>
          <p:nvPr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7B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48ED37B-F43C-482F-BEEB-625E99D37C9A}"/>
              </a:ext>
            </a:extLst>
          </p:cNvPr>
          <p:cNvSpPr/>
          <p:nvPr/>
        </p:nvSpPr>
        <p:spPr>
          <a:xfrm>
            <a:off x="469901" y="431801"/>
            <a:ext cx="11239500" cy="5994399"/>
          </a:xfrm>
          <a:prstGeom prst="rect">
            <a:avLst/>
          </a:prstGeom>
          <a:solidFill>
            <a:schemeClr val="bg1"/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568E802E-22BD-4046-A8A1-62805B9E4D56}"/>
              </a:ext>
            </a:extLst>
          </p:cNvPr>
          <p:cNvGrpSpPr/>
          <p:nvPr/>
        </p:nvGrpSpPr>
        <p:grpSpPr>
          <a:xfrm>
            <a:off x="9732933" y="475459"/>
            <a:ext cx="1857019" cy="1181893"/>
            <a:chOff x="9732933" y="475457"/>
            <a:chExt cx="1857018" cy="118189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2FC623EB-59A6-423B-AE6C-606786674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75417" y="475458"/>
              <a:ext cx="707935" cy="118189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957DFC3-7921-4CAA-BD39-CDB9272E3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99004" y="475457"/>
              <a:ext cx="390947" cy="87074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B2801CB4-1834-4A06-8DF1-10864BD588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43329" y="475457"/>
              <a:ext cx="390947" cy="87074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2252009E-A6B2-4CC4-9B7A-DF8142F05B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32933" y="475457"/>
              <a:ext cx="390947" cy="870744"/>
            </a:xfrm>
            <a:prstGeom prst="rect">
              <a:avLst/>
            </a:prstGeom>
          </p:spPr>
        </p:pic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C7089F2B-CFC3-4D08-9551-723620268CBC}"/>
              </a:ext>
            </a:extLst>
          </p:cNvPr>
          <p:cNvSpPr/>
          <p:nvPr/>
        </p:nvSpPr>
        <p:spPr>
          <a:xfrm>
            <a:off x="675751" y="341774"/>
            <a:ext cx="4393510" cy="9069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4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04 Add title text</a:t>
            </a:r>
            <a:endParaRPr lang="en-US" altLang="zh-CN" sz="32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821864EF-FE96-4F92-A0BA-7D1FBDAC4A8A}"/>
              </a:ext>
            </a:extLst>
          </p:cNvPr>
          <p:cNvSpPr/>
          <p:nvPr/>
        </p:nvSpPr>
        <p:spPr>
          <a:xfrm>
            <a:off x="5618971" y="2273688"/>
            <a:ext cx="1219200" cy="447089"/>
          </a:xfrm>
          <a:prstGeom prst="roundRect">
            <a:avLst/>
          </a:prstGeom>
          <a:solidFill>
            <a:srgbClr val="7B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EFAAD5C-6F67-4D9D-8207-92A9839DBC29}"/>
              </a:ext>
            </a:extLst>
          </p:cNvPr>
          <p:cNvSpPr txBox="1"/>
          <p:nvPr/>
        </p:nvSpPr>
        <p:spPr>
          <a:xfrm>
            <a:off x="4843649" y="2211204"/>
            <a:ext cx="2769843" cy="1408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Add title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0153CFBE-E994-4FF4-890C-2922CA547D92}"/>
              </a:ext>
            </a:extLst>
          </p:cNvPr>
          <p:cNvSpPr/>
          <p:nvPr/>
        </p:nvSpPr>
        <p:spPr>
          <a:xfrm>
            <a:off x="5652937" y="4173339"/>
            <a:ext cx="1219200" cy="447089"/>
          </a:xfrm>
          <a:prstGeom prst="roundRect">
            <a:avLst/>
          </a:prstGeom>
          <a:solidFill>
            <a:srgbClr val="FFF8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CEC4419-C67C-4479-A40E-98DA79EAA50F}"/>
              </a:ext>
            </a:extLst>
          </p:cNvPr>
          <p:cNvSpPr txBox="1"/>
          <p:nvPr/>
        </p:nvSpPr>
        <p:spPr>
          <a:xfrm>
            <a:off x="4851873" y="4162740"/>
            <a:ext cx="2769843" cy="1408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Add title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6A960164-9018-42DA-893F-F059FBEC058D}"/>
              </a:ext>
            </a:extLst>
          </p:cNvPr>
          <p:cNvSpPr/>
          <p:nvPr/>
        </p:nvSpPr>
        <p:spPr>
          <a:xfrm>
            <a:off x="8842605" y="2317694"/>
            <a:ext cx="1219200" cy="447089"/>
          </a:xfrm>
          <a:prstGeom prst="roundRect">
            <a:avLst/>
          </a:prstGeom>
          <a:solidFill>
            <a:srgbClr val="FFF8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BCB7058-1C87-45EB-8BB5-7E30A3DD3ED8}"/>
              </a:ext>
            </a:extLst>
          </p:cNvPr>
          <p:cNvSpPr txBox="1"/>
          <p:nvPr/>
        </p:nvSpPr>
        <p:spPr>
          <a:xfrm>
            <a:off x="8054557" y="2293729"/>
            <a:ext cx="2769843" cy="1408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Add title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52F4D84D-05F3-4C5D-96ED-FDF3ED63F638}"/>
              </a:ext>
            </a:extLst>
          </p:cNvPr>
          <p:cNvSpPr/>
          <p:nvPr/>
        </p:nvSpPr>
        <p:spPr>
          <a:xfrm>
            <a:off x="8876571" y="4217345"/>
            <a:ext cx="1219200" cy="447089"/>
          </a:xfrm>
          <a:prstGeom prst="roundRect">
            <a:avLst/>
          </a:prstGeom>
          <a:solidFill>
            <a:srgbClr val="7B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2171786-8C0D-460C-86BF-6930915E8033}"/>
              </a:ext>
            </a:extLst>
          </p:cNvPr>
          <p:cNvSpPr txBox="1"/>
          <p:nvPr/>
        </p:nvSpPr>
        <p:spPr>
          <a:xfrm>
            <a:off x="8117357" y="4200165"/>
            <a:ext cx="2769843" cy="1408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Add title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2597450C-8D5C-4E03-A135-1F06F4B968A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1644" y="1826431"/>
            <a:ext cx="3044233" cy="405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83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2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54B84B57-C12A-4410-99FC-41399B51DCDD}"/>
              </a:ext>
            </a:extLst>
          </p:cNvPr>
          <p:cNvSpPr/>
          <p:nvPr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7B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48ED37B-F43C-482F-BEEB-625E99D37C9A}"/>
              </a:ext>
            </a:extLst>
          </p:cNvPr>
          <p:cNvSpPr/>
          <p:nvPr/>
        </p:nvSpPr>
        <p:spPr>
          <a:xfrm>
            <a:off x="469901" y="431801"/>
            <a:ext cx="11239500" cy="5994399"/>
          </a:xfrm>
          <a:prstGeom prst="rect">
            <a:avLst/>
          </a:prstGeom>
          <a:solidFill>
            <a:schemeClr val="bg1"/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568E802E-22BD-4046-A8A1-62805B9E4D56}"/>
              </a:ext>
            </a:extLst>
          </p:cNvPr>
          <p:cNvGrpSpPr/>
          <p:nvPr/>
        </p:nvGrpSpPr>
        <p:grpSpPr>
          <a:xfrm>
            <a:off x="9732933" y="475459"/>
            <a:ext cx="1857019" cy="1181893"/>
            <a:chOff x="9732933" y="475457"/>
            <a:chExt cx="1857018" cy="118189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2FC623EB-59A6-423B-AE6C-606786674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75417" y="475458"/>
              <a:ext cx="707935" cy="118189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957DFC3-7921-4CAA-BD39-CDB9272E3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99004" y="475457"/>
              <a:ext cx="390947" cy="87074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B2801CB4-1834-4A06-8DF1-10864BD588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43329" y="475457"/>
              <a:ext cx="390947" cy="87074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2252009E-A6B2-4CC4-9B7A-DF8142F05B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32933" y="475457"/>
              <a:ext cx="390947" cy="870744"/>
            </a:xfrm>
            <a:prstGeom prst="rect">
              <a:avLst/>
            </a:prstGeom>
          </p:spPr>
        </p:pic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C7089F2B-CFC3-4D08-9551-723620268CBC}"/>
              </a:ext>
            </a:extLst>
          </p:cNvPr>
          <p:cNvSpPr/>
          <p:nvPr/>
        </p:nvSpPr>
        <p:spPr>
          <a:xfrm>
            <a:off x="675751" y="341774"/>
            <a:ext cx="4393510" cy="9069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4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04 Add title text</a:t>
            </a:r>
            <a:endParaRPr lang="en-US" altLang="zh-CN" sz="32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307E041A-006C-40F8-9F1B-59ECDEA65852}"/>
              </a:ext>
            </a:extLst>
          </p:cNvPr>
          <p:cNvGrpSpPr/>
          <p:nvPr/>
        </p:nvGrpSpPr>
        <p:grpSpPr>
          <a:xfrm>
            <a:off x="5069261" y="2356817"/>
            <a:ext cx="4542474" cy="691985"/>
            <a:chOff x="5271293" y="1500001"/>
            <a:chExt cx="4542474" cy="691985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B951438B-46C8-498B-9F5B-0A954124D12A}"/>
                </a:ext>
              </a:extLst>
            </p:cNvPr>
            <p:cNvCxnSpPr/>
            <p:nvPr/>
          </p:nvCxnSpPr>
          <p:spPr>
            <a:xfrm>
              <a:off x="5384642" y="2191986"/>
              <a:ext cx="44291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6106596C-0CF6-4B7C-884D-52AFC51BD4EF}"/>
                </a:ext>
              </a:extLst>
            </p:cNvPr>
            <p:cNvSpPr txBox="1"/>
            <p:nvPr/>
          </p:nvSpPr>
          <p:spPr>
            <a:xfrm>
              <a:off x="5271293" y="1500001"/>
              <a:ext cx="305820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i="0" u="none" strike="noStrike" kern="1200" cap="none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3600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6" name="TextBox 13">
            <a:extLst>
              <a:ext uri="{FF2B5EF4-FFF2-40B4-BE49-F238E27FC236}">
                <a16:creationId xmlns:a16="http://schemas.microsoft.com/office/drawing/2014/main" id="{2C5D4260-ECCA-4ADE-99D4-87C90DB8D391}"/>
              </a:ext>
            </a:extLst>
          </p:cNvPr>
          <p:cNvSpPr txBox="1"/>
          <p:nvPr/>
        </p:nvSpPr>
        <p:spPr>
          <a:xfrm>
            <a:off x="5192096" y="3388560"/>
            <a:ext cx="1966595" cy="2152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41EC20C5-DC43-41A0-BBE9-5D0CD63DC0F1}"/>
              </a:ext>
            </a:extLst>
          </p:cNvPr>
          <p:cNvSpPr txBox="1"/>
          <p:nvPr/>
        </p:nvSpPr>
        <p:spPr>
          <a:xfrm>
            <a:off x="5192095" y="3603823"/>
            <a:ext cx="1960880" cy="47936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TextBox 13">
            <a:extLst>
              <a:ext uri="{FF2B5EF4-FFF2-40B4-BE49-F238E27FC236}">
                <a16:creationId xmlns:a16="http://schemas.microsoft.com/office/drawing/2014/main" id="{A0757BAD-709D-4E1D-80F9-69EB7B3C4B3C}"/>
              </a:ext>
            </a:extLst>
          </p:cNvPr>
          <p:cNvSpPr txBox="1"/>
          <p:nvPr/>
        </p:nvSpPr>
        <p:spPr>
          <a:xfrm>
            <a:off x="8102301" y="3398085"/>
            <a:ext cx="1966595" cy="2152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TextBox 13">
            <a:extLst>
              <a:ext uri="{FF2B5EF4-FFF2-40B4-BE49-F238E27FC236}">
                <a16:creationId xmlns:a16="http://schemas.microsoft.com/office/drawing/2014/main" id="{4D158DEE-9407-4969-8BFB-8FC47C1F97C3}"/>
              </a:ext>
            </a:extLst>
          </p:cNvPr>
          <p:cNvSpPr txBox="1"/>
          <p:nvPr/>
        </p:nvSpPr>
        <p:spPr>
          <a:xfrm>
            <a:off x="8102300" y="3613348"/>
            <a:ext cx="1960880" cy="47936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TextBox 13">
            <a:extLst>
              <a:ext uri="{FF2B5EF4-FFF2-40B4-BE49-F238E27FC236}">
                <a16:creationId xmlns:a16="http://schemas.microsoft.com/office/drawing/2014/main" id="{41603EC6-0FFD-45D9-824D-46109A60C9D4}"/>
              </a:ext>
            </a:extLst>
          </p:cNvPr>
          <p:cNvSpPr txBox="1"/>
          <p:nvPr/>
        </p:nvSpPr>
        <p:spPr>
          <a:xfrm>
            <a:off x="5186381" y="4659195"/>
            <a:ext cx="1966595" cy="2152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TextBox 13">
            <a:extLst>
              <a:ext uri="{FF2B5EF4-FFF2-40B4-BE49-F238E27FC236}">
                <a16:creationId xmlns:a16="http://schemas.microsoft.com/office/drawing/2014/main" id="{06B35A34-8094-4E9C-8AF6-AD80082CEFCA}"/>
              </a:ext>
            </a:extLst>
          </p:cNvPr>
          <p:cNvSpPr txBox="1"/>
          <p:nvPr/>
        </p:nvSpPr>
        <p:spPr>
          <a:xfrm>
            <a:off x="5186380" y="4874458"/>
            <a:ext cx="1960880" cy="47936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TextBox 13">
            <a:extLst>
              <a:ext uri="{FF2B5EF4-FFF2-40B4-BE49-F238E27FC236}">
                <a16:creationId xmlns:a16="http://schemas.microsoft.com/office/drawing/2014/main" id="{CC85A224-AFD7-4F98-8732-7115F1F69CAC}"/>
              </a:ext>
            </a:extLst>
          </p:cNvPr>
          <p:cNvSpPr txBox="1"/>
          <p:nvPr/>
        </p:nvSpPr>
        <p:spPr>
          <a:xfrm>
            <a:off x="8096585" y="4668720"/>
            <a:ext cx="1966595" cy="2152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TextBox 13">
            <a:extLst>
              <a:ext uri="{FF2B5EF4-FFF2-40B4-BE49-F238E27FC236}">
                <a16:creationId xmlns:a16="http://schemas.microsoft.com/office/drawing/2014/main" id="{7404EE97-55A5-466F-A01F-E0E7BCE99EB8}"/>
              </a:ext>
            </a:extLst>
          </p:cNvPr>
          <p:cNvSpPr txBox="1"/>
          <p:nvPr/>
        </p:nvSpPr>
        <p:spPr>
          <a:xfrm>
            <a:off x="8108015" y="4888428"/>
            <a:ext cx="1960880" cy="47936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FDFF0AB7-8DB8-4710-8703-9CE27984BE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7139" y="2050324"/>
            <a:ext cx="2971373" cy="3964162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2233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54B84B57-C12A-4410-99FC-41399B51DCDD}"/>
              </a:ext>
            </a:extLst>
          </p:cNvPr>
          <p:cNvSpPr/>
          <p:nvPr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7B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48ED37B-F43C-482F-BEEB-625E99D37C9A}"/>
              </a:ext>
            </a:extLst>
          </p:cNvPr>
          <p:cNvSpPr/>
          <p:nvPr/>
        </p:nvSpPr>
        <p:spPr>
          <a:xfrm>
            <a:off x="469901" y="431801"/>
            <a:ext cx="11239500" cy="5994399"/>
          </a:xfrm>
          <a:prstGeom prst="rect">
            <a:avLst/>
          </a:prstGeom>
          <a:solidFill>
            <a:schemeClr val="bg1"/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568E802E-22BD-4046-A8A1-62805B9E4D56}"/>
              </a:ext>
            </a:extLst>
          </p:cNvPr>
          <p:cNvGrpSpPr/>
          <p:nvPr/>
        </p:nvGrpSpPr>
        <p:grpSpPr>
          <a:xfrm>
            <a:off x="9732933" y="475459"/>
            <a:ext cx="1857019" cy="1181893"/>
            <a:chOff x="9732933" y="475457"/>
            <a:chExt cx="1857018" cy="118189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2FC623EB-59A6-423B-AE6C-606786674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75417" y="475458"/>
              <a:ext cx="707935" cy="118189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957DFC3-7921-4CAA-BD39-CDB9272E3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99004" y="475457"/>
              <a:ext cx="390947" cy="87074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B2801CB4-1834-4A06-8DF1-10864BD588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43329" y="475457"/>
              <a:ext cx="390947" cy="87074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2252009E-A6B2-4CC4-9B7A-DF8142F05B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32933" y="475457"/>
              <a:ext cx="390947" cy="870744"/>
            </a:xfrm>
            <a:prstGeom prst="rect">
              <a:avLst/>
            </a:prstGeom>
          </p:spPr>
        </p:pic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C7089F2B-CFC3-4D08-9551-723620268CBC}"/>
              </a:ext>
            </a:extLst>
          </p:cNvPr>
          <p:cNvSpPr/>
          <p:nvPr/>
        </p:nvSpPr>
        <p:spPr>
          <a:xfrm>
            <a:off x="675751" y="341774"/>
            <a:ext cx="4393510" cy="9069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4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04 Add title text</a:t>
            </a:r>
            <a:endParaRPr lang="en-US" altLang="zh-CN" sz="32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2" name="图片占位符 10">
            <a:extLst>
              <a:ext uri="{FF2B5EF4-FFF2-40B4-BE49-F238E27FC236}">
                <a16:creationId xmlns:a16="http://schemas.microsoft.com/office/drawing/2014/main" id="{BC9FC1ED-C135-4D02-A33B-29A15AB0852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85082" y="1623703"/>
            <a:ext cx="2274671" cy="2274670"/>
          </a:xfrm>
          <a:prstGeom prst="rect">
            <a:avLst/>
          </a:prstGeom>
        </p:spPr>
      </p:pic>
      <p:pic>
        <p:nvPicPr>
          <p:cNvPr id="13" name="图片占位符 16">
            <a:extLst>
              <a:ext uri="{FF2B5EF4-FFF2-40B4-BE49-F238E27FC236}">
                <a16:creationId xmlns:a16="http://schemas.microsoft.com/office/drawing/2014/main" id="{4EDE8618-83FD-4238-B1AB-D44EDE4DAA7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6627" y="1622254"/>
            <a:ext cx="2277568" cy="2277568"/>
          </a:xfrm>
          <a:prstGeom prst="rect">
            <a:avLst/>
          </a:prstGeom>
        </p:spPr>
      </p:pic>
      <p:pic>
        <p:nvPicPr>
          <p:cNvPr id="14" name="图片占位符 18">
            <a:extLst>
              <a:ext uri="{FF2B5EF4-FFF2-40B4-BE49-F238E27FC236}">
                <a16:creationId xmlns:a16="http://schemas.microsoft.com/office/drawing/2014/main" id="{A92AA0C1-88CD-414A-9E0B-2390510AB87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5425" y="1622253"/>
            <a:ext cx="2277571" cy="2277570"/>
          </a:xfrm>
          <a:prstGeom prst="rect">
            <a:avLst/>
          </a:prstGeom>
        </p:spPr>
      </p:pic>
      <p:sp>
        <p:nvSpPr>
          <p:cNvPr id="15" name="Shape 632">
            <a:extLst>
              <a:ext uri="{FF2B5EF4-FFF2-40B4-BE49-F238E27FC236}">
                <a16:creationId xmlns:a16="http://schemas.microsoft.com/office/drawing/2014/main" id="{D6D9A81C-D28B-43FD-8959-844986E27114}"/>
              </a:ext>
            </a:extLst>
          </p:cNvPr>
          <p:cNvSpPr/>
          <p:nvPr/>
        </p:nvSpPr>
        <p:spPr>
          <a:xfrm>
            <a:off x="2644151" y="3493269"/>
            <a:ext cx="818999" cy="8189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F87B"/>
          </a:solidFill>
          <a:ln w="38100" cap="flat">
            <a:solidFill>
              <a:srgbClr val="FFFFFF"/>
            </a:solidFill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01</a:t>
            </a:r>
            <a:endParaRPr kumimoji="0" sz="2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6" name="Shape 1631">
            <a:extLst>
              <a:ext uri="{FF2B5EF4-FFF2-40B4-BE49-F238E27FC236}">
                <a16:creationId xmlns:a16="http://schemas.microsoft.com/office/drawing/2014/main" id="{505746AF-AB52-42BA-AB2A-D11B66CDCBB0}"/>
              </a:ext>
            </a:extLst>
          </p:cNvPr>
          <p:cNvSpPr/>
          <p:nvPr/>
        </p:nvSpPr>
        <p:spPr>
          <a:xfrm>
            <a:off x="5717550" y="3496994"/>
            <a:ext cx="815271" cy="815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7BD3E9"/>
          </a:solidFill>
          <a:ln w="38100" cap="flat">
            <a:solidFill>
              <a:srgbClr val="FFFFFF"/>
            </a:solidFill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02</a:t>
            </a:r>
            <a:endParaRPr kumimoji="0" sz="2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7" name="Oval 50">
            <a:extLst>
              <a:ext uri="{FF2B5EF4-FFF2-40B4-BE49-F238E27FC236}">
                <a16:creationId xmlns:a16="http://schemas.microsoft.com/office/drawing/2014/main" id="{EA37D879-6124-46D1-B846-41FD1A7B7FEC}"/>
              </a:ext>
            </a:extLst>
          </p:cNvPr>
          <p:cNvSpPr/>
          <p:nvPr/>
        </p:nvSpPr>
        <p:spPr>
          <a:xfrm>
            <a:off x="8820243" y="3463778"/>
            <a:ext cx="811212" cy="811212"/>
          </a:xfrm>
          <a:prstGeom prst="ellipse">
            <a:avLst/>
          </a:prstGeom>
          <a:solidFill>
            <a:srgbClr val="FFF87B"/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03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B58DC8E6-B402-4292-903A-6A7001273E7B}"/>
              </a:ext>
            </a:extLst>
          </p:cNvPr>
          <p:cNvGrpSpPr/>
          <p:nvPr/>
        </p:nvGrpSpPr>
        <p:grpSpPr>
          <a:xfrm>
            <a:off x="2026519" y="4481364"/>
            <a:ext cx="2054263" cy="966695"/>
            <a:chOff x="3498658" y="4831133"/>
            <a:chExt cx="2054262" cy="966695"/>
          </a:xfrm>
        </p:grpSpPr>
        <p:sp>
          <p:nvSpPr>
            <p:cNvPr id="19" name="TextBox 11">
              <a:extLst>
                <a:ext uri="{FF2B5EF4-FFF2-40B4-BE49-F238E27FC236}">
                  <a16:creationId xmlns:a16="http://schemas.microsoft.com/office/drawing/2014/main" id="{1BDFB849-184D-4991-BB88-820C09C367E6}"/>
                </a:ext>
              </a:extLst>
            </p:cNvPr>
            <p:cNvSpPr txBox="1"/>
            <p:nvPr/>
          </p:nvSpPr>
          <p:spPr>
            <a:xfrm>
              <a:off x="3498658" y="5315388"/>
              <a:ext cx="2054262" cy="4824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86614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1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20" name="Straight Connector 12">
              <a:extLst>
                <a:ext uri="{FF2B5EF4-FFF2-40B4-BE49-F238E27FC236}">
                  <a16:creationId xmlns:a16="http://schemas.microsoft.com/office/drawing/2014/main" id="{6D69A0DC-2485-4F4F-8729-8C5FB5534235}"/>
                </a:ext>
              </a:extLst>
            </p:cNvPr>
            <p:cNvCxnSpPr/>
            <p:nvPr/>
          </p:nvCxnSpPr>
          <p:spPr>
            <a:xfrm>
              <a:off x="4317976" y="5239187"/>
              <a:ext cx="415627" cy="0"/>
            </a:xfrm>
            <a:prstGeom prst="line">
              <a:avLst/>
            </a:prstGeom>
            <a:ln w="25400" cap="rnd">
              <a:solidFill>
                <a:srgbClr val="FFF87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13">
              <a:extLst>
                <a:ext uri="{FF2B5EF4-FFF2-40B4-BE49-F238E27FC236}">
                  <a16:creationId xmlns:a16="http://schemas.microsoft.com/office/drawing/2014/main" id="{DC547E2A-3AD7-408D-91C5-3F4CA308D169}"/>
                </a:ext>
              </a:extLst>
            </p:cNvPr>
            <p:cNvSpPr txBox="1"/>
            <p:nvPr/>
          </p:nvSpPr>
          <p:spPr>
            <a:xfrm>
              <a:off x="3682354" y="4831133"/>
              <a:ext cx="168687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981B76EF-5BB0-42AB-A9F5-AE32577A1107}"/>
              </a:ext>
            </a:extLst>
          </p:cNvPr>
          <p:cNvGrpSpPr/>
          <p:nvPr/>
        </p:nvGrpSpPr>
        <p:grpSpPr>
          <a:xfrm>
            <a:off x="5109445" y="4481362"/>
            <a:ext cx="2054263" cy="976220"/>
            <a:chOff x="6233770" y="4831133"/>
            <a:chExt cx="2054262" cy="976220"/>
          </a:xfrm>
        </p:grpSpPr>
        <p:sp>
          <p:nvSpPr>
            <p:cNvPr id="23" name="TextBox 15">
              <a:extLst>
                <a:ext uri="{FF2B5EF4-FFF2-40B4-BE49-F238E27FC236}">
                  <a16:creationId xmlns:a16="http://schemas.microsoft.com/office/drawing/2014/main" id="{A1514CCF-B372-48AE-91EE-5E84DD58A255}"/>
                </a:ext>
              </a:extLst>
            </p:cNvPr>
            <p:cNvSpPr txBox="1"/>
            <p:nvPr/>
          </p:nvSpPr>
          <p:spPr>
            <a:xfrm>
              <a:off x="6233770" y="5324913"/>
              <a:ext cx="2054262" cy="4824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86614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1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24" name="Straight Connector 16">
              <a:extLst>
                <a:ext uri="{FF2B5EF4-FFF2-40B4-BE49-F238E27FC236}">
                  <a16:creationId xmlns:a16="http://schemas.microsoft.com/office/drawing/2014/main" id="{5BF6DA8A-A809-413D-BDEC-FCC486BC5F30}"/>
                </a:ext>
              </a:extLst>
            </p:cNvPr>
            <p:cNvCxnSpPr/>
            <p:nvPr/>
          </p:nvCxnSpPr>
          <p:spPr>
            <a:xfrm>
              <a:off x="7043563" y="5239187"/>
              <a:ext cx="415627" cy="0"/>
            </a:xfrm>
            <a:prstGeom prst="line">
              <a:avLst/>
            </a:prstGeom>
            <a:ln w="25400" cap="rnd">
              <a:solidFill>
                <a:srgbClr val="7BD3E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17">
              <a:extLst>
                <a:ext uri="{FF2B5EF4-FFF2-40B4-BE49-F238E27FC236}">
                  <a16:creationId xmlns:a16="http://schemas.microsoft.com/office/drawing/2014/main" id="{462F95FA-C6EA-4DF3-8D16-DC1305AF90BC}"/>
                </a:ext>
              </a:extLst>
            </p:cNvPr>
            <p:cNvSpPr txBox="1"/>
            <p:nvPr/>
          </p:nvSpPr>
          <p:spPr>
            <a:xfrm>
              <a:off x="6407941" y="4831133"/>
              <a:ext cx="168687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D8334ABD-81D8-42D2-9B58-699DBFBB3E84}"/>
              </a:ext>
            </a:extLst>
          </p:cNvPr>
          <p:cNvGrpSpPr/>
          <p:nvPr/>
        </p:nvGrpSpPr>
        <p:grpSpPr>
          <a:xfrm>
            <a:off x="8217770" y="4481362"/>
            <a:ext cx="2054263" cy="976220"/>
            <a:chOff x="8968884" y="4831133"/>
            <a:chExt cx="2054262" cy="976220"/>
          </a:xfrm>
        </p:grpSpPr>
        <p:sp>
          <p:nvSpPr>
            <p:cNvPr id="27" name="TextBox 15">
              <a:extLst>
                <a:ext uri="{FF2B5EF4-FFF2-40B4-BE49-F238E27FC236}">
                  <a16:creationId xmlns:a16="http://schemas.microsoft.com/office/drawing/2014/main" id="{976691AD-F84C-4810-A68F-379B81B29480}"/>
                </a:ext>
              </a:extLst>
            </p:cNvPr>
            <p:cNvSpPr txBox="1"/>
            <p:nvPr/>
          </p:nvSpPr>
          <p:spPr>
            <a:xfrm>
              <a:off x="8968884" y="5324913"/>
              <a:ext cx="2054262" cy="4824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86614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1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28" name="Straight Connector 16">
              <a:extLst>
                <a:ext uri="{FF2B5EF4-FFF2-40B4-BE49-F238E27FC236}">
                  <a16:creationId xmlns:a16="http://schemas.microsoft.com/office/drawing/2014/main" id="{962E0EB7-2C92-4D9B-9277-3D4B7B289A36}"/>
                </a:ext>
              </a:extLst>
            </p:cNvPr>
            <p:cNvCxnSpPr/>
            <p:nvPr/>
          </p:nvCxnSpPr>
          <p:spPr>
            <a:xfrm>
              <a:off x="9769152" y="5239187"/>
              <a:ext cx="415627" cy="0"/>
            </a:xfrm>
            <a:prstGeom prst="line">
              <a:avLst/>
            </a:prstGeom>
            <a:ln w="25400" cap="rnd">
              <a:solidFill>
                <a:srgbClr val="FFF87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17">
              <a:extLst>
                <a:ext uri="{FF2B5EF4-FFF2-40B4-BE49-F238E27FC236}">
                  <a16:creationId xmlns:a16="http://schemas.microsoft.com/office/drawing/2014/main" id="{6F1A1425-AC86-4E6F-9B98-7053FF420F28}"/>
                </a:ext>
              </a:extLst>
            </p:cNvPr>
            <p:cNvSpPr txBox="1"/>
            <p:nvPr/>
          </p:nvSpPr>
          <p:spPr>
            <a:xfrm>
              <a:off x="9133530" y="4831133"/>
              <a:ext cx="168687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655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25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75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5" grpId="0" bldLvl="0" animBg="1"/>
      <p:bldP spid="16" grpId="0" bldLvl="0" animBg="1"/>
      <p:bldP spid="17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0970E976-180F-47D7-AE46-9FC5E7728AF6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7B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F811DDA-7690-4AFB-8AED-733A0B8592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823" y="174853"/>
            <a:ext cx="1780268" cy="51781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8ECBBF6-D1FD-4382-900F-5A6E6383147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7801" y="-3"/>
            <a:ext cx="490377" cy="109220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597BA00-49B9-4BC5-8964-3C73800A52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326" y="-551139"/>
            <a:ext cx="7496175" cy="627697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03187C0-A815-4899-9D82-86D8C4B0DA4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118653">
            <a:off x="9243728" y="726091"/>
            <a:ext cx="1840061" cy="4699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3065941-6F24-42D2-A26E-E106099A655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7071" y="1777529"/>
            <a:ext cx="2971629" cy="80982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762C7C5-3836-484B-A455-7B3635A95BC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7728" y="0"/>
            <a:ext cx="981317" cy="16383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74E620B-A7C0-4CC2-A90B-B1DED98BA3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6121" y="2900364"/>
            <a:ext cx="1876425" cy="366712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03BB539-286E-4EF0-AC06-FCA52D26977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2897" y="2"/>
            <a:ext cx="490377" cy="1092203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2CB04D16-8475-422F-A708-02F8C3A1304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4376" y="2"/>
            <a:ext cx="490377" cy="1092203"/>
          </a:xfrm>
          <a:prstGeom prst="rect">
            <a:avLst/>
          </a:prstGeom>
        </p:spPr>
      </p:pic>
      <p:sp>
        <p:nvSpPr>
          <p:cNvPr id="31" name="标题 1">
            <a:extLst>
              <a:ext uri="{FF2B5EF4-FFF2-40B4-BE49-F238E27FC236}">
                <a16:creationId xmlns:a16="http://schemas.microsoft.com/office/drawing/2014/main" id="{FB26B3CA-0AE6-4E05-A9AC-AD83CF3EA763}"/>
              </a:ext>
            </a:extLst>
          </p:cNvPr>
          <p:cNvSpPr txBox="1">
            <a:spLocks/>
          </p:cNvSpPr>
          <p:nvPr/>
        </p:nvSpPr>
        <p:spPr>
          <a:xfrm>
            <a:off x="1318582" y="3156378"/>
            <a:ext cx="8202069" cy="9048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96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THANK YOU</a:t>
            </a:r>
            <a:endParaRPr lang="zh-CN" altLang="en-US" sz="9600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TextBox 3">
            <a:hlinkClick r:id="rId10"/>
            <a:extLst>
              <a:ext uri="{FF2B5EF4-FFF2-40B4-BE49-F238E27FC236}">
                <a16:creationId xmlns:a16="http://schemas.microsoft.com/office/drawing/2014/main" id="{C74DB82B-0344-4FF7-AA1F-E487BC7A5B45}"/>
              </a:ext>
            </a:extLst>
          </p:cNvPr>
          <p:cNvSpPr txBox="1"/>
          <p:nvPr/>
        </p:nvSpPr>
        <p:spPr>
          <a:xfrm>
            <a:off x="1824670" y="6573208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tx2">
                    <a:lumMod val="20000"/>
                    <a:lumOff val="80000"/>
                  </a:schemeClr>
                </a:solidFill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tx2">
                  <a:lumMod val="20000"/>
                  <a:lumOff val="8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6" name="Rounded Rectangle 7">
            <a:extLst>
              <a:ext uri="{FF2B5EF4-FFF2-40B4-BE49-F238E27FC236}">
                <a16:creationId xmlns:a16="http://schemas.microsoft.com/office/drawing/2014/main" id="{3FFEFB49-6DC8-4166-BD18-9FA1DBE116CB}"/>
              </a:ext>
            </a:extLst>
          </p:cNvPr>
          <p:cNvSpPr/>
          <p:nvPr/>
        </p:nvSpPr>
        <p:spPr>
          <a:xfrm>
            <a:off x="2272970" y="226980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94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shred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75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E1B5618-AAC5-40D7-899F-F11B9495D87A}"/>
              </a:ext>
            </a:extLst>
          </p:cNvPr>
          <p:cNvSpPr/>
          <p:nvPr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7B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7EBA65C-A6FC-4E0C-8C40-8A59F0ECE253}"/>
              </a:ext>
            </a:extLst>
          </p:cNvPr>
          <p:cNvSpPr/>
          <p:nvPr/>
        </p:nvSpPr>
        <p:spPr>
          <a:xfrm>
            <a:off x="469901" y="431801"/>
            <a:ext cx="11239500" cy="5994399"/>
          </a:xfrm>
          <a:prstGeom prst="rect">
            <a:avLst/>
          </a:prstGeom>
          <a:solidFill>
            <a:schemeClr val="bg1"/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56FA4C33-F081-48A8-9103-8A0A612FB7D9}"/>
              </a:ext>
            </a:extLst>
          </p:cNvPr>
          <p:cNvGrpSpPr/>
          <p:nvPr/>
        </p:nvGrpSpPr>
        <p:grpSpPr>
          <a:xfrm>
            <a:off x="9732933" y="475459"/>
            <a:ext cx="1857019" cy="1181893"/>
            <a:chOff x="9732933" y="475457"/>
            <a:chExt cx="1857018" cy="118189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5115EB67-DD1F-4465-BC84-588B3D8161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75417" y="475458"/>
              <a:ext cx="707935" cy="118189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068A450D-4D9B-4CCA-9A26-78556FF57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99004" y="475457"/>
              <a:ext cx="390947" cy="87074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A0CC6923-7BDE-45C4-88C3-6A622A666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43329" y="475457"/>
              <a:ext cx="390947" cy="87074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22C32E88-B7AE-4D24-8BD2-FCA3125D23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32933" y="475457"/>
              <a:ext cx="390947" cy="870744"/>
            </a:xfrm>
            <a:prstGeom prst="rect">
              <a:avLst/>
            </a:prstGeom>
          </p:spPr>
        </p:pic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136F3A9C-B237-49DD-A12A-A3F078D767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041" y="1804024"/>
            <a:ext cx="5409524" cy="4990476"/>
          </a:xfrm>
          <a:prstGeom prst="rect">
            <a:avLst/>
          </a:prstGeom>
        </p:spPr>
      </p:pic>
      <p:sp>
        <p:nvSpPr>
          <p:cNvPr id="16" name="文本">
            <a:extLst>
              <a:ext uri="{FF2B5EF4-FFF2-40B4-BE49-F238E27FC236}">
                <a16:creationId xmlns:a16="http://schemas.microsoft.com/office/drawing/2014/main" id="{AB9C0837-4FB8-4D26-B5EE-1DA1E22D4E1E}"/>
              </a:ext>
            </a:extLst>
          </p:cNvPr>
          <p:cNvSpPr/>
          <p:nvPr/>
        </p:nvSpPr>
        <p:spPr>
          <a:xfrm>
            <a:off x="6666429" y="2408715"/>
            <a:ext cx="345745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PART ONE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DEE61FE3-EA65-4C00-87DC-1BCE60206912}"/>
              </a:ext>
            </a:extLst>
          </p:cNvPr>
          <p:cNvSpPr/>
          <p:nvPr/>
        </p:nvSpPr>
        <p:spPr>
          <a:xfrm>
            <a:off x="6650403" y="3029659"/>
            <a:ext cx="4292072" cy="1069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48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1220D613-8B19-44B3-986F-3598FB455F87}"/>
              </a:ext>
            </a:extLst>
          </p:cNvPr>
          <p:cNvSpPr/>
          <p:nvPr/>
        </p:nvSpPr>
        <p:spPr>
          <a:xfrm>
            <a:off x="6683830" y="4248233"/>
            <a:ext cx="4022271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Time would heal almost all wounds. If your wounds have not been healed up, please wait for a short while. 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396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shred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54B84B57-C12A-4410-99FC-41399B51DCDD}"/>
              </a:ext>
            </a:extLst>
          </p:cNvPr>
          <p:cNvSpPr/>
          <p:nvPr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7B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48ED37B-F43C-482F-BEEB-625E99D37C9A}"/>
              </a:ext>
            </a:extLst>
          </p:cNvPr>
          <p:cNvSpPr/>
          <p:nvPr/>
        </p:nvSpPr>
        <p:spPr>
          <a:xfrm>
            <a:off x="469901" y="431801"/>
            <a:ext cx="11239500" cy="5994399"/>
          </a:xfrm>
          <a:prstGeom prst="rect">
            <a:avLst/>
          </a:prstGeom>
          <a:solidFill>
            <a:schemeClr val="bg1"/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568E802E-22BD-4046-A8A1-62805B9E4D56}"/>
              </a:ext>
            </a:extLst>
          </p:cNvPr>
          <p:cNvGrpSpPr/>
          <p:nvPr/>
        </p:nvGrpSpPr>
        <p:grpSpPr>
          <a:xfrm>
            <a:off x="9732933" y="475459"/>
            <a:ext cx="1857019" cy="1181893"/>
            <a:chOff x="9732933" y="475457"/>
            <a:chExt cx="1857018" cy="118189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2FC623EB-59A6-423B-AE6C-606786674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75417" y="475458"/>
              <a:ext cx="707935" cy="118189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957DFC3-7921-4CAA-BD39-CDB9272E3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99004" y="475457"/>
              <a:ext cx="390947" cy="87074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B2801CB4-1834-4A06-8DF1-10864BD588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43329" y="475457"/>
              <a:ext cx="390947" cy="87074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2252009E-A6B2-4CC4-9B7A-DF8142F05B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32933" y="475457"/>
              <a:ext cx="390947" cy="870744"/>
            </a:xfrm>
            <a:prstGeom prst="rect">
              <a:avLst/>
            </a:prstGeom>
          </p:spPr>
        </p:pic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C7089F2B-CFC3-4D08-9551-723620268CBC}"/>
              </a:ext>
            </a:extLst>
          </p:cNvPr>
          <p:cNvSpPr/>
          <p:nvPr/>
        </p:nvSpPr>
        <p:spPr>
          <a:xfrm>
            <a:off x="675753" y="341774"/>
            <a:ext cx="3675814" cy="9069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4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01</a:t>
            </a: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Add title text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FEF196C-E6C3-438C-8E02-B259BB6965A6}"/>
              </a:ext>
            </a:extLst>
          </p:cNvPr>
          <p:cNvSpPr/>
          <p:nvPr/>
        </p:nvSpPr>
        <p:spPr>
          <a:xfrm>
            <a:off x="5463051" y="2825635"/>
            <a:ext cx="2509243" cy="622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09" rtl="0" eaLnBrk="1" fontAlgn="auto" latinLnBrk="0" hangingPunct="1">
              <a:lnSpc>
                <a:spcPts val="2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zh-CN" altLang="en-US" sz="12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FE4C21EC-3BDE-477C-9DDE-CC99F799E9E6}"/>
              </a:ext>
            </a:extLst>
          </p:cNvPr>
          <p:cNvGrpSpPr/>
          <p:nvPr/>
        </p:nvGrpSpPr>
        <p:grpSpPr>
          <a:xfrm>
            <a:off x="5507904" y="2142366"/>
            <a:ext cx="3029555" cy="561182"/>
            <a:chOff x="5435732" y="1578011"/>
            <a:chExt cx="2280106" cy="422357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542D4869-A0F2-499F-A3E4-D98F95692AD6}"/>
                </a:ext>
              </a:extLst>
            </p:cNvPr>
            <p:cNvSpPr/>
            <p:nvPr/>
          </p:nvSpPr>
          <p:spPr>
            <a:xfrm>
              <a:off x="5435732" y="1578011"/>
              <a:ext cx="422357" cy="422357"/>
            </a:xfrm>
            <a:prstGeom prst="ellipse">
              <a:avLst/>
            </a:prstGeom>
            <a:solidFill>
              <a:srgbClr val="7BD3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uLnTx/>
                  <a:uFillTx/>
                  <a:cs typeface="+mn-ea"/>
                  <a:sym typeface="+mn-lt"/>
                </a:rPr>
                <a:t>01</a:t>
              </a:r>
              <a:endPara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7BA597D5-8848-42EC-A8D0-96146DE0D720}"/>
                </a:ext>
              </a:extLst>
            </p:cNvPr>
            <p:cNvSpPr/>
            <p:nvPr/>
          </p:nvSpPr>
          <p:spPr>
            <a:xfrm>
              <a:off x="5862633" y="1630848"/>
              <a:ext cx="1853205" cy="34745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8BBD021C-B98D-49AE-926A-4DC4A0AB7915}"/>
              </a:ext>
            </a:extLst>
          </p:cNvPr>
          <p:cNvSpPr/>
          <p:nvPr/>
        </p:nvSpPr>
        <p:spPr>
          <a:xfrm>
            <a:off x="8522741" y="2825635"/>
            <a:ext cx="2579369" cy="622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09">
              <a:lnSpc>
                <a:spcPts val="2200"/>
              </a:lnSpc>
              <a:spcBef>
                <a:spcPct val="0"/>
              </a:spcBef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59EA4094-2C42-43F7-A6B6-E264F2CB2A94}"/>
              </a:ext>
            </a:extLst>
          </p:cNvPr>
          <p:cNvGrpSpPr/>
          <p:nvPr/>
        </p:nvGrpSpPr>
        <p:grpSpPr>
          <a:xfrm>
            <a:off x="8567594" y="2142366"/>
            <a:ext cx="2715757" cy="561182"/>
            <a:chOff x="8380808" y="1802002"/>
            <a:chExt cx="2715756" cy="561182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437B5BF8-1EA6-45D3-85AF-7AAA68AAF1B0}"/>
                </a:ext>
              </a:extLst>
            </p:cNvPr>
            <p:cNvSpPr/>
            <p:nvPr/>
          </p:nvSpPr>
          <p:spPr>
            <a:xfrm>
              <a:off x="8948026" y="1872208"/>
              <a:ext cx="2148538" cy="46166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41430ACE-462A-43EA-9F1A-6A2E5D5902F0}"/>
                </a:ext>
              </a:extLst>
            </p:cNvPr>
            <p:cNvSpPr/>
            <p:nvPr/>
          </p:nvSpPr>
          <p:spPr>
            <a:xfrm>
              <a:off x="8380808" y="1802002"/>
              <a:ext cx="561182" cy="561182"/>
            </a:xfrm>
            <a:prstGeom prst="ellipse">
              <a:avLst/>
            </a:prstGeom>
            <a:solidFill>
              <a:srgbClr val="FFF8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uLnTx/>
                  <a:uFillTx/>
                  <a:cs typeface="+mn-ea"/>
                  <a:sym typeface="+mn-lt"/>
                </a:rPr>
                <a:t>02</a:t>
              </a:r>
              <a:endParaRPr kumimoji="0" lang="zh-CN" alt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0" name="矩形 19">
            <a:extLst>
              <a:ext uri="{FF2B5EF4-FFF2-40B4-BE49-F238E27FC236}">
                <a16:creationId xmlns:a16="http://schemas.microsoft.com/office/drawing/2014/main" id="{84089D39-93FD-4DB0-B8CD-E12BF17C6A48}"/>
              </a:ext>
            </a:extLst>
          </p:cNvPr>
          <p:cNvSpPr/>
          <p:nvPr/>
        </p:nvSpPr>
        <p:spPr>
          <a:xfrm>
            <a:off x="5463051" y="4870675"/>
            <a:ext cx="2509243" cy="622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09">
              <a:lnSpc>
                <a:spcPts val="2200"/>
              </a:lnSpc>
              <a:spcBef>
                <a:spcPct val="0"/>
              </a:spcBef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55B350F6-00FE-45F4-9858-5632B71FC094}"/>
              </a:ext>
            </a:extLst>
          </p:cNvPr>
          <p:cNvGrpSpPr/>
          <p:nvPr/>
        </p:nvGrpSpPr>
        <p:grpSpPr>
          <a:xfrm>
            <a:off x="5507903" y="4187406"/>
            <a:ext cx="2944713" cy="561182"/>
            <a:chOff x="4987229" y="4177242"/>
            <a:chExt cx="2944712" cy="561182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BC10C088-5EB8-46F3-92E4-8F98070176DE}"/>
                </a:ext>
              </a:extLst>
            </p:cNvPr>
            <p:cNvSpPr/>
            <p:nvPr/>
          </p:nvSpPr>
          <p:spPr>
            <a:xfrm>
              <a:off x="5554447" y="4247448"/>
              <a:ext cx="2377494" cy="46166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02D428D6-AE55-4293-A35A-09B7E22C775D}"/>
                </a:ext>
              </a:extLst>
            </p:cNvPr>
            <p:cNvSpPr/>
            <p:nvPr/>
          </p:nvSpPr>
          <p:spPr>
            <a:xfrm>
              <a:off x="4987229" y="4177242"/>
              <a:ext cx="561182" cy="561182"/>
            </a:xfrm>
            <a:prstGeom prst="ellipse">
              <a:avLst/>
            </a:prstGeom>
            <a:solidFill>
              <a:srgbClr val="FFF8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uLnTx/>
                  <a:uFillTx/>
                  <a:cs typeface="+mn-ea"/>
                  <a:sym typeface="+mn-lt"/>
                </a:rPr>
                <a:t>03</a:t>
              </a:r>
              <a:endParaRPr kumimoji="0" lang="zh-CN" alt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4" name="矩形 23">
            <a:extLst>
              <a:ext uri="{FF2B5EF4-FFF2-40B4-BE49-F238E27FC236}">
                <a16:creationId xmlns:a16="http://schemas.microsoft.com/office/drawing/2014/main" id="{1491E703-CB20-41B5-B617-09CBEBA8AB9D}"/>
              </a:ext>
            </a:extLst>
          </p:cNvPr>
          <p:cNvSpPr/>
          <p:nvPr/>
        </p:nvSpPr>
        <p:spPr>
          <a:xfrm>
            <a:off x="8522740" y="4870675"/>
            <a:ext cx="2579368" cy="622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09">
              <a:lnSpc>
                <a:spcPts val="2200"/>
              </a:lnSpc>
              <a:spcBef>
                <a:spcPct val="0"/>
              </a:spcBef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F83A1018-3D68-443E-928C-161385987CD3}"/>
              </a:ext>
            </a:extLst>
          </p:cNvPr>
          <p:cNvGrpSpPr/>
          <p:nvPr/>
        </p:nvGrpSpPr>
        <p:grpSpPr>
          <a:xfrm>
            <a:off x="8567594" y="4187406"/>
            <a:ext cx="2715757" cy="561182"/>
            <a:chOff x="8380808" y="4177242"/>
            <a:chExt cx="2715756" cy="561182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1FCAA2B9-7476-400C-A5BB-05AF994B889B}"/>
                </a:ext>
              </a:extLst>
            </p:cNvPr>
            <p:cNvSpPr/>
            <p:nvPr/>
          </p:nvSpPr>
          <p:spPr>
            <a:xfrm>
              <a:off x="8948027" y="4247448"/>
              <a:ext cx="2148537" cy="46166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68C4EF74-5EED-4F98-B057-765943441690}"/>
                </a:ext>
              </a:extLst>
            </p:cNvPr>
            <p:cNvSpPr/>
            <p:nvPr/>
          </p:nvSpPr>
          <p:spPr>
            <a:xfrm>
              <a:off x="8380808" y="4177242"/>
              <a:ext cx="561182" cy="561182"/>
            </a:xfrm>
            <a:prstGeom prst="ellipse">
              <a:avLst/>
            </a:prstGeom>
            <a:solidFill>
              <a:srgbClr val="7BD3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uLnTx/>
                  <a:uFillTx/>
                  <a:cs typeface="+mn-ea"/>
                  <a:sym typeface="+mn-lt"/>
                </a:rPr>
                <a:t>04</a:t>
              </a:r>
              <a:endParaRPr kumimoji="0" lang="zh-CN" alt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28" name="图片 27">
            <a:extLst>
              <a:ext uri="{FF2B5EF4-FFF2-40B4-BE49-F238E27FC236}">
                <a16:creationId xmlns:a16="http://schemas.microsoft.com/office/drawing/2014/main" id="{303DFD0B-AD41-4351-848D-22ECAD8DC42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8171" y="2088805"/>
            <a:ext cx="3699716" cy="3699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23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25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75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25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75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25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2" grpId="0"/>
      <p:bldP spid="16" grpId="0"/>
      <p:bldP spid="20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54B84B57-C12A-4410-99FC-41399B51DCDD}"/>
              </a:ext>
            </a:extLst>
          </p:cNvPr>
          <p:cNvSpPr/>
          <p:nvPr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7B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48ED37B-F43C-482F-BEEB-625E99D37C9A}"/>
              </a:ext>
            </a:extLst>
          </p:cNvPr>
          <p:cNvSpPr/>
          <p:nvPr/>
        </p:nvSpPr>
        <p:spPr>
          <a:xfrm>
            <a:off x="469901" y="431801"/>
            <a:ext cx="11239500" cy="5994399"/>
          </a:xfrm>
          <a:prstGeom prst="rect">
            <a:avLst/>
          </a:prstGeom>
          <a:solidFill>
            <a:schemeClr val="bg1"/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568E802E-22BD-4046-A8A1-62805B9E4D56}"/>
              </a:ext>
            </a:extLst>
          </p:cNvPr>
          <p:cNvGrpSpPr/>
          <p:nvPr/>
        </p:nvGrpSpPr>
        <p:grpSpPr>
          <a:xfrm>
            <a:off x="9732933" y="475459"/>
            <a:ext cx="1857019" cy="1181893"/>
            <a:chOff x="9732933" y="475457"/>
            <a:chExt cx="1857018" cy="118189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2FC623EB-59A6-423B-AE6C-606786674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75417" y="475458"/>
              <a:ext cx="707935" cy="118189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957DFC3-7921-4CAA-BD39-CDB9272E3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99004" y="475457"/>
              <a:ext cx="390947" cy="87074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B2801CB4-1834-4A06-8DF1-10864BD588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43329" y="475457"/>
              <a:ext cx="390947" cy="87074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2252009E-A6B2-4CC4-9B7A-DF8142F05B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32933" y="475457"/>
              <a:ext cx="390947" cy="870744"/>
            </a:xfrm>
            <a:prstGeom prst="rect">
              <a:avLst/>
            </a:prstGeom>
          </p:spPr>
        </p:pic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C7089F2B-CFC3-4D08-9551-723620268CBC}"/>
              </a:ext>
            </a:extLst>
          </p:cNvPr>
          <p:cNvSpPr/>
          <p:nvPr/>
        </p:nvSpPr>
        <p:spPr>
          <a:xfrm>
            <a:off x="675753" y="341774"/>
            <a:ext cx="3675814" cy="9069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4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01</a:t>
            </a: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Add title text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BE30BD18-C4BA-43FC-8839-E6B29364FE8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758" y="2061420"/>
            <a:ext cx="4820743" cy="1926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2E976274-7CC4-4DCD-B5AF-D6F92933D45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3" y="2061418"/>
            <a:ext cx="4990207" cy="1922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矩形 23">
            <a:extLst>
              <a:ext uri="{FF2B5EF4-FFF2-40B4-BE49-F238E27FC236}">
                <a16:creationId xmlns:a16="http://schemas.microsoft.com/office/drawing/2014/main" id="{47C9CA2B-0233-45F4-9079-2749A447D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678" y="4653684"/>
            <a:ext cx="2387252" cy="689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矩形 23">
            <a:extLst>
              <a:ext uri="{FF2B5EF4-FFF2-40B4-BE49-F238E27FC236}">
                <a16:creationId xmlns:a16="http://schemas.microsoft.com/office/drawing/2014/main" id="{3483B6C8-4487-4867-9532-9182959F41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0574" y="4650792"/>
            <a:ext cx="2387252" cy="689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矩形 23">
            <a:extLst>
              <a:ext uri="{FF2B5EF4-FFF2-40B4-BE49-F238E27FC236}">
                <a16:creationId xmlns:a16="http://schemas.microsoft.com/office/drawing/2014/main" id="{15AE776F-A94C-4D22-9352-D7B0A22C48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6106" y="4641468"/>
            <a:ext cx="2387252" cy="689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E0010652-0AD0-4FC4-83BD-2D457A410388}"/>
              </a:ext>
            </a:extLst>
          </p:cNvPr>
          <p:cNvSpPr/>
          <p:nvPr/>
        </p:nvSpPr>
        <p:spPr>
          <a:xfrm>
            <a:off x="1578371" y="3597476"/>
            <a:ext cx="956447" cy="956446"/>
          </a:xfrm>
          <a:prstGeom prst="ellipse">
            <a:avLst/>
          </a:prstGeom>
          <a:solidFill>
            <a:srgbClr val="FFF87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28BC1349-0723-4FCA-8FC2-EC65FBA72044}"/>
              </a:ext>
            </a:extLst>
          </p:cNvPr>
          <p:cNvSpPr/>
          <p:nvPr/>
        </p:nvSpPr>
        <p:spPr>
          <a:xfrm>
            <a:off x="4385995" y="3597476"/>
            <a:ext cx="956447" cy="956446"/>
          </a:xfrm>
          <a:prstGeom prst="ellipse">
            <a:avLst/>
          </a:prstGeom>
          <a:solidFill>
            <a:srgbClr val="7BD3E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FB7A6F2B-4AD7-4324-A74D-EC7E387FB8FD}"/>
              </a:ext>
            </a:extLst>
          </p:cNvPr>
          <p:cNvSpPr/>
          <p:nvPr/>
        </p:nvSpPr>
        <p:spPr>
          <a:xfrm>
            <a:off x="6967458" y="3585261"/>
            <a:ext cx="956447" cy="956446"/>
          </a:xfrm>
          <a:prstGeom prst="ellipse">
            <a:avLst/>
          </a:prstGeom>
          <a:solidFill>
            <a:srgbClr val="FFF87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A66D5A4-4E48-435A-8F0E-E990E2B39723}"/>
              </a:ext>
            </a:extLst>
          </p:cNvPr>
          <p:cNvSpPr txBox="1"/>
          <p:nvPr/>
        </p:nvSpPr>
        <p:spPr>
          <a:xfrm>
            <a:off x="1681736" y="3734688"/>
            <a:ext cx="768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BEC47EA-C7C6-4534-9505-44EA12A58218}"/>
              </a:ext>
            </a:extLst>
          </p:cNvPr>
          <p:cNvSpPr txBox="1"/>
          <p:nvPr/>
        </p:nvSpPr>
        <p:spPr>
          <a:xfrm>
            <a:off x="4476662" y="3734688"/>
            <a:ext cx="768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869F7703-7B66-4DD7-9FB4-8F9AC85241F2}"/>
              </a:ext>
            </a:extLst>
          </p:cNvPr>
          <p:cNvSpPr txBox="1"/>
          <p:nvPr/>
        </p:nvSpPr>
        <p:spPr>
          <a:xfrm>
            <a:off x="7058126" y="3722472"/>
            <a:ext cx="768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矩形 23">
            <a:extLst>
              <a:ext uri="{FF2B5EF4-FFF2-40B4-BE49-F238E27FC236}">
                <a16:creationId xmlns:a16="http://schemas.microsoft.com/office/drawing/2014/main" id="{24A13E04-3A92-407E-9F3E-8A1E31401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1149" y="4641467"/>
            <a:ext cx="2387252" cy="689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60A9F298-3363-4743-8E9C-99A29F50D881}"/>
              </a:ext>
            </a:extLst>
          </p:cNvPr>
          <p:cNvSpPr/>
          <p:nvPr/>
        </p:nvSpPr>
        <p:spPr>
          <a:xfrm>
            <a:off x="9712789" y="3585260"/>
            <a:ext cx="956447" cy="956446"/>
          </a:xfrm>
          <a:prstGeom prst="ellipse">
            <a:avLst/>
          </a:prstGeom>
          <a:solidFill>
            <a:srgbClr val="7BD3E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68C49691-5DB7-4323-82A1-50D1F6F6E021}"/>
              </a:ext>
            </a:extLst>
          </p:cNvPr>
          <p:cNvSpPr txBox="1"/>
          <p:nvPr/>
        </p:nvSpPr>
        <p:spPr>
          <a:xfrm>
            <a:off x="9803454" y="3722472"/>
            <a:ext cx="768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04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338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 animBg="1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54B84B57-C12A-4410-99FC-41399B51DCDD}"/>
              </a:ext>
            </a:extLst>
          </p:cNvPr>
          <p:cNvSpPr/>
          <p:nvPr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7B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48ED37B-F43C-482F-BEEB-625E99D37C9A}"/>
              </a:ext>
            </a:extLst>
          </p:cNvPr>
          <p:cNvSpPr/>
          <p:nvPr/>
        </p:nvSpPr>
        <p:spPr>
          <a:xfrm>
            <a:off x="469901" y="431801"/>
            <a:ext cx="11239500" cy="5994399"/>
          </a:xfrm>
          <a:prstGeom prst="rect">
            <a:avLst/>
          </a:prstGeom>
          <a:solidFill>
            <a:schemeClr val="bg1"/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568E802E-22BD-4046-A8A1-62805B9E4D56}"/>
              </a:ext>
            </a:extLst>
          </p:cNvPr>
          <p:cNvGrpSpPr/>
          <p:nvPr/>
        </p:nvGrpSpPr>
        <p:grpSpPr>
          <a:xfrm>
            <a:off x="9732933" y="475459"/>
            <a:ext cx="1857019" cy="1181893"/>
            <a:chOff x="9732933" y="475457"/>
            <a:chExt cx="1857018" cy="118189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2FC623EB-59A6-423B-AE6C-606786674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75417" y="475458"/>
              <a:ext cx="707935" cy="118189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957DFC3-7921-4CAA-BD39-CDB9272E3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99004" y="475457"/>
              <a:ext cx="390947" cy="87074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B2801CB4-1834-4A06-8DF1-10864BD588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43329" y="475457"/>
              <a:ext cx="390947" cy="87074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2252009E-A6B2-4CC4-9B7A-DF8142F05B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32933" y="475457"/>
              <a:ext cx="390947" cy="870744"/>
            </a:xfrm>
            <a:prstGeom prst="rect">
              <a:avLst/>
            </a:prstGeom>
          </p:spPr>
        </p:pic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C7089F2B-CFC3-4D08-9551-723620268CBC}"/>
              </a:ext>
            </a:extLst>
          </p:cNvPr>
          <p:cNvSpPr/>
          <p:nvPr/>
        </p:nvSpPr>
        <p:spPr>
          <a:xfrm>
            <a:off x="675753" y="341774"/>
            <a:ext cx="3675814" cy="9069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4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01</a:t>
            </a: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Add title text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F3FA3E06-5F07-427C-BB6B-04048137D5C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7970" y="1664814"/>
            <a:ext cx="4096063" cy="4045394"/>
          </a:xfrm>
          <a:prstGeom prst="rect">
            <a:avLst/>
          </a:prstGeom>
        </p:spPr>
      </p:pic>
      <p:sp>
        <p:nvSpPr>
          <p:cNvPr id="13" name="išľíďè">
            <a:extLst>
              <a:ext uri="{FF2B5EF4-FFF2-40B4-BE49-F238E27FC236}">
                <a16:creationId xmlns:a16="http://schemas.microsoft.com/office/drawing/2014/main" id="{CBF9BEDA-0B27-454E-BA3A-728DEBC0E9EC}"/>
              </a:ext>
            </a:extLst>
          </p:cNvPr>
          <p:cNvSpPr/>
          <p:nvPr/>
        </p:nvSpPr>
        <p:spPr bwMode="auto">
          <a:xfrm>
            <a:off x="1181679" y="2388027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zh-CN" altLang="en-US" sz="1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iSlíďè">
            <a:extLst>
              <a:ext uri="{FF2B5EF4-FFF2-40B4-BE49-F238E27FC236}">
                <a16:creationId xmlns:a16="http://schemas.microsoft.com/office/drawing/2014/main" id="{1DCE312C-7ABE-47CB-B4BF-6985F41B8A34}"/>
              </a:ext>
            </a:extLst>
          </p:cNvPr>
          <p:cNvSpPr txBox="1"/>
          <p:nvPr/>
        </p:nvSpPr>
        <p:spPr bwMode="auto">
          <a:xfrm>
            <a:off x="1382789" y="1996872"/>
            <a:ext cx="2195831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40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išľíďè">
            <a:extLst>
              <a:ext uri="{FF2B5EF4-FFF2-40B4-BE49-F238E27FC236}">
                <a16:creationId xmlns:a16="http://schemas.microsoft.com/office/drawing/2014/main" id="{D595DB9E-2CD7-4198-AFA2-E8B698701E54}"/>
              </a:ext>
            </a:extLst>
          </p:cNvPr>
          <p:cNvSpPr/>
          <p:nvPr/>
        </p:nvSpPr>
        <p:spPr bwMode="auto">
          <a:xfrm>
            <a:off x="1181679" y="4536768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zh-CN" altLang="en-US" sz="1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iSlíďè">
            <a:extLst>
              <a:ext uri="{FF2B5EF4-FFF2-40B4-BE49-F238E27FC236}">
                <a16:creationId xmlns:a16="http://schemas.microsoft.com/office/drawing/2014/main" id="{74F73B63-3EE5-429D-AE39-608FED1E88E0}"/>
              </a:ext>
            </a:extLst>
          </p:cNvPr>
          <p:cNvSpPr txBox="1"/>
          <p:nvPr/>
        </p:nvSpPr>
        <p:spPr bwMode="auto">
          <a:xfrm>
            <a:off x="1382789" y="4145613"/>
            <a:ext cx="2195831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40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išľíďè">
            <a:extLst>
              <a:ext uri="{FF2B5EF4-FFF2-40B4-BE49-F238E27FC236}">
                <a16:creationId xmlns:a16="http://schemas.microsoft.com/office/drawing/2014/main" id="{CB37B2D5-4B50-45D6-A315-9F972DCA048D}"/>
              </a:ext>
            </a:extLst>
          </p:cNvPr>
          <p:cNvSpPr/>
          <p:nvPr/>
        </p:nvSpPr>
        <p:spPr bwMode="auto">
          <a:xfrm>
            <a:off x="8457464" y="2372587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zh-CN" altLang="en-US" sz="1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iSlíďè">
            <a:extLst>
              <a:ext uri="{FF2B5EF4-FFF2-40B4-BE49-F238E27FC236}">
                <a16:creationId xmlns:a16="http://schemas.microsoft.com/office/drawing/2014/main" id="{F85D017B-A0F1-423E-978D-B3B7408816E1}"/>
              </a:ext>
            </a:extLst>
          </p:cNvPr>
          <p:cNvSpPr txBox="1"/>
          <p:nvPr/>
        </p:nvSpPr>
        <p:spPr bwMode="auto">
          <a:xfrm>
            <a:off x="8658574" y="1981432"/>
            <a:ext cx="2195831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40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išľíďè">
            <a:extLst>
              <a:ext uri="{FF2B5EF4-FFF2-40B4-BE49-F238E27FC236}">
                <a16:creationId xmlns:a16="http://schemas.microsoft.com/office/drawing/2014/main" id="{0DFEE274-91C8-4DE8-9301-564C29629DBF}"/>
              </a:ext>
            </a:extLst>
          </p:cNvPr>
          <p:cNvSpPr/>
          <p:nvPr/>
        </p:nvSpPr>
        <p:spPr bwMode="auto">
          <a:xfrm>
            <a:off x="8457464" y="4536768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zh-CN" altLang="en-US" sz="1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iSlíďè">
            <a:extLst>
              <a:ext uri="{FF2B5EF4-FFF2-40B4-BE49-F238E27FC236}">
                <a16:creationId xmlns:a16="http://schemas.microsoft.com/office/drawing/2014/main" id="{6FF663BD-4110-48B3-BA35-167C10D47EDD}"/>
              </a:ext>
            </a:extLst>
          </p:cNvPr>
          <p:cNvSpPr txBox="1"/>
          <p:nvPr/>
        </p:nvSpPr>
        <p:spPr bwMode="auto">
          <a:xfrm>
            <a:off x="8658574" y="4145613"/>
            <a:ext cx="2195831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40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0B1560CE-63D7-46F6-AD0D-6D2A4153751D}"/>
              </a:ext>
            </a:extLst>
          </p:cNvPr>
          <p:cNvSpPr/>
          <p:nvPr/>
        </p:nvSpPr>
        <p:spPr>
          <a:xfrm>
            <a:off x="4430646" y="2009574"/>
            <a:ext cx="3330709" cy="3330709"/>
          </a:xfrm>
          <a:prstGeom prst="ellipse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254000" sx="101000" sy="101000" algn="ctr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286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5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75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25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75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25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75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25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54B84B57-C12A-4410-99FC-41399B51DCDD}"/>
              </a:ext>
            </a:extLst>
          </p:cNvPr>
          <p:cNvSpPr/>
          <p:nvPr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7B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48ED37B-F43C-482F-BEEB-625E99D37C9A}"/>
              </a:ext>
            </a:extLst>
          </p:cNvPr>
          <p:cNvSpPr/>
          <p:nvPr/>
        </p:nvSpPr>
        <p:spPr>
          <a:xfrm>
            <a:off x="469901" y="431801"/>
            <a:ext cx="11239500" cy="5994399"/>
          </a:xfrm>
          <a:prstGeom prst="rect">
            <a:avLst/>
          </a:prstGeom>
          <a:solidFill>
            <a:schemeClr val="bg1"/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568E802E-22BD-4046-A8A1-62805B9E4D56}"/>
              </a:ext>
            </a:extLst>
          </p:cNvPr>
          <p:cNvGrpSpPr/>
          <p:nvPr/>
        </p:nvGrpSpPr>
        <p:grpSpPr>
          <a:xfrm>
            <a:off x="9732933" y="475459"/>
            <a:ext cx="1857019" cy="1181893"/>
            <a:chOff x="9732933" y="475457"/>
            <a:chExt cx="1857018" cy="118189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2FC623EB-59A6-423B-AE6C-606786674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75417" y="475458"/>
              <a:ext cx="707935" cy="118189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957DFC3-7921-4CAA-BD39-CDB9272E3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99004" y="475457"/>
              <a:ext cx="390947" cy="87074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B2801CB4-1834-4A06-8DF1-10864BD588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43329" y="475457"/>
              <a:ext cx="390947" cy="87074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2252009E-A6B2-4CC4-9B7A-DF8142F05B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32933" y="475457"/>
              <a:ext cx="390947" cy="870744"/>
            </a:xfrm>
            <a:prstGeom prst="rect">
              <a:avLst/>
            </a:prstGeom>
          </p:spPr>
        </p:pic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C7089F2B-CFC3-4D08-9551-723620268CBC}"/>
              </a:ext>
            </a:extLst>
          </p:cNvPr>
          <p:cNvSpPr/>
          <p:nvPr/>
        </p:nvSpPr>
        <p:spPr>
          <a:xfrm>
            <a:off x="675753" y="341774"/>
            <a:ext cx="3675814" cy="9069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4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01</a:t>
            </a: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Add title text</a:t>
            </a:r>
          </a:p>
        </p:txBody>
      </p:sp>
      <p:grpSp>
        <p:nvGrpSpPr>
          <p:cNvPr id="12" name="íṥ1ïďe">
            <a:extLst>
              <a:ext uri="{FF2B5EF4-FFF2-40B4-BE49-F238E27FC236}">
                <a16:creationId xmlns:a16="http://schemas.microsoft.com/office/drawing/2014/main" id="{F2B0AF5A-E567-487D-881E-77DFD0032E1F}"/>
              </a:ext>
            </a:extLst>
          </p:cNvPr>
          <p:cNvGrpSpPr/>
          <p:nvPr/>
        </p:nvGrpSpPr>
        <p:grpSpPr>
          <a:xfrm>
            <a:off x="5717394" y="2232559"/>
            <a:ext cx="5630999" cy="3113608"/>
            <a:chOff x="503602" y="2132856"/>
            <a:chExt cx="5859098" cy="3239723"/>
          </a:xfrm>
        </p:grpSpPr>
        <p:grpSp>
          <p:nvGrpSpPr>
            <p:cNvPr id="13" name="ïṣļîḑe">
              <a:extLst>
                <a:ext uri="{FF2B5EF4-FFF2-40B4-BE49-F238E27FC236}">
                  <a16:creationId xmlns:a16="http://schemas.microsoft.com/office/drawing/2014/main" id="{4A0FAA25-7436-4240-91E7-689B654057F7}"/>
                </a:ext>
              </a:extLst>
            </p:cNvPr>
            <p:cNvGrpSpPr/>
            <p:nvPr/>
          </p:nvGrpSpPr>
          <p:grpSpPr>
            <a:xfrm>
              <a:off x="503602" y="5249660"/>
              <a:ext cx="5859098" cy="122919"/>
              <a:chOff x="-1348120" y="5777968"/>
              <a:chExt cx="9361040" cy="187524"/>
            </a:xfrm>
          </p:grpSpPr>
          <p:sp>
            <p:nvSpPr>
              <p:cNvPr id="21" name="ïṡľîḍe">
                <a:extLst>
                  <a:ext uri="{FF2B5EF4-FFF2-40B4-BE49-F238E27FC236}">
                    <a16:creationId xmlns:a16="http://schemas.microsoft.com/office/drawing/2014/main" id="{FCFD76FB-3347-42E4-BDC2-642FF9248A03}"/>
                  </a:ext>
                </a:extLst>
              </p:cNvPr>
              <p:cNvSpPr/>
              <p:nvPr/>
            </p:nvSpPr>
            <p:spPr>
              <a:xfrm flipV="1">
                <a:off x="-1348120" y="5928916"/>
                <a:ext cx="9361040" cy="36576"/>
              </a:xfrm>
              <a:prstGeom prst="trapezoid">
                <a:avLst>
                  <a:gd name="adj" fmla="val 814192"/>
                </a:avLst>
              </a:prstGeom>
              <a:solidFill>
                <a:srgbClr val="80808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" name="iṧḻíḑe">
                <a:extLst>
                  <a:ext uri="{FF2B5EF4-FFF2-40B4-BE49-F238E27FC236}">
                    <a16:creationId xmlns:a16="http://schemas.microsoft.com/office/drawing/2014/main" id="{18C70982-27D7-4DF8-B9FF-27FAE9B6A113}"/>
                  </a:ext>
                </a:extLst>
              </p:cNvPr>
              <p:cNvSpPr/>
              <p:nvPr/>
            </p:nvSpPr>
            <p:spPr>
              <a:xfrm>
                <a:off x="-1348120" y="5777968"/>
                <a:ext cx="9361040" cy="151090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ïṩlíḍe">
              <a:extLst>
                <a:ext uri="{FF2B5EF4-FFF2-40B4-BE49-F238E27FC236}">
                  <a16:creationId xmlns:a16="http://schemas.microsoft.com/office/drawing/2014/main" id="{CDF556E4-2C0A-4157-8DF0-1C07A49FC932}"/>
                </a:ext>
              </a:extLst>
            </p:cNvPr>
            <p:cNvGrpSpPr/>
            <p:nvPr/>
          </p:nvGrpSpPr>
          <p:grpSpPr>
            <a:xfrm>
              <a:off x="1002671" y="2132856"/>
              <a:ext cx="4860960" cy="3080807"/>
              <a:chOff x="-375492" y="1139528"/>
              <a:chExt cx="7415785" cy="4700016"/>
            </a:xfrm>
          </p:grpSpPr>
          <p:grpSp>
            <p:nvGrpSpPr>
              <p:cNvPr id="16" name="ïsľiďe">
                <a:extLst>
                  <a:ext uri="{FF2B5EF4-FFF2-40B4-BE49-F238E27FC236}">
                    <a16:creationId xmlns:a16="http://schemas.microsoft.com/office/drawing/2014/main" id="{CA776B6A-2503-4FC2-B57B-ECCEF718300B}"/>
                  </a:ext>
                </a:extLst>
              </p:cNvPr>
              <p:cNvGrpSpPr/>
              <p:nvPr/>
            </p:nvGrpSpPr>
            <p:grpSpPr>
              <a:xfrm>
                <a:off x="-375492" y="1139528"/>
                <a:ext cx="7415785" cy="4700016"/>
                <a:chOff x="-375492" y="1139528"/>
                <a:chExt cx="7415785" cy="4700016"/>
              </a:xfrm>
            </p:grpSpPr>
            <p:sp>
              <p:nvSpPr>
                <p:cNvPr id="18" name="îsľíḍe">
                  <a:extLst>
                    <a:ext uri="{FF2B5EF4-FFF2-40B4-BE49-F238E27FC236}">
                      <a16:creationId xmlns:a16="http://schemas.microsoft.com/office/drawing/2014/main" id="{DC87C1FA-74F3-483E-9A5E-F74582613104}"/>
                    </a:ext>
                  </a:extLst>
                </p:cNvPr>
                <p:cNvSpPr/>
                <p:nvPr/>
              </p:nvSpPr>
              <p:spPr>
                <a:xfrm>
                  <a:off x="-375492" y="1139528"/>
                  <a:ext cx="7415784" cy="4700016"/>
                </a:xfrm>
                <a:custGeom>
                  <a:avLst/>
                  <a:gdLst>
                    <a:gd name="connsiteX0" fmla="*/ 224028 w 7415784"/>
                    <a:gd name="connsiteY0" fmla="*/ 269748 h 4700016"/>
                    <a:gd name="connsiteX1" fmla="*/ 224028 w 7415784"/>
                    <a:gd name="connsiteY1" fmla="*/ 4430268 h 4700016"/>
                    <a:gd name="connsiteX2" fmla="*/ 7191756 w 7415784"/>
                    <a:gd name="connsiteY2" fmla="*/ 4430268 h 4700016"/>
                    <a:gd name="connsiteX3" fmla="*/ 7191756 w 7415784"/>
                    <a:gd name="connsiteY3" fmla="*/ 269748 h 4700016"/>
                    <a:gd name="connsiteX4" fmla="*/ 266867 w 7415784"/>
                    <a:gd name="connsiteY4" fmla="*/ 0 h 4700016"/>
                    <a:gd name="connsiteX5" fmla="*/ 7148917 w 7415784"/>
                    <a:gd name="connsiteY5" fmla="*/ 0 h 4700016"/>
                    <a:gd name="connsiteX6" fmla="*/ 7415784 w 7415784"/>
                    <a:gd name="connsiteY6" fmla="*/ 266867 h 4700016"/>
                    <a:gd name="connsiteX7" fmla="*/ 7415784 w 7415784"/>
                    <a:gd name="connsiteY7" fmla="*/ 4433149 h 4700016"/>
                    <a:gd name="connsiteX8" fmla="*/ 7148917 w 7415784"/>
                    <a:gd name="connsiteY8" fmla="*/ 4700016 h 4700016"/>
                    <a:gd name="connsiteX9" fmla="*/ 266867 w 7415784"/>
                    <a:gd name="connsiteY9" fmla="*/ 4700016 h 4700016"/>
                    <a:gd name="connsiteX10" fmla="*/ 0 w 7415784"/>
                    <a:gd name="connsiteY10" fmla="*/ 4433149 h 4700016"/>
                    <a:gd name="connsiteX11" fmla="*/ 0 w 7415784"/>
                    <a:gd name="connsiteY11" fmla="*/ 266867 h 4700016"/>
                    <a:gd name="connsiteX12" fmla="*/ 266867 w 7415784"/>
                    <a:gd name="connsiteY12" fmla="*/ 0 h 47000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415784" h="4700016">
                      <a:moveTo>
                        <a:pt x="224028" y="269748"/>
                      </a:moveTo>
                      <a:lnTo>
                        <a:pt x="224028" y="4430268"/>
                      </a:lnTo>
                      <a:lnTo>
                        <a:pt x="7191756" y="4430268"/>
                      </a:lnTo>
                      <a:lnTo>
                        <a:pt x="7191756" y="269748"/>
                      </a:lnTo>
                      <a:close/>
                      <a:moveTo>
                        <a:pt x="266867" y="0"/>
                      </a:moveTo>
                      <a:lnTo>
                        <a:pt x="7148917" y="0"/>
                      </a:lnTo>
                      <a:cubicBezTo>
                        <a:pt x="7296304" y="0"/>
                        <a:pt x="7415784" y="119480"/>
                        <a:pt x="7415784" y="266867"/>
                      </a:cubicBezTo>
                      <a:lnTo>
                        <a:pt x="7415784" y="4433149"/>
                      </a:lnTo>
                      <a:cubicBezTo>
                        <a:pt x="7415784" y="4580536"/>
                        <a:pt x="7296304" y="4700016"/>
                        <a:pt x="7148917" y="4700016"/>
                      </a:cubicBezTo>
                      <a:lnTo>
                        <a:pt x="266867" y="4700016"/>
                      </a:lnTo>
                      <a:cubicBezTo>
                        <a:pt x="119480" y="4700016"/>
                        <a:pt x="0" y="4580536"/>
                        <a:pt x="0" y="4433149"/>
                      </a:cubicBezTo>
                      <a:lnTo>
                        <a:pt x="0" y="266867"/>
                      </a:lnTo>
                      <a:cubicBezTo>
                        <a:pt x="0" y="119480"/>
                        <a:pt x="119480" y="0"/>
                        <a:pt x="266867" y="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  <a:lumOff val="2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íṡlïḓé">
                  <a:extLst>
                    <a:ext uri="{FF2B5EF4-FFF2-40B4-BE49-F238E27FC236}">
                      <a16:creationId xmlns:a16="http://schemas.microsoft.com/office/drawing/2014/main" id="{81F8D846-2441-4D16-A3F8-861765BE6C39}"/>
                    </a:ext>
                  </a:extLst>
                </p:cNvPr>
                <p:cNvSpPr/>
                <p:nvPr/>
              </p:nvSpPr>
              <p:spPr>
                <a:xfrm>
                  <a:off x="-358011" y="1160080"/>
                  <a:ext cx="7380820" cy="4658913"/>
                </a:xfrm>
                <a:custGeom>
                  <a:avLst/>
                  <a:gdLst>
                    <a:gd name="connsiteX0" fmla="*/ 252028 w 7380820"/>
                    <a:gd name="connsiteY0" fmla="*/ 295230 h 4658912"/>
                    <a:gd name="connsiteX1" fmla="*/ 252028 w 7380820"/>
                    <a:gd name="connsiteY1" fmla="*/ 4363682 h 4658912"/>
                    <a:gd name="connsiteX2" fmla="*/ 7128792 w 7380820"/>
                    <a:gd name="connsiteY2" fmla="*/ 4363682 h 4658912"/>
                    <a:gd name="connsiteX3" fmla="*/ 7128792 w 7380820"/>
                    <a:gd name="connsiteY3" fmla="*/ 295230 h 4658912"/>
                    <a:gd name="connsiteX4" fmla="*/ 264533 w 7380820"/>
                    <a:gd name="connsiteY4" fmla="*/ 0 h 4658912"/>
                    <a:gd name="connsiteX5" fmla="*/ 7116287 w 7380820"/>
                    <a:gd name="connsiteY5" fmla="*/ 0 h 4658912"/>
                    <a:gd name="connsiteX6" fmla="*/ 7380820 w 7380820"/>
                    <a:gd name="connsiteY6" fmla="*/ 264533 h 4658912"/>
                    <a:gd name="connsiteX7" fmla="*/ 7380820 w 7380820"/>
                    <a:gd name="connsiteY7" fmla="*/ 4394379 h 4658912"/>
                    <a:gd name="connsiteX8" fmla="*/ 7116287 w 7380820"/>
                    <a:gd name="connsiteY8" fmla="*/ 4658912 h 4658912"/>
                    <a:gd name="connsiteX9" fmla="*/ 264533 w 7380820"/>
                    <a:gd name="connsiteY9" fmla="*/ 4658912 h 4658912"/>
                    <a:gd name="connsiteX10" fmla="*/ 0 w 7380820"/>
                    <a:gd name="connsiteY10" fmla="*/ 4394379 h 4658912"/>
                    <a:gd name="connsiteX11" fmla="*/ 0 w 7380820"/>
                    <a:gd name="connsiteY11" fmla="*/ 264533 h 4658912"/>
                    <a:gd name="connsiteX12" fmla="*/ 264533 w 7380820"/>
                    <a:gd name="connsiteY12" fmla="*/ 0 h 4658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380820" h="4658912">
                      <a:moveTo>
                        <a:pt x="252028" y="295230"/>
                      </a:moveTo>
                      <a:lnTo>
                        <a:pt x="252028" y="4363682"/>
                      </a:lnTo>
                      <a:lnTo>
                        <a:pt x="7128792" y="4363682"/>
                      </a:lnTo>
                      <a:lnTo>
                        <a:pt x="7128792" y="295230"/>
                      </a:lnTo>
                      <a:close/>
                      <a:moveTo>
                        <a:pt x="264533" y="0"/>
                      </a:moveTo>
                      <a:lnTo>
                        <a:pt x="7116287" y="0"/>
                      </a:lnTo>
                      <a:cubicBezTo>
                        <a:pt x="7262385" y="0"/>
                        <a:pt x="7380820" y="118435"/>
                        <a:pt x="7380820" y="264533"/>
                      </a:cubicBezTo>
                      <a:lnTo>
                        <a:pt x="7380820" y="4394379"/>
                      </a:lnTo>
                      <a:cubicBezTo>
                        <a:pt x="7380820" y="4540477"/>
                        <a:pt x="7262385" y="4658912"/>
                        <a:pt x="7116287" y="4658912"/>
                      </a:cubicBezTo>
                      <a:lnTo>
                        <a:pt x="264533" y="4658912"/>
                      </a:lnTo>
                      <a:cubicBezTo>
                        <a:pt x="118435" y="4658912"/>
                        <a:pt x="0" y="4540477"/>
                        <a:pt x="0" y="4394379"/>
                      </a:cubicBezTo>
                      <a:lnTo>
                        <a:pt x="0" y="264533"/>
                      </a:lnTo>
                      <a:cubicBezTo>
                        <a:pt x="0" y="118435"/>
                        <a:pt x="118435" y="0"/>
                        <a:pt x="26453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ïsľîḑé" hidden="1">
                  <a:extLst>
                    <a:ext uri="{FF2B5EF4-FFF2-40B4-BE49-F238E27FC236}">
                      <a16:creationId xmlns:a16="http://schemas.microsoft.com/office/drawing/2014/main" id="{EF4C1EC8-5CF5-42E8-900F-8A2C369E9D93}"/>
                    </a:ext>
                  </a:extLst>
                </p:cNvPr>
                <p:cNvSpPr/>
                <p:nvPr/>
              </p:nvSpPr>
              <p:spPr>
                <a:xfrm>
                  <a:off x="4509683" y="1139528"/>
                  <a:ext cx="2530610" cy="4700016"/>
                </a:xfrm>
                <a:custGeom>
                  <a:avLst/>
                  <a:gdLst>
                    <a:gd name="connsiteX0" fmla="*/ 0 w 2530610"/>
                    <a:gd name="connsiteY0" fmla="*/ 0 h 4700016"/>
                    <a:gd name="connsiteX1" fmla="*/ 2263743 w 2530610"/>
                    <a:gd name="connsiteY1" fmla="*/ 0 h 4700016"/>
                    <a:gd name="connsiteX2" fmla="*/ 2530610 w 2530610"/>
                    <a:gd name="connsiteY2" fmla="*/ 266867 h 4700016"/>
                    <a:gd name="connsiteX3" fmla="*/ 2530610 w 2530610"/>
                    <a:gd name="connsiteY3" fmla="*/ 4433149 h 4700016"/>
                    <a:gd name="connsiteX4" fmla="*/ 2263743 w 2530610"/>
                    <a:gd name="connsiteY4" fmla="*/ 4700016 h 4700016"/>
                    <a:gd name="connsiteX5" fmla="*/ 1961175 w 2530610"/>
                    <a:gd name="connsiteY5" fmla="*/ 4700016 h 47000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30610" h="4700016">
                      <a:moveTo>
                        <a:pt x="0" y="0"/>
                      </a:moveTo>
                      <a:lnTo>
                        <a:pt x="2263743" y="0"/>
                      </a:lnTo>
                      <a:cubicBezTo>
                        <a:pt x="2411130" y="0"/>
                        <a:pt x="2530610" y="119480"/>
                        <a:pt x="2530610" y="266867"/>
                      </a:cubicBezTo>
                      <a:lnTo>
                        <a:pt x="2530610" y="4433149"/>
                      </a:lnTo>
                      <a:cubicBezTo>
                        <a:pt x="2530610" y="4580536"/>
                        <a:pt x="2411130" y="4700016"/>
                        <a:pt x="2263743" y="4700016"/>
                      </a:cubicBezTo>
                      <a:lnTo>
                        <a:pt x="1961175" y="4700016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30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0"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îṥļidè">
                <a:extLst>
                  <a:ext uri="{FF2B5EF4-FFF2-40B4-BE49-F238E27FC236}">
                    <a16:creationId xmlns:a16="http://schemas.microsoft.com/office/drawing/2014/main" id="{E6502B3F-1AAB-470D-8A4F-A45C75930CE3}"/>
                  </a:ext>
                </a:extLst>
              </p:cNvPr>
              <p:cNvSpPr/>
              <p:nvPr/>
            </p:nvSpPr>
            <p:spPr>
              <a:xfrm>
                <a:off x="3260392" y="1241052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17000">
                    <a:schemeClr val="tx1"/>
                  </a:gs>
                  <a:gs pos="34000">
                    <a:srgbClr val="000000">
                      <a:lumMod val="84000"/>
                      <a:lumOff val="16000"/>
                    </a:srgbClr>
                  </a:gs>
                  <a:gs pos="100000">
                    <a:schemeClr val="bg1">
                      <a:lumMod val="50000"/>
                      <a:lumOff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5" name="í$lïḓé">
              <a:extLst>
                <a:ext uri="{FF2B5EF4-FFF2-40B4-BE49-F238E27FC236}">
                  <a16:creationId xmlns:a16="http://schemas.microsoft.com/office/drawing/2014/main" id="{0C6229B8-3214-487A-B446-5E7E55FF15A4}"/>
                </a:ext>
              </a:extLst>
            </p:cNvPr>
            <p:cNvSpPr/>
            <p:nvPr/>
          </p:nvSpPr>
          <p:spPr>
            <a:xfrm>
              <a:off x="1125953" y="2313358"/>
              <a:ext cx="4588140" cy="2699819"/>
            </a:xfrm>
            <a:prstGeom prst="rect">
              <a:avLst/>
            </a:pr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B64B15F1-E80C-4F17-82B9-A37D9F756198}"/>
              </a:ext>
            </a:extLst>
          </p:cNvPr>
          <p:cNvGrpSpPr/>
          <p:nvPr/>
        </p:nvGrpSpPr>
        <p:grpSpPr>
          <a:xfrm>
            <a:off x="1458381" y="2536271"/>
            <a:ext cx="4129620" cy="1009650"/>
            <a:chOff x="1458380" y="2536271"/>
            <a:chExt cx="4129620" cy="1009650"/>
          </a:xfrm>
        </p:grpSpPr>
        <p:grpSp>
          <p:nvGrpSpPr>
            <p:cNvPr id="24" name="işļîḑè">
              <a:extLst>
                <a:ext uri="{FF2B5EF4-FFF2-40B4-BE49-F238E27FC236}">
                  <a16:creationId xmlns:a16="http://schemas.microsoft.com/office/drawing/2014/main" id="{55911FEE-75BA-4CD0-9BD2-6BFAB05D01B2}"/>
                </a:ext>
              </a:extLst>
            </p:cNvPr>
            <p:cNvGrpSpPr/>
            <p:nvPr/>
          </p:nvGrpSpPr>
          <p:grpSpPr>
            <a:xfrm>
              <a:off x="1458380" y="2536271"/>
              <a:ext cx="964142" cy="1009650"/>
              <a:chOff x="1210943" y="4839767"/>
              <a:chExt cx="964142" cy="1009650"/>
            </a:xfrm>
          </p:grpSpPr>
          <p:sp>
            <p:nvSpPr>
              <p:cNvPr id="28" name="iṥļïḍe">
                <a:extLst>
                  <a:ext uri="{FF2B5EF4-FFF2-40B4-BE49-F238E27FC236}">
                    <a16:creationId xmlns:a16="http://schemas.microsoft.com/office/drawing/2014/main" id="{265B1D14-95AA-4CF7-B546-992B232C4F98}"/>
                  </a:ext>
                </a:extLst>
              </p:cNvPr>
              <p:cNvSpPr/>
              <p:nvPr/>
            </p:nvSpPr>
            <p:spPr bwMode="auto">
              <a:xfrm>
                <a:off x="1210943" y="4839767"/>
                <a:ext cx="964142" cy="10096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ctr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5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01</a:t>
                </a:r>
                <a:endPara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29" name="直接连接符 28">
                <a:extLst>
                  <a:ext uri="{FF2B5EF4-FFF2-40B4-BE49-F238E27FC236}">
                    <a16:creationId xmlns:a16="http://schemas.microsoft.com/office/drawing/2014/main" id="{816962C2-6370-47BC-9268-EE62DD7A420A}"/>
                  </a:ext>
                </a:extLst>
              </p:cNvPr>
              <p:cNvCxnSpPr/>
              <p:nvPr/>
            </p:nvCxnSpPr>
            <p:spPr>
              <a:xfrm>
                <a:off x="2096043" y="4955928"/>
                <a:ext cx="0" cy="777328"/>
              </a:xfrm>
              <a:prstGeom prst="line">
                <a:avLst/>
              </a:prstGeom>
              <a:ln w="3175" cap="rnd">
                <a:solidFill>
                  <a:schemeClr val="bg1">
                    <a:lumMod val="85000"/>
                  </a:schemeClr>
                </a:solidFill>
                <a:round/>
                <a:headEnd type="none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613AB475-FE9A-4261-83BF-6F4E38003847}"/>
                </a:ext>
              </a:extLst>
            </p:cNvPr>
            <p:cNvGrpSpPr/>
            <p:nvPr/>
          </p:nvGrpSpPr>
          <p:grpSpPr>
            <a:xfrm>
              <a:off x="2433536" y="2613353"/>
              <a:ext cx="3154464" cy="887615"/>
              <a:chOff x="1085274" y="2349127"/>
              <a:chExt cx="3154464" cy="887615"/>
            </a:xfrm>
          </p:grpSpPr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32C913B2-7352-4FDA-A5B8-233D9F427C31}"/>
                  </a:ext>
                </a:extLst>
              </p:cNvPr>
              <p:cNvSpPr txBox="1"/>
              <p:nvPr/>
            </p:nvSpPr>
            <p:spPr>
              <a:xfrm>
                <a:off x="1085274" y="2349127"/>
                <a:ext cx="21337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7F33064C-BFBC-48DF-8C91-FC6CC51674EF}"/>
                  </a:ext>
                </a:extLst>
              </p:cNvPr>
              <p:cNvSpPr txBox="1"/>
              <p:nvPr/>
            </p:nvSpPr>
            <p:spPr>
              <a:xfrm>
                <a:off x="1085274" y="2687681"/>
                <a:ext cx="3154464" cy="549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 that matches the title.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E349BC92-DC04-44E5-AA37-3CE1EA4E5D21}"/>
              </a:ext>
            </a:extLst>
          </p:cNvPr>
          <p:cNvGrpSpPr/>
          <p:nvPr/>
        </p:nvGrpSpPr>
        <p:grpSpPr>
          <a:xfrm>
            <a:off x="1379339" y="4078010"/>
            <a:ext cx="4208661" cy="1031863"/>
            <a:chOff x="1379338" y="4078010"/>
            <a:chExt cx="4208661" cy="1031863"/>
          </a:xfrm>
        </p:grpSpPr>
        <p:grpSp>
          <p:nvGrpSpPr>
            <p:cNvPr id="31" name="ïṩlíḓe">
              <a:extLst>
                <a:ext uri="{FF2B5EF4-FFF2-40B4-BE49-F238E27FC236}">
                  <a16:creationId xmlns:a16="http://schemas.microsoft.com/office/drawing/2014/main" id="{F681E98A-613D-4F7E-8D2A-0B02E7D93D66}"/>
                </a:ext>
              </a:extLst>
            </p:cNvPr>
            <p:cNvGrpSpPr/>
            <p:nvPr/>
          </p:nvGrpSpPr>
          <p:grpSpPr>
            <a:xfrm>
              <a:off x="1379338" y="4078010"/>
              <a:ext cx="964142" cy="1009650"/>
              <a:chOff x="1131901" y="4774394"/>
              <a:chExt cx="964142" cy="1009650"/>
            </a:xfrm>
          </p:grpSpPr>
          <p:sp>
            <p:nvSpPr>
              <p:cNvPr id="35" name="iśļïďê">
                <a:extLst>
                  <a:ext uri="{FF2B5EF4-FFF2-40B4-BE49-F238E27FC236}">
                    <a16:creationId xmlns:a16="http://schemas.microsoft.com/office/drawing/2014/main" id="{D805E9D6-6BB1-464D-AE7C-21B93DAB1814}"/>
                  </a:ext>
                </a:extLst>
              </p:cNvPr>
              <p:cNvSpPr/>
              <p:nvPr/>
            </p:nvSpPr>
            <p:spPr bwMode="auto">
              <a:xfrm>
                <a:off x="1131901" y="4774394"/>
                <a:ext cx="964142" cy="10096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ctr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5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02</a:t>
                </a:r>
                <a:endPara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36" name="直接连接符 35">
                <a:extLst>
                  <a:ext uri="{FF2B5EF4-FFF2-40B4-BE49-F238E27FC236}">
                    <a16:creationId xmlns:a16="http://schemas.microsoft.com/office/drawing/2014/main" id="{0574972C-7EA9-4BCD-BDFD-C6B908B8E9BF}"/>
                  </a:ext>
                </a:extLst>
              </p:cNvPr>
              <p:cNvCxnSpPr/>
              <p:nvPr/>
            </p:nvCxnSpPr>
            <p:spPr>
              <a:xfrm>
                <a:off x="2096043" y="4955928"/>
                <a:ext cx="0" cy="777328"/>
              </a:xfrm>
              <a:prstGeom prst="line">
                <a:avLst/>
              </a:prstGeom>
              <a:ln w="3175" cap="rnd">
                <a:solidFill>
                  <a:schemeClr val="bg1">
                    <a:lumMod val="85000"/>
                  </a:schemeClr>
                </a:solidFill>
                <a:round/>
                <a:headEnd type="none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5DCB8C70-0515-4517-8EC8-819AEB405197}"/>
                </a:ext>
              </a:extLst>
            </p:cNvPr>
            <p:cNvGrpSpPr/>
            <p:nvPr/>
          </p:nvGrpSpPr>
          <p:grpSpPr>
            <a:xfrm>
              <a:off x="2433536" y="4222258"/>
              <a:ext cx="3154463" cy="887615"/>
              <a:chOff x="1085274" y="2349127"/>
              <a:chExt cx="3154463" cy="887615"/>
            </a:xfrm>
          </p:grpSpPr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81274AD1-51B2-4DA5-B3F5-34C964343569}"/>
                  </a:ext>
                </a:extLst>
              </p:cNvPr>
              <p:cNvSpPr txBox="1"/>
              <p:nvPr/>
            </p:nvSpPr>
            <p:spPr>
              <a:xfrm>
                <a:off x="1085274" y="2349127"/>
                <a:ext cx="21337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C5CE5ED4-D121-4067-A574-678268BBF5F7}"/>
                  </a:ext>
                </a:extLst>
              </p:cNvPr>
              <p:cNvSpPr txBox="1"/>
              <p:nvPr/>
            </p:nvSpPr>
            <p:spPr>
              <a:xfrm>
                <a:off x="1085274" y="2687681"/>
                <a:ext cx="3154463" cy="549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 that matches the title.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0673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54B84B57-C12A-4410-99FC-41399B51DCDD}"/>
              </a:ext>
            </a:extLst>
          </p:cNvPr>
          <p:cNvSpPr/>
          <p:nvPr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7B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48ED37B-F43C-482F-BEEB-625E99D37C9A}"/>
              </a:ext>
            </a:extLst>
          </p:cNvPr>
          <p:cNvSpPr/>
          <p:nvPr/>
        </p:nvSpPr>
        <p:spPr>
          <a:xfrm>
            <a:off x="469901" y="431801"/>
            <a:ext cx="11239500" cy="5994399"/>
          </a:xfrm>
          <a:prstGeom prst="rect">
            <a:avLst/>
          </a:prstGeom>
          <a:solidFill>
            <a:schemeClr val="bg1"/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568E802E-22BD-4046-A8A1-62805B9E4D56}"/>
              </a:ext>
            </a:extLst>
          </p:cNvPr>
          <p:cNvGrpSpPr/>
          <p:nvPr/>
        </p:nvGrpSpPr>
        <p:grpSpPr>
          <a:xfrm>
            <a:off x="9732933" y="475459"/>
            <a:ext cx="1857019" cy="1181893"/>
            <a:chOff x="9732933" y="475457"/>
            <a:chExt cx="1857018" cy="118189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2FC623EB-59A6-423B-AE6C-606786674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75417" y="475458"/>
              <a:ext cx="707935" cy="118189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957DFC3-7921-4CAA-BD39-CDB9272E3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99004" y="475457"/>
              <a:ext cx="390947" cy="87074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B2801CB4-1834-4A06-8DF1-10864BD588E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43329" y="475457"/>
              <a:ext cx="390947" cy="87074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2252009E-A6B2-4CC4-9B7A-DF8142F05B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32933" y="475457"/>
              <a:ext cx="390947" cy="870744"/>
            </a:xfrm>
            <a:prstGeom prst="rect">
              <a:avLst/>
            </a:prstGeom>
          </p:spPr>
        </p:pic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C7089F2B-CFC3-4D08-9551-723620268CBC}"/>
              </a:ext>
            </a:extLst>
          </p:cNvPr>
          <p:cNvSpPr/>
          <p:nvPr/>
        </p:nvSpPr>
        <p:spPr>
          <a:xfrm>
            <a:off x="675753" y="341774"/>
            <a:ext cx="3675814" cy="9069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4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01</a:t>
            </a: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Add title text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89479F1E-0C69-472E-9D86-F6C47EB9E80A}"/>
              </a:ext>
            </a:extLst>
          </p:cNvPr>
          <p:cNvGrpSpPr/>
          <p:nvPr/>
        </p:nvGrpSpPr>
        <p:grpSpPr>
          <a:xfrm>
            <a:off x="1418364" y="3856525"/>
            <a:ext cx="2229451" cy="968297"/>
            <a:chOff x="1268358" y="4189254"/>
            <a:chExt cx="2229451" cy="96829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33770F6-2D02-4ADA-8698-3D2C0EF3C3DE}"/>
                </a:ext>
              </a:extLst>
            </p:cNvPr>
            <p:cNvSpPr txBox="1"/>
            <p:nvPr/>
          </p:nvSpPr>
          <p:spPr>
            <a:xfrm>
              <a:off x="1268358" y="4582778"/>
              <a:ext cx="2229451" cy="574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id-ID" altLang="en-US" sz="110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MH_SubTitle_1">
              <a:extLst>
                <a:ext uri="{FF2B5EF4-FFF2-40B4-BE49-F238E27FC236}">
                  <a16:creationId xmlns:a16="http://schemas.microsoft.com/office/drawing/2014/main" id="{EDBE3CA5-51C6-43C4-9855-6527DF43E8EB}"/>
                </a:ext>
              </a:extLst>
            </p:cNvPr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594142" y="4189254"/>
              <a:ext cx="1522043" cy="249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normAutofit fontScale="92500" lnSpcReduction="20000"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939048E9-1927-48F1-8FC0-850625436B5A}"/>
                </a:ext>
              </a:extLst>
            </p:cNvPr>
            <p:cNvCxnSpPr/>
            <p:nvPr/>
          </p:nvCxnSpPr>
          <p:spPr>
            <a:xfrm>
              <a:off x="1875119" y="4501568"/>
              <a:ext cx="960089" cy="0"/>
            </a:xfrm>
            <a:prstGeom prst="line">
              <a:avLst/>
            </a:prstGeom>
            <a:ln w="12700">
              <a:solidFill>
                <a:schemeClr val="accent3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9E97965B-94F3-46A8-858F-A5A86F8D54EF}"/>
              </a:ext>
            </a:extLst>
          </p:cNvPr>
          <p:cNvGrpSpPr/>
          <p:nvPr/>
        </p:nvGrpSpPr>
        <p:grpSpPr>
          <a:xfrm>
            <a:off x="1769675" y="2225930"/>
            <a:ext cx="1215539" cy="1215539"/>
            <a:chOff x="2480041" y="2031530"/>
            <a:chExt cx="1629996" cy="1629996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65AE45E4-14C9-4746-8C66-1265E322D445}"/>
                </a:ext>
              </a:extLst>
            </p:cNvPr>
            <p:cNvGrpSpPr/>
            <p:nvPr/>
          </p:nvGrpSpPr>
          <p:grpSpPr>
            <a:xfrm>
              <a:off x="2480041" y="2031530"/>
              <a:ext cx="1629996" cy="1629996"/>
              <a:chOff x="2651082" y="1797127"/>
              <a:chExt cx="1629996" cy="1629996"/>
            </a:xfrm>
          </p:grpSpPr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F8436684-4CC9-4A5A-A092-75D65B24B219}"/>
                  </a:ext>
                </a:extLst>
              </p:cNvPr>
              <p:cNvSpPr/>
              <p:nvPr/>
            </p:nvSpPr>
            <p:spPr>
              <a:xfrm>
                <a:off x="2651082" y="1797127"/>
                <a:ext cx="1629996" cy="162999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" name="椭圆 19">
                <a:extLst>
                  <a:ext uri="{FF2B5EF4-FFF2-40B4-BE49-F238E27FC236}">
                    <a16:creationId xmlns:a16="http://schemas.microsoft.com/office/drawing/2014/main" id="{C68D72B5-DC7E-405C-99B8-6F506E22953E}"/>
                  </a:ext>
                </a:extLst>
              </p:cNvPr>
              <p:cNvSpPr/>
              <p:nvPr/>
            </p:nvSpPr>
            <p:spPr>
              <a:xfrm>
                <a:off x="2710775" y="1856820"/>
                <a:ext cx="1510610" cy="1510610"/>
              </a:xfrm>
              <a:prstGeom prst="ellipse">
                <a:avLst/>
              </a:prstGeom>
              <a:noFill/>
              <a:ln>
                <a:solidFill>
                  <a:srgbClr val="BFD6A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C7E49F35-DE99-4C2B-B764-5579A1033D25}"/>
                </a:ext>
              </a:extLst>
            </p:cNvPr>
            <p:cNvSpPr txBox="1"/>
            <p:nvPr/>
          </p:nvSpPr>
          <p:spPr>
            <a:xfrm>
              <a:off x="2691352" y="2385184"/>
              <a:ext cx="1207372" cy="866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45F5B958-9C1F-4A29-9115-22769135D9DF}"/>
              </a:ext>
            </a:extLst>
          </p:cNvPr>
          <p:cNvGrpSpPr/>
          <p:nvPr/>
        </p:nvGrpSpPr>
        <p:grpSpPr>
          <a:xfrm>
            <a:off x="3892651" y="3856525"/>
            <a:ext cx="2229451" cy="968297"/>
            <a:chOff x="3742645" y="4189254"/>
            <a:chExt cx="2229451" cy="968297"/>
          </a:xfrm>
        </p:grpSpPr>
        <p:sp>
          <p:nvSpPr>
            <p:cNvPr id="22" name="TextBox 12">
              <a:extLst>
                <a:ext uri="{FF2B5EF4-FFF2-40B4-BE49-F238E27FC236}">
                  <a16:creationId xmlns:a16="http://schemas.microsoft.com/office/drawing/2014/main" id="{35209FD5-DB74-438E-A700-DCAEE046B0F2}"/>
                </a:ext>
              </a:extLst>
            </p:cNvPr>
            <p:cNvSpPr txBox="1"/>
            <p:nvPr/>
          </p:nvSpPr>
          <p:spPr>
            <a:xfrm>
              <a:off x="3742645" y="4582778"/>
              <a:ext cx="2229451" cy="574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id-ID" altLang="en-US" sz="110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MH_SubTitle_1">
              <a:extLst>
                <a:ext uri="{FF2B5EF4-FFF2-40B4-BE49-F238E27FC236}">
                  <a16:creationId xmlns:a16="http://schemas.microsoft.com/office/drawing/2014/main" id="{6FA297AA-A7C2-4CDB-ACF1-F3AC41D80939}"/>
                </a:ext>
              </a:extLst>
            </p:cNvPr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068429" y="4189254"/>
              <a:ext cx="1522043" cy="249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normAutofit fontScale="92500" lnSpcReduction="20000"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B447AD88-5662-440B-911F-1B89089999A6}"/>
                </a:ext>
              </a:extLst>
            </p:cNvPr>
            <p:cNvCxnSpPr/>
            <p:nvPr/>
          </p:nvCxnSpPr>
          <p:spPr>
            <a:xfrm>
              <a:off x="4349406" y="4501568"/>
              <a:ext cx="960089" cy="0"/>
            </a:xfrm>
            <a:prstGeom prst="line">
              <a:avLst/>
            </a:prstGeom>
            <a:ln w="12700">
              <a:solidFill>
                <a:schemeClr val="accent3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C0118AFD-2961-46DC-995F-98330BB636D3}"/>
              </a:ext>
            </a:extLst>
          </p:cNvPr>
          <p:cNvGrpSpPr/>
          <p:nvPr/>
        </p:nvGrpSpPr>
        <p:grpSpPr>
          <a:xfrm>
            <a:off x="4243961" y="2225930"/>
            <a:ext cx="1215539" cy="1215539"/>
            <a:chOff x="2480041" y="2031530"/>
            <a:chExt cx="1629996" cy="1629996"/>
          </a:xfrm>
        </p:grpSpPr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21E14ABF-543B-44DC-91BB-71AECBC01317}"/>
                </a:ext>
              </a:extLst>
            </p:cNvPr>
            <p:cNvGrpSpPr/>
            <p:nvPr/>
          </p:nvGrpSpPr>
          <p:grpSpPr>
            <a:xfrm>
              <a:off x="2480041" y="2031530"/>
              <a:ext cx="1629996" cy="1629996"/>
              <a:chOff x="2651082" y="1797127"/>
              <a:chExt cx="1629996" cy="1629996"/>
            </a:xfrm>
          </p:grpSpPr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23498000-610B-4F94-A6CB-EF37DE280272}"/>
                  </a:ext>
                </a:extLst>
              </p:cNvPr>
              <p:cNvSpPr/>
              <p:nvPr/>
            </p:nvSpPr>
            <p:spPr>
              <a:xfrm>
                <a:off x="2651082" y="1797127"/>
                <a:ext cx="1629996" cy="162999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9" name="椭圆 28">
                <a:extLst>
                  <a:ext uri="{FF2B5EF4-FFF2-40B4-BE49-F238E27FC236}">
                    <a16:creationId xmlns:a16="http://schemas.microsoft.com/office/drawing/2014/main" id="{D9173D56-A075-4F83-BF79-3EECBBC86473}"/>
                  </a:ext>
                </a:extLst>
              </p:cNvPr>
              <p:cNvSpPr/>
              <p:nvPr/>
            </p:nvSpPr>
            <p:spPr>
              <a:xfrm>
                <a:off x="2710775" y="1856820"/>
                <a:ext cx="1510610" cy="1510610"/>
              </a:xfrm>
              <a:prstGeom prst="ellipse">
                <a:avLst/>
              </a:prstGeom>
              <a:noFill/>
              <a:ln>
                <a:solidFill>
                  <a:srgbClr val="FFD2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B5390CED-4186-407B-96E1-636544486D78}"/>
                </a:ext>
              </a:extLst>
            </p:cNvPr>
            <p:cNvSpPr txBox="1"/>
            <p:nvPr/>
          </p:nvSpPr>
          <p:spPr>
            <a:xfrm>
              <a:off x="2691352" y="2385184"/>
              <a:ext cx="1207372" cy="866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9F95ADC0-3F61-430A-963A-190392A14BC3}"/>
              </a:ext>
            </a:extLst>
          </p:cNvPr>
          <p:cNvGrpSpPr/>
          <p:nvPr/>
        </p:nvGrpSpPr>
        <p:grpSpPr>
          <a:xfrm>
            <a:off x="6366937" y="3856525"/>
            <a:ext cx="2229451" cy="968297"/>
            <a:chOff x="6216932" y="4189254"/>
            <a:chExt cx="2229451" cy="968297"/>
          </a:xfrm>
        </p:grpSpPr>
        <p:sp>
          <p:nvSpPr>
            <p:cNvPr id="31" name="TextBox 12">
              <a:extLst>
                <a:ext uri="{FF2B5EF4-FFF2-40B4-BE49-F238E27FC236}">
                  <a16:creationId xmlns:a16="http://schemas.microsoft.com/office/drawing/2014/main" id="{CAF49778-3F71-4379-9AB7-0359A254E2F7}"/>
                </a:ext>
              </a:extLst>
            </p:cNvPr>
            <p:cNvSpPr txBox="1"/>
            <p:nvPr/>
          </p:nvSpPr>
          <p:spPr>
            <a:xfrm>
              <a:off x="6216932" y="4582778"/>
              <a:ext cx="2229451" cy="574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id-ID" altLang="en-US" sz="110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MH_SubTitle_1">
              <a:extLst>
                <a:ext uri="{FF2B5EF4-FFF2-40B4-BE49-F238E27FC236}">
                  <a16:creationId xmlns:a16="http://schemas.microsoft.com/office/drawing/2014/main" id="{A1A1AFEB-BC96-46D3-87F1-E4DE55653681}"/>
                </a:ext>
              </a:extLst>
            </p:cNvPr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542716" y="4189254"/>
              <a:ext cx="1522043" cy="249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normAutofit fontScale="92500" lnSpcReduction="20000"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5792C658-E5D2-4896-8406-214A7BC8F51B}"/>
                </a:ext>
              </a:extLst>
            </p:cNvPr>
            <p:cNvCxnSpPr/>
            <p:nvPr/>
          </p:nvCxnSpPr>
          <p:spPr>
            <a:xfrm>
              <a:off x="6823693" y="4501568"/>
              <a:ext cx="960089" cy="0"/>
            </a:xfrm>
            <a:prstGeom prst="line">
              <a:avLst/>
            </a:prstGeom>
            <a:ln w="12700">
              <a:solidFill>
                <a:schemeClr val="accent3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DB39E4F7-C9FE-4555-AFC1-E83BEDB9C666}"/>
              </a:ext>
            </a:extLst>
          </p:cNvPr>
          <p:cNvGrpSpPr/>
          <p:nvPr/>
        </p:nvGrpSpPr>
        <p:grpSpPr>
          <a:xfrm>
            <a:off x="6718249" y="2225930"/>
            <a:ext cx="1215539" cy="1215539"/>
            <a:chOff x="2480041" y="2031530"/>
            <a:chExt cx="1629996" cy="1629996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B09BB40F-C930-4BB9-B278-5A88C722C65C}"/>
                </a:ext>
              </a:extLst>
            </p:cNvPr>
            <p:cNvGrpSpPr/>
            <p:nvPr/>
          </p:nvGrpSpPr>
          <p:grpSpPr>
            <a:xfrm>
              <a:off x="2480041" y="2031530"/>
              <a:ext cx="1629996" cy="1629996"/>
              <a:chOff x="2651082" y="1797127"/>
              <a:chExt cx="1629996" cy="1629996"/>
            </a:xfrm>
          </p:grpSpPr>
          <p:sp>
            <p:nvSpPr>
              <p:cNvPr id="37" name="椭圆 36">
                <a:extLst>
                  <a:ext uri="{FF2B5EF4-FFF2-40B4-BE49-F238E27FC236}">
                    <a16:creationId xmlns:a16="http://schemas.microsoft.com/office/drawing/2014/main" id="{B3279968-4950-445D-BE87-B2CA2ACE8143}"/>
                  </a:ext>
                </a:extLst>
              </p:cNvPr>
              <p:cNvSpPr/>
              <p:nvPr/>
            </p:nvSpPr>
            <p:spPr>
              <a:xfrm>
                <a:off x="2651082" y="1797127"/>
                <a:ext cx="1629996" cy="162999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" name="椭圆 37">
                <a:extLst>
                  <a:ext uri="{FF2B5EF4-FFF2-40B4-BE49-F238E27FC236}">
                    <a16:creationId xmlns:a16="http://schemas.microsoft.com/office/drawing/2014/main" id="{6E3F93DA-79C1-403F-B85F-E22E4982E445}"/>
                  </a:ext>
                </a:extLst>
              </p:cNvPr>
              <p:cNvSpPr/>
              <p:nvPr/>
            </p:nvSpPr>
            <p:spPr>
              <a:xfrm>
                <a:off x="2710775" y="1856820"/>
                <a:ext cx="1510610" cy="1510610"/>
              </a:xfrm>
              <a:prstGeom prst="ellipse">
                <a:avLst/>
              </a:prstGeom>
              <a:noFill/>
              <a:ln>
                <a:solidFill>
                  <a:srgbClr val="006B8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8ECC7316-22FB-4654-87A1-17E7E6F9BD97}"/>
                </a:ext>
              </a:extLst>
            </p:cNvPr>
            <p:cNvSpPr txBox="1"/>
            <p:nvPr/>
          </p:nvSpPr>
          <p:spPr>
            <a:xfrm>
              <a:off x="2691352" y="2385184"/>
              <a:ext cx="1207372" cy="866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03</a:t>
              </a: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2D103C7A-2220-404D-A41A-5B8B15F853E4}"/>
              </a:ext>
            </a:extLst>
          </p:cNvPr>
          <p:cNvGrpSpPr/>
          <p:nvPr/>
        </p:nvGrpSpPr>
        <p:grpSpPr>
          <a:xfrm>
            <a:off x="8841225" y="3856525"/>
            <a:ext cx="2229451" cy="968297"/>
            <a:chOff x="8691219" y="4189254"/>
            <a:chExt cx="2229451" cy="968297"/>
          </a:xfrm>
        </p:grpSpPr>
        <p:sp>
          <p:nvSpPr>
            <p:cNvPr id="40" name="TextBox 12">
              <a:extLst>
                <a:ext uri="{FF2B5EF4-FFF2-40B4-BE49-F238E27FC236}">
                  <a16:creationId xmlns:a16="http://schemas.microsoft.com/office/drawing/2014/main" id="{05CF04D2-67FA-4FBD-820B-C88EC39F49E9}"/>
                </a:ext>
              </a:extLst>
            </p:cNvPr>
            <p:cNvSpPr txBox="1"/>
            <p:nvPr/>
          </p:nvSpPr>
          <p:spPr>
            <a:xfrm>
              <a:off x="8691219" y="4582778"/>
              <a:ext cx="2229451" cy="574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id-ID" altLang="en-US" sz="110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MH_SubTitle_1">
              <a:extLst>
                <a:ext uri="{FF2B5EF4-FFF2-40B4-BE49-F238E27FC236}">
                  <a16:creationId xmlns:a16="http://schemas.microsoft.com/office/drawing/2014/main" id="{39CE158D-A184-4A7A-91E1-F2A25F0945D6}"/>
                </a:ext>
              </a:extLst>
            </p:cNvPr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9017003" y="4189254"/>
              <a:ext cx="1522043" cy="249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normAutofit fontScale="92500" lnSpcReduction="20000"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E20BCD18-7B38-477C-9D51-397B68462FE2}"/>
                </a:ext>
              </a:extLst>
            </p:cNvPr>
            <p:cNvCxnSpPr/>
            <p:nvPr/>
          </p:nvCxnSpPr>
          <p:spPr>
            <a:xfrm>
              <a:off x="9297980" y="4501568"/>
              <a:ext cx="960089" cy="0"/>
            </a:xfrm>
            <a:prstGeom prst="line">
              <a:avLst/>
            </a:prstGeom>
            <a:ln w="12700">
              <a:solidFill>
                <a:schemeClr val="accent3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C6063127-1E58-43FE-B5A4-67317840F771}"/>
              </a:ext>
            </a:extLst>
          </p:cNvPr>
          <p:cNvGrpSpPr/>
          <p:nvPr/>
        </p:nvGrpSpPr>
        <p:grpSpPr>
          <a:xfrm>
            <a:off x="9192536" y="2225930"/>
            <a:ext cx="1215539" cy="1215539"/>
            <a:chOff x="2480041" y="2031530"/>
            <a:chExt cx="1629996" cy="1629996"/>
          </a:xfrm>
        </p:grpSpPr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D564AE52-4079-403B-82D5-5370E2EFFD50}"/>
                </a:ext>
              </a:extLst>
            </p:cNvPr>
            <p:cNvGrpSpPr/>
            <p:nvPr/>
          </p:nvGrpSpPr>
          <p:grpSpPr>
            <a:xfrm>
              <a:off x="2480041" y="2031530"/>
              <a:ext cx="1629996" cy="1629996"/>
              <a:chOff x="2651082" y="1797127"/>
              <a:chExt cx="1629996" cy="1629996"/>
            </a:xfrm>
          </p:grpSpPr>
          <p:sp>
            <p:nvSpPr>
              <p:cNvPr id="46" name="椭圆 45">
                <a:extLst>
                  <a:ext uri="{FF2B5EF4-FFF2-40B4-BE49-F238E27FC236}">
                    <a16:creationId xmlns:a16="http://schemas.microsoft.com/office/drawing/2014/main" id="{A94DBC0B-2AA4-49F9-9F0A-F0E22ED35D83}"/>
                  </a:ext>
                </a:extLst>
              </p:cNvPr>
              <p:cNvSpPr/>
              <p:nvPr/>
            </p:nvSpPr>
            <p:spPr>
              <a:xfrm>
                <a:off x="2651082" y="1797127"/>
                <a:ext cx="1629996" cy="162999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7" name="椭圆 46">
                <a:extLst>
                  <a:ext uri="{FF2B5EF4-FFF2-40B4-BE49-F238E27FC236}">
                    <a16:creationId xmlns:a16="http://schemas.microsoft.com/office/drawing/2014/main" id="{4903B17F-3977-49F2-BA06-D4501D9F3F38}"/>
                  </a:ext>
                </a:extLst>
              </p:cNvPr>
              <p:cNvSpPr/>
              <p:nvPr/>
            </p:nvSpPr>
            <p:spPr>
              <a:xfrm>
                <a:off x="2710775" y="1856820"/>
                <a:ext cx="1510610" cy="1510610"/>
              </a:xfrm>
              <a:prstGeom prst="ellipse">
                <a:avLst/>
              </a:prstGeom>
              <a:noFill/>
              <a:ln>
                <a:solidFill>
                  <a:srgbClr val="AFE9F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E138CFAE-10F9-4214-8EBA-D728BC4F08CB}"/>
                </a:ext>
              </a:extLst>
            </p:cNvPr>
            <p:cNvSpPr txBox="1"/>
            <p:nvPr/>
          </p:nvSpPr>
          <p:spPr>
            <a:xfrm>
              <a:off x="2691352" y="2385184"/>
              <a:ext cx="1207372" cy="866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04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543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25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E1B5618-AAC5-40D7-899F-F11B9495D87A}"/>
              </a:ext>
            </a:extLst>
          </p:cNvPr>
          <p:cNvSpPr/>
          <p:nvPr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7B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7EBA65C-A6FC-4E0C-8C40-8A59F0ECE253}"/>
              </a:ext>
            </a:extLst>
          </p:cNvPr>
          <p:cNvSpPr/>
          <p:nvPr/>
        </p:nvSpPr>
        <p:spPr>
          <a:xfrm>
            <a:off x="469901" y="431801"/>
            <a:ext cx="11239500" cy="5994399"/>
          </a:xfrm>
          <a:prstGeom prst="rect">
            <a:avLst/>
          </a:prstGeom>
          <a:solidFill>
            <a:schemeClr val="bg1"/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56FA4C33-F081-48A8-9103-8A0A612FB7D9}"/>
              </a:ext>
            </a:extLst>
          </p:cNvPr>
          <p:cNvGrpSpPr/>
          <p:nvPr/>
        </p:nvGrpSpPr>
        <p:grpSpPr>
          <a:xfrm>
            <a:off x="9732933" y="475459"/>
            <a:ext cx="1857019" cy="1181893"/>
            <a:chOff x="9732933" y="475457"/>
            <a:chExt cx="1857018" cy="118189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5115EB67-DD1F-4465-BC84-588B3D8161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75417" y="475458"/>
              <a:ext cx="707935" cy="118189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068A450D-4D9B-4CCA-9A26-78556FF57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99004" y="475457"/>
              <a:ext cx="390947" cy="87074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A0CC6923-7BDE-45C4-88C3-6A622A666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43329" y="475457"/>
              <a:ext cx="390947" cy="87074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22C32E88-B7AE-4D24-8BD2-FCA3125D23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32933" y="475457"/>
              <a:ext cx="390947" cy="870744"/>
            </a:xfrm>
            <a:prstGeom prst="rect">
              <a:avLst/>
            </a:prstGeom>
          </p:spPr>
        </p:pic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136F3A9C-B237-49DD-A12A-A3F078D767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041" y="1804024"/>
            <a:ext cx="5409524" cy="4990476"/>
          </a:xfrm>
          <a:prstGeom prst="rect">
            <a:avLst/>
          </a:prstGeom>
        </p:spPr>
      </p:pic>
      <p:sp>
        <p:nvSpPr>
          <p:cNvPr id="16" name="文本">
            <a:extLst>
              <a:ext uri="{FF2B5EF4-FFF2-40B4-BE49-F238E27FC236}">
                <a16:creationId xmlns:a16="http://schemas.microsoft.com/office/drawing/2014/main" id="{AB9C0837-4FB8-4D26-B5EE-1DA1E22D4E1E}"/>
              </a:ext>
            </a:extLst>
          </p:cNvPr>
          <p:cNvSpPr/>
          <p:nvPr/>
        </p:nvSpPr>
        <p:spPr>
          <a:xfrm>
            <a:off x="6666431" y="2408714"/>
            <a:ext cx="37436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PART TWO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DEE61FE3-EA65-4C00-87DC-1BCE60206912}"/>
              </a:ext>
            </a:extLst>
          </p:cNvPr>
          <p:cNvSpPr/>
          <p:nvPr/>
        </p:nvSpPr>
        <p:spPr>
          <a:xfrm>
            <a:off x="6650403" y="3029659"/>
            <a:ext cx="4021935" cy="1069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48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1220D613-8B19-44B3-986F-3598FB455F87}"/>
              </a:ext>
            </a:extLst>
          </p:cNvPr>
          <p:cNvSpPr/>
          <p:nvPr/>
        </p:nvSpPr>
        <p:spPr>
          <a:xfrm>
            <a:off x="6683830" y="4248233"/>
            <a:ext cx="4022271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Time would heal almost all wounds. If your wounds have not been healed up, please wait for a short while. 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767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/>
      <p:bldP spid="17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招聘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60236"/>
  <p:tag name="MH_LIBRARY" val="GRAPHIC"/>
  <p:tag name="MH_TYPE" val="Sub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60236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60236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60236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4brjcacq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1124</Words>
  <Application>Microsoft Office PowerPoint</Application>
  <PresentationFormat>宽屏</PresentationFormat>
  <Paragraphs>230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等线</vt:lpstr>
      <vt:lpstr>微软雅黑</vt:lpstr>
      <vt:lpstr>Arial</vt:lpstr>
      <vt:lpstr>Calibri</vt:lpstr>
      <vt:lpstr>Wingdings</vt:lpstr>
      <vt:lpstr>www.jpppt.com</vt:lpstr>
      <vt:lpstr>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www.jpppt.com</Manager>
  <Company>www.jpppt.com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www.jpppt.com</cp:keywords>
  <dc:description>www.jpppt.com</dc:description>
  <cp:lastModifiedBy>之灵</cp:lastModifiedBy>
  <cp:revision>42</cp:revision>
  <dcterms:created xsi:type="dcterms:W3CDTF">2019-06-19T05:35:16Z</dcterms:created>
  <dcterms:modified xsi:type="dcterms:W3CDTF">2022-01-20T14:40:30Z</dcterms:modified>
</cp:coreProperties>
</file>